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246.jpg" ContentType="image/jp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5" r:id="rId2"/>
    <p:sldMasterId id="2147483679" r:id="rId3"/>
    <p:sldMasterId id="2147483701" r:id="rId4"/>
    <p:sldMasterId id="2147483733" r:id="rId5"/>
    <p:sldMasterId id="2147483793" r:id="rId6"/>
  </p:sldMasterIdLst>
  <p:notesMasterIdLst>
    <p:notesMasterId r:id="rId55"/>
  </p:notesMasterIdLst>
  <p:sldIdLst>
    <p:sldId id="256" r:id="rId7"/>
    <p:sldId id="1476" r:id="rId8"/>
    <p:sldId id="1477" r:id="rId9"/>
    <p:sldId id="452" r:id="rId10"/>
    <p:sldId id="1544" r:id="rId11"/>
    <p:sldId id="1546" r:id="rId12"/>
    <p:sldId id="259" r:id="rId13"/>
    <p:sldId id="3587" r:id="rId14"/>
    <p:sldId id="407" r:id="rId15"/>
    <p:sldId id="386" r:id="rId16"/>
    <p:sldId id="1564" r:id="rId17"/>
    <p:sldId id="263" r:id="rId18"/>
    <p:sldId id="565" r:id="rId19"/>
    <p:sldId id="1478" r:id="rId20"/>
    <p:sldId id="265" r:id="rId21"/>
    <p:sldId id="260" r:id="rId22"/>
    <p:sldId id="354" r:id="rId23"/>
    <p:sldId id="1932" r:id="rId24"/>
    <p:sldId id="422" r:id="rId25"/>
    <p:sldId id="421" r:id="rId26"/>
    <p:sldId id="438" r:id="rId27"/>
    <p:sldId id="427" r:id="rId28"/>
    <p:sldId id="428" r:id="rId29"/>
    <p:sldId id="457" r:id="rId30"/>
    <p:sldId id="1549" r:id="rId31"/>
    <p:sldId id="1471" r:id="rId32"/>
    <p:sldId id="430" r:id="rId33"/>
    <p:sldId id="1473" r:id="rId34"/>
    <p:sldId id="460" r:id="rId35"/>
    <p:sldId id="466" r:id="rId36"/>
    <p:sldId id="465" r:id="rId37"/>
    <p:sldId id="437" r:id="rId38"/>
    <p:sldId id="423" r:id="rId39"/>
    <p:sldId id="458" r:id="rId40"/>
    <p:sldId id="1931" r:id="rId41"/>
    <p:sldId id="1474" r:id="rId42"/>
    <p:sldId id="442" r:id="rId43"/>
    <p:sldId id="546" r:id="rId44"/>
    <p:sldId id="1479" r:id="rId45"/>
    <p:sldId id="317" r:id="rId46"/>
    <p:sldId id="3579" r:id="rId47"/>
    <p:sldId id="3580" r:id="rId48"/>
    <p:sldId id="3581" r:id="rId49"/>
    <p:sldId id="3582" r:id="rId50"/>
    <p:sldId id="448" r:id="rId51"/>
    <p:sldId id="558" r:id="rId52"/>
    <p:sldId id="449" r:id="rId53"/>
    <p:sldId id="147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9"/>
    <p:restoredTop sz="79405"/>
  </p:normalViewPr>
  <p:slideViewPr>
    <p:cSldViewPr snapToGrid="0" snapToObjects="1">
      <p:cViewPr varScale="1">
        <p:scale>
          <a:sx n="92" d="100"/>
          <a:sy n="92" d="100"/>
        </p:scale>
        <p:origin x="1392"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69FF0A-46AE-4720-8375-A08B8BB948CD}"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3B5D817F-49D4-4AF8-B193-291E9B1114CC}">
      <dgm:prSet custT="1"/>
      <dgm:spPr>
        <a:solidFill>
          <a:schemeClr val="tx1">
            <a:lumMod val="25000"/>
            <a:lumOff val="75000"/>
          </a:schemeClr>
        </a:solidFill>
        <a:ln>
          <a:noFill/>
        </a:ln>
      </dgm:spPr>
      <dgm:t>
        <a:bodyPr/>
        <a:lstStyle/>
        <a:p>
          <a:pPr rtl="0"/>
          <a:r>
            <a:rPr lang="en-US" sz="2400" b="0" i="0" dirty="0" err="1">
              <a:solidFill>
                <a:schemeClr val="bg1"/>
              </a:solidFill>
              <a:latin typeface="Amazon Ember" charset="0"/>
              <a:ea typeface="Amazon Ember" charset="0"/>
              <a:cs typeface="Amazon Ember" charset="0"/>
            </a:rPr>
            <a:t>收集</a:t>
          </a:r>
          <a:endParaRPr lang="en-US" sz="2400" b="0" i="0" dirty="0">
            <a:solidFill>
              <a:schemeClr val="bg1"/>
            </a:solidFill>
            <a:latin typeface="Amazon Ember" charset="0"/>
            <a:ea typeface="Amazon Ember" charset="0"/>
            <a:cs typeface="Amazon Ember" charset="0"/>
          </a:endParaRPr>
        </a:p>
      </dgm:t>
    </dgm:pt>
    <dgm:pt modelId="{AC7D8D8F-A660-47E7-AE1A-BCD418E6037B}" type="parTrans" cxnId="{B8741FAC-BDD7-4068-BFEA-0308678DEE0B}">
      <dgm:prSet/>
      <dgm:spPr/>
      <dgm:t>
        <a:bodyPr/>
        <a:lstStyle/>
        <a:p>
          <a:endParaRPr lang="en-US"/>
        </a:p>
      </dgm:t>
    </dgm:pt>
    <dgm:pt modelId="{BA8B041F-A42F-410F-A842-2E71502558E3}" type="sibTrans" cxnId="{B8741FAC-BDD7-4068-BFEA-0308678DEE0B}">
      <dgm:prSet/>
      <dgm:spPr/>
      <dgm:t>
        <a:bodyPr/>
        <a:lstStyle/>
        <a:p>
          <a:endParaRPr lang="en-US"/>
        </a:p>
      </dgm:t>
    </dgm:pt>
    <dgm:pt modelId="{9E2C6326-9BFF-4AD8-8420-5DEE0C9C5045}">
      <dgm:prSet custT="1"/>
      <dgm:spPr>
        <a:solidFill>
          <a:srgbClr val="00B0F0"/>
        </a:solidFill>
        <a:ln>
          <a:noFill/>
        </a:ln>
      </dgm:spPr>
      <dgm:t>
        <a:bodyPr/>
        <a:lstStyle/>
        <a:p>
          <a:pPr rtl="0"/>
          <a:r>
            <a:rPr lang="en-US" sz="2400" b="0" i="0" dirty="0" err="1">
              <a:latin typeface="Amazon Ember" charset="0"/>
              <a:ea typeface="Amazon Ember" charset="0"/>
              <a:cs typeface="Amazon Ember" charset="0"/>
            </a:rPr>
            <a:t>存储</a:t>
          </a:r>
          <a:endParaRPr lang="en-US" sz="2400" b="0" i="0" dirty="0">
            <a:latin typeface="Amazon Ember" charset="0"/>
            <a:ea typeface="Amazon Ember" charset="0"/>
            <a:cs typeface="Amazon Ember" charset="0"/>
          </a:endParaRPr>
        </a:p>
      </dgm:t>
    </dgm:pt>
    <dgm:pt modelId="{8DCE4551-E071-4758-8B87-64549050C35C}" type="parTrans" cxnId="{0A4AFEE4-6A8C-4D3D-A192-BB5745F5ADE2}">
      <dgm:prSet/>
      <dgm:spPr/>
      <dgm:t>
        <a:bodyPr/>
        <a:lstStyle/>
        <a:p>
          <a:endParaRPr lang="en-US"/>
        </a:p>
      </dgm:t>
    </dgm:pt>
    <dgm:pt modelId="{133F5E1D-40C2-4883-B793-E39D74EE5876}" type="sibTrans" cxnId="{0A4AFEE4-6A8C-4D3D-A192-BB5745F5ADE2}">
      <dgm:prSet/>
      <dgm:spPr/>
      <dgm:t>
        <a:bodyPr/>
        <a:lstStyle/>
        <a:p>
          <a:endParaRPr lang="en-US"/>
        </a:p>
      </dgm:t>
    </dgm:pt>
    <dgm:pt modelId="{BB4E5545-36F8-4272-8C4D-47E43E60DEDE}">
      <dgm:prSet custT="1"/>
      <dgm:spPr>
        <a:solidFill>
          <a:schemeClr val="tx1">
            <a:lumMod val="25000"/>
            <a:lumOff val="75000"/>
          </a:schemeClr>
        </a:solidFill>
        <a:ln w="10795" cap="flat" cmpd="sng" algn="ctr">
          <a:noFill/>
          <a:prstDash val="solid"/>
        </a:ln>
        <a:effectLst/>
      </dgm:spPr>
      <dgm:t>
        <a:bodyPr spcFirstLastPara="0" vert="horz" wrap="square" lIns="96012" tIns="32004" rIns="32004" bIns="32004" numCol="1" spcCol="1270" anchor="ctr" anchorCtr="0"/>
        <a:lstStyle/>
        <a:p>
          <a:pPr marL="0" lvl="0" indent="0" algn="ctr" defTabSz="1066800" rtl="0">
            <a:lnSpc>
              <a:spcPct val="90000"/>
            </a:lnSpc>
            <a:spcBef>
              <a:spcPct val="0"/>
            </a:spcBef>
            <a:spcAft>
              <a:spcPct val="35000"/>
            </a:spcAft>
            <a:buNone/>
          </a:pPr>
          <a:r>
            <a:rPr lang="en-US" sz="2400" b="0" i="0" kern="1200" dirty="0" err="1">
              <a:solidFill>
                <a:schemeClr val="bg1"/>
              </a:solidFill>
              <a:latin typeface="+mn-lt"/>
              <a:ea typeface="Amazon Ember" charset="0"/>
              <a:cs typeface="Amazon Ember" charset="0"/>
            </a:rPr>
            <a:t>使用</a:t>
          </a:r>
          <a:endParaRPr lang="en-US" sz="2400" b="0" i="0" kern="1200" dirty="0">
            <a:solidFill>
              <a:schemeClr val="bg1"/>
            </a:solidFill>
            <a:latin typeface="+mn-lt"/>
            <a:ea typeface="Amazon Ember" charset="0"/>
            <a:cs typeface="Amazon Ember" charset="0"/>
          </a:endParaRPr>
        </a:p>
      </dgm:t>
    </dgm:pt>
    <dgm:pt modelId="{31A63591-2198-4C05-A99F-BCD31C313EB9}" type="parTrans" cxnId="{EECD526F-4116-4EA1-9EB1-7C7EAC6A5B60}">
      <dgm:prSet/>
      <dgm:spPr/>
      <dgm:t>
        <a:bodyPr/>
        <a:lstStyle/>
        <a:p>
          <a:endParaRPr lang="en-US"/>
        </a:p>
      </dgm:t>
    </dgm:pt>
    <dgm:pt modelId="{F811AF2D-375F-4ECC-B246-F7112E8899F0}" type="sibTrans" cxnId="{EECD526F-4116-4EA1-9EB1-7C7EAC6A5B60}">
      <dgm:prSet/>
      <dgm:spPr/>
      <dgm:t>
        <a:bodyPr/>
        <a:lstStyle/>
        <a:p>
          <a:endParaRPr lang="en-US"/>
        </a:p>
      </dgm:t>
    </dgm:pt>
    <dgm:pt modelId="{2033F82D-8FCC-4E7C-BC2B-C1132F76CC39}">
      <dgm:prSet custT="1"/>
      <dgm:spPr>
        <a:solidFill>
          <a:srgbClr val="FF9900">
            <a:lumMod val="75000"/>
          </a:srgbClr>
        </a:solidFill>
        <a:ln w="10795" cap="flat" cmpd="sng" algn="ctr">
          <a:noFill/>
          <a:prstDash val="solid"/>
        </a:ln>
        <a:effectLst/>
      </dgm:spPr>
      <dgm:t>
        <a:bodyPr spcFirstLastPara="0" vert="horz" wrap="square" lIns="96012" tIns="32004" rIns="32004" bIns="32004" numCol="1" spcCol="1270" anchor="ctr" anchorCtr="0"/>
        <a:lstStyle/>
        <a:p>
          <a:pPr marL="0" lvl="0" indent="0" algn="ctr" defTabSz="1066800" rtl="0">
            <a:lnSpc>
              <a:spcPct val="90000"/>
            </a:lnSpc>
            <a:spcBef>
              <a:spcPct val="0"/>
            </a:spcBef>
            <a:spcAft>
              <a:spcPct val="35000"/>
            </a:spcAft>
            <a:buNone/>
          </a:pPr>
          <a:r>
            <a:rPr lang="en-US" sz="2400" b="0" i="0" kern="1200" dirty="0" err="1">
              <a:solidFill>
                <a:srgbClr val="000000"/>
              </a:solidFill>
              <a:latin typeface="Amazon Ember" charset="0"/>
              <a:ea typeface="Amazon Ember" charset="0"/>
              <a:cs typeface="Amazon Ember" charset="0"/>
            </a:rPr>
            <a:t>处理分析</a:t>
          </a:r>
          <a:endParaRPr lang="en-US" sz="2400" b="0" i="0" kern="1200" dirty="0">
            <a:solidFill>
              <a:srgbClr val="000000"/>
            </a:solidFill>
            <a:latin typeface="Amazon Ember" charset="0"/>
            <a:ea typeface="Amazon Ember" charset="0"/>
            <a:cs typeface="Amazon Ember" charset="0"/>
          </a:endParaRPr>
        </a:p>
      </dgm:t>
    </dgm:pt>
    <dgm:pt modelId="{BB0BCC3F-E900-4067-AD36-5E73BEF8BA15}" type="parTrans" cxnId="{49CB82CB-0D12-4B75-AEE9-E1B12E1E2344}">
      <dgm:prSet/>
      <dgm:spPr/>
      <dgm:t>
        <a:bodyPr/>
        <a:lstStyle/>
        <a:p>
          <a:endParaRPr lang="en-US"/>
        </a:p>
      </dgm:t>
    </dgm:pt>
    <dgm:pt modelId="{B46A3149-C757-496F-A45D-D57F15BD60E1}" type="sibTrans" cxnId="{49CB82CB-0D12-4B75-AEE9-E1B12E1E2344}">
      <dgm:prSet/>
      <dgm:spPr/>
      <dgm:t>
        <a:bodyPr/>
        <a:lstStyle/>
        <a:p>
          <a:endParaRPr lang="en-US"/>
        </a:p>
      </dgm:t>
    </dgm:pt>
    <dgm:pt modelId="{2074502F-3F3E-4C17-BC3A-61B848D58AF8}" type="pres">
      <dgm:prSet presAssocID="{AF69FF0A-46AE-4720-8375-A08B8BB948CD}" presName="Name0" presStyleCnt="0">
        <dgm:presLayoutVars>
          <dgm:dir/>
          <dgm:animLvl val="lvl"/>
          <dgm:resizeHandles val="exact"/>
        </dgm:presLayoutVars>
      </dgm:prSet>
      <dgm:spPr/>
    </dgm:pt>
    <dgm:pt modelId="{874706AF-F6FF-4E3C-9E1E-BF8211E52DF5}" type="pres">
      <dgm:prSet presAssocID="{3B5D817F-49D4-4AF8-B193-291E9B1114CC}" presName="parTxOnly" presStyleLbl="node1" presStyleIdx="0" presStyleCnt="4" custLinFactNeighborY="490">
        <dgm:presLayoutVars>
          <dgm:chMax val="0"/>
          <dgm:chPref val="0"/>
          <dgm:bulletEnabled val="1"/>
        </dgm:presLayoutVars>
      </dgm:prSet>
      <dgm:spPr/>
    </dgm:pt>
    <dgm:pt modelId="{266F64B0-B3C3-4352-A6CF-5F398FB4EA74}" type="pres">
      <dgm:prSet presAssocID="{BA8B041F-A42F-410F-A842-2E71502558E3}" presName="parTxOnlySpace" presStyleCnt="0"/>
      <dgm:spPr/>
    </dgm:pt>
    <dgm:pt modelId="{3F874ED4-B7DB-4366-A35A-363193DFDF18}" type="pres">
      <dgm:prSet presAssocID="{9E2C6326-9BFF-4AD8-8420-5DEE0C9C5045}" presName="parTxOnly" presStyleLbl="node1" presStyleIdx="1" presStyleCnt="4" custLinFactNeighborX="12140" custLinFactNeighborY="140">
        <dgm:presLayoutVars>
          <dgm:chMax val="0"/>
          <dgm:chPref val="0"/>
          <dgm:bulletEnabled val="1"/>
        </dgm:presLayoutVars>
      </dgm:prSet>
      <dgm:spPr/>
    </dgm:pt>
    <dgm:pt modelId="{5FE785E4-B630-45B0-869E-ECFA70EBDFF1}" type="pres">
      <dgm:prSet presAssocID="{133F5E1D-40C2-4883-B793-E39D74EE5876}" presName="parTxOnlySpace" presStyleCnt="0"/>
      <dgm:spPr/>
    </dgm:pt>
    <dgm:pt modelId="{63897E6A-9D62-4F77-B857-F6743248CF5F}" type="pres">
      <dgm:prSet presAssocID="{2033F82D-8FCC-4E7C-BC2B-C1132F76CC39}" presName="parTxOnly" presStyleLbl="node1" presStyleIdx="2" presStyleCnt="4" custLinFactNeighborX="4054" custLinFactNeighborY="966">
        <dgm:presLayoutVars>
          <dgm:chMax val="0"/>
          <dgm:chPref val="0"/>
          <dgm:bulletEnabled val="1"/>
        </dgm:presLayoutVars>
      </dgm:prSet>
      <dgm:spPr>
        <a:xfrm>
          <a:off x="4952937" y="2242605"/>
          <a:ext cx="2743454" cy="1097381"/>
        </a:xfrm>
        <a:prstGeom prst="chevron">
          <a:avLst/>
        </a:prstGeom>
      </dgm:spPr>
    </dgm:pt>
    <dgm:pt modelId="{957B174E-5584-4589-9423-32397982E551}" type="pres">
      <dgm:prSet presAssocID="{B46A3149-C757-496F-A45D-D57F15BD60E1}" presName="parTxOnlySpace" presStyleCnt="0"/>
      <dgm:spPr/>
    </dgm:pt>
    <dgm:pt modelId="{A233BF95-8715-4A77-A4CE-1E1E38566579}" type="pres">
      <dgm:prSet presAssocID="{BB4E5545-36F8-4272-8C4D-47E43E60DEDE}" presName="parTxOnly" presStyleLbl="node1" presStyleIdx="3" presStyleCnt="4" custScaleX="108296" custLinFactNeighborY="490">
        <dgm:presLayoutVars>
          <dgm:chMax val="0"/>
          <dgm:chPref val="0"/>
          <dgm:bulletEnabled val="1"/>
        </dgm:presLayoutVars>
      </dgm:prSet>
      <dgm:spPr>
        <a:xfrm>
          <a:off x="7410925" y="2237382"/>
          <a:ext cx="2971051" cy="1097381"/>
        </a:xfrm>
        <a:prstGeom prst="chevron">
          <a:avLst/>
        </a:prstGeom>
      </dgm:spPr>
    </dgm:pt>
  </dgm:ptLst>
  <dgm:cxnLst>
    <dgm:cxn modelId="{2C9B7818-D653-49DF-8E86-7E5F183CBABC}" type="presOf" srcId="{9E2C6326-9BFF-4AD8-8420-5DEE0C9C5045}" destId="{3F874ED4-B7DB-4366-A35A-363193DFDF18}" srcOrd="0" destOrd="0" presId="urn:microsoft.com/office/officeart/2005/8/layout/chevron1"/>
    <dgm:cxn modelId="{EECD526F-4116-4EA1-9EB1-7C7EAC6A5B60}" srcId="{AF69FF0A-46AE-4720-8375-A08B8BB948CD}" destId="{BB4E5545-36F8-4272-8C4D-47E43E60DEDE}" srcOrd="3" destOrd="0" parTransId="{31A63591-2198-4C05-A99F-BCD31C313EB9}" sibTransId="{F811AF2D-375F-4ECC-B246-F7112E8899F0}"/>
    <dgm:cxn modelId="{DBD8A290-C56A-4E6A-9CF8-525B6BE0EA30}" type="presOf" srcId="{BB4E5545-36F8-4272-8C4D-47E43E60DEDE}" destId="{A233BF95-8715-4A77-A4CE-1E1E38566579}" srcOrd="0" destOrd="0" presId="urn:microsoft.com/office/officeart/2005/8/layout/chevron1"/>
    <dgm:cxn modelId="{9C67CD9A-FC3C-4D50-961C-4762121AD620}" type="presOf" srcId="{3B5D817F-49D4-4AF8-B193-291E9B1114CC}" destId="{874706AF-F6FF-4E3C-9E1E-BF8211E52DF5}" srcOrd="0" destOrd="0" presId="urn:microsoft.com/office/officeart/2005/8/layout/chevron1"/>
    <dgm:cxn modelId="{B8741FAC-BDD7-4068-BFEA-0308678DEE0B}" srcId="{AF69FF0A-46AE-4720-8375-A08B8BB948CD}" destId="{3B5D817F-49D4-4AF8-B193-291E9B1114CC}" srcOrd="0" destOrd="0" parTransId="{AC7D8D8F-A660-47E7-AE1A-BCD418E6037B}" sibTransId="{BA8B041F-A42F-410F-A842-2E71502558E3}"/>
    <dgm:cxn modelId="{3602E4C4-9C1A-4CDF-8A8B-A7F049BC9B24}" type="presOf" srcId="{2033F82D-8FCC-4E7C-BC2B-C1132F76CC39}" destId="{63897E6A-9D62-4F77-B857-F6743248CF5F}" srcOrd="0" destOrd="0" presId="urn:microsoft.com/office/officeart/2005/8/layout/chevron1"/>
    <dgm:cxn modelId="{49CB82CB-0D12-4B75-AEE9-E1B12E1E2344}" srcId="{AF69FF0A-46AE-4720-8375-A08B8BB948CD}" destId="{2033F82D-8FCC-4E7C-BC2B-C1132F76CC39}" srcOrd="2" destOrd="0" parTransId="{BB0BCC3F-E900-4067-AD36-5E73BEF8BA15}" sibTransId="{B46A3149-C757-496F-A45D-D57F15BD60E1}"/>
    <dgm:cxn modelId="{E3A096CB-9A67-40D3-AFBA-4D37E8714267}" type="presOf" srcId="{AF69FF0A-46AE-4720-8375-A08B8BB948CD}" destId="{2074502F-3F3E-4C17-BC3A-61B848D58AF8}" srcOrd="0" destOrd="0" presId="urn:microsoft.com/office/officeart/2005/8/layout/chevron1"/>
    <dgm:cxn modelId="{0A4AFEE4-6A8C-4D3D-A192-BB5745F5ADE2}" srcId="{AF69FF0A-46AE-4720-8375-A08B8BB948CD}" destId="{9E2C6326-9BFF-4AD8-8420-5DEE0C9C5045}" srcOrd="1" destOrd="0" parTransId="{8DCE4551-E071-4758-8B87-64549050C35C}" sibTransId="{133F5E1D-40C2-4883-B793-E39D74EE5876}"/>
    <dgm:cxn modelId="{C50511EA-DA70-45E7-B0E1-D6F9063636DE}" type="presParOf" srcId="{2074502F-3F3E-4C17-BC3A-61B848D58AF8}" destId="{874706AF-F6FF-4E3C-9E1E-BF8211E52DF5}" srcOrd="0" destOrd="0" presId="urn:microsoft.com/office/officeart/2005/8/layout/chevron1"/>
    <dgm:cxn modelId="{C5283B3F-149C-4BBA-80AA-2C1FE95C920C}" type="presParOf" srcId="{2074502F-3F3E-4C17-BC3A-61B848D58AF8}" destId="{266F64B0-B3C3-4352-A6CF-5F398FB4EA74}" srcOrd="1" destOrd="0" presId="urn:microsoft.com/office/officeart/2005/8/layout/chevron1"/>
    <dgm:cxn modelId="{C6241991-80A2-4930-A634-0D79B3565C5D}" type="presParOf" srcId="{2074502F-3F3E-4C17-BC3A-61B848D58AF8}" destId="{3F874ED4-B7DB-4366-A35A-363193DFDF18}" srcOrd="2" destOrd="0" presId="urn:microsoft.com/office/officeart/2005/8/layout/chevron1"/>
    <dgm:cxn modelId="{EB2CDA32-BF5F-4EF9-903C-6767C7DD29D4}" type="presParOf" srcId="{2074502F-3F3E-4C17-BC3A-61B848D58AF8}" destId="{5FE785E4-B630-45B0-869E-ECFA70EBDFF1}" srcOrd="3" destOrd="0" presId="urn:microsoft.com/office/officeart/2005/8/layout/chevron1"/>
    <dgm:cxn modelId="{DB95B163-ABD9-48B8-951D-C7F3C059AEAD}" type="presParOf" srcId="{2074502F-3F3E-4C17-BC3A-61B848D58AF8}" destId="{63897E6A-9D62-4F77-B857-F6743248CF5F}" srcOrd="4" destOrd="0" presId="urn:microsoft.com/office/officeart/2005/8/layout/chevron1"/>
    <dgm:cxn modelId="{9DA931AA-4FB9-4FBC-99B7-7F564FE1E092}" type="presParOf" srcId="{2074502F-3F3E-4C17-BC3A-61B848D58AF8}" destId="{957B174E-5584-4589-9423-32397982E551}" srcOrd="5" destOrd="0" presId="urn:microsoft.com/office/officeart/2005/8/layout/chevron1"/>
    <dgm:cxn modelId="{C2680719-D0E6-4E31-9CC9-3FABA3A39F2C}" type="presParOf" srcId="{2074502F-3F3E-4C17-BC3A-61B848D58AF8}" destId="{A233BF95-8715-4A77-A4CE-1E1E38566579}"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69FF0A-46AE-4720-8375-A08B8BB948CD}"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3B5D817F-49D4-4AF8-B193-291E9B1114CC}">
      <dgm:prSet custT="1"/>
      <dgm:spPr>
        <a:solidFill>
          <a:schemeClr val="tx1">
            <a:lumMod val="25000"/>
            <a:lumOff val="75000"/>
          </a:schemeClr>
        </a:solidFill>
        <a:ln>
          <a:noFill/>
        </a:ln>
      </dgm:spPr>
      <dgm:t>
        <a:bodyPr/>
        <a:lstStyle/>
        <a:p>
          <a:pPr rtl="0"/>
          <a:r>
            <a:rPr lang="en-US" sz="1600" b="0" i="0" dirty="0" err="1">
              <a:solidFill>
                <a:schemeClr val="bg1"/>
              </a:solidFill>
              <a:latin typeface="Amazon Ember" charset="0"/>
              <a:ea typeface="Amazon Ember" charset="0"/>
              <a:cs typeface="Amazon Ember" charset="0"/>
            </a:rPr>
            <a:t>收集</a:t>
          </a:r>
          <a:endParaRPr lang="en-US" sz="1600" b="0" i="0" dirty="0">
            <a:solidFill>
              <a:schemeClr val="bg1"/>
            </a:solidFill>
            <a:latin typeface="Amazon Ember" charset="0"/>
            <a:ea typeface="Amazon Ember" charset="0"/>
            <a:cs typeface="Amazon Ember" charset="0"/>
          </a:endParaRPr>
        </a:p>
      </dgm:t>
    </dgm:pt>
    <dgm:pt modelId="{AC7D8D8F-A660-47E7-AE1A-BCD418E6037B}" type="parTrans" cxnId="{B8741FAC-BDD7-4068-BFEA-0308678DEE0B}">
      <dgm:prSet/>
      <dgm:spPr/>
      <dgm:t>
        <a:bodyPr/>
        <a:lstStyle/>
        <a:p>
          <a:endParaRPr lang="en-US" sz="1600"/>
        </a:p>
      </dgm:t>
    </dgm:pt>
    <dgm:pt modelId="{BA8B041F-A42F-410F-A842-2E71502558E3}" type="sibTrans" cxnId="{B8741FAC-BDD7-4068-BFEA-0308678DEE0B}">
      <dgm:prSet/>
      <dgm:spPr/>
      <dgm:t>
        <a:bodyPr/>
        <a:lstStyle/>
        <a:p>
          <a:endParaRPr lang="en-US" sz="1600"/>
        </a:p>
      </dgm:t>
    </dgm:pt>
    <dgm:pt modelId="{9E2C6326-9BFF-4AD8-8420-5DEE0C9C5045}">
      <dgm:prSet custT="1"/>
      <dgm:spPr>
        <a:solidFill>
          <a:srgbClr val="00B0F0"/>
        </a:solidFill>
        <a:ln>
          <a:noFill/>
        </a:ln>
      </dgm:spPr>
      <dgm:t>
        <a:bodyPr/>
        <a:lstStyle/>
        <a:p>
          <a:pPr rtl="0"/>
          <a:r>
            <a:rPr lang="en-US" sz="1600" b="0" i="0" dirty="0" err="1">
              <a:latin typeface="Amazon Ember" charset="0"/>
              <a:ea typeface="Amazon Ember" charset="0"/>
              <a:cs typeface="Amazon Ember" charset="0"/>
            </a:rPr>
            <a:t>存储</a:t>
          </a:r>
          <a:endParaRPr lang="en-US" sz="1600" b="0" i="0" dirty="0">
            <a:latin typeface="Amazon Ember" charset="0"/>
            <a:ea typeface="Amazon Ember" charset="0"/>
            <a:cs typeface="Amazon Ember" charset="0"/>
          </a:endParaRPr>
        </a:p>
      </dgm:t>
    </dgm:pt>
    <dgm:pt modelId="{8DCE4551-E071-4758-8B87-64549050C35C}" type="parTrans" cxnId="{0A4AFEE4-6A8C-4D3D-A192-BB5745F5ADE2}">
      <dgm:prSet/>
      <dgm:spPr/>
      <dgm:t>
        <a:bodyPr/>
        <a:lstStyle/>
        <a:p>
          <a:endParaRPr lang="en-US" sz="1600"/>
        </a:p>
      </dgm:t>
    </dgm:pt>
    <dgm:pt modelId="{133F5E1D-40C2-4883-B793-E39D74EE5876}" type="sibTrans" cxnId="{0A4AFEE4-6A8C-4D3D-A192-BB5745F5ADE2}">
      <dgm:prSet/>
      <dgm:spPr/>
      <dgm:t>
        <a:bodyPr/>
        <a:lstStyle/>
        <a:p>
          <a:endParaRPr lang="en-US" sz="1600"/>
        </a:p>
      </dgm:t>
    </dgm:pt>
    <dgm:pt modelId="{BB4E5545-36F8-4272-8C4D-47E43E60DEDE}">
      <dgm:prSet custT="1"/>
      <dgm:spPr>
        <a:solidFill>
          <a:schemeClr val="tx1">
            <a:lumMod val="25000"/>
            <a:lumOff val="75000"/>
          </a:schemeClr>
        </a:solidFill>
        <a:ln w="10795" cap="flat" cmpd="sng" algn="ctr">
          <a:noFill/>
          <a:prstDash val="solid"/>
        </a:ln>
        <a:effectLst/>
      </dgm:spPr>
      <dgm:t>
        <a:bodyPr spcFirstLastPara="0" vert="horz" wrap="square" lIns="96012" tIns="32004" rIns="32004" bIns="32004" numCol="1" spcCol="1270" anchor="ctr" anchorCtr="0"/>
        <a:lstStyle/>
        <a:p>
          <a:pPr marL="0" lvl="0" indent="0" algn="ctr" defTabSz="1066800" rtl="0">
            <a:lnSpc>
              <a:spcPct val="90000"/>
            </a:lnSpc>
            <a:spcBef>
              <a:spcPct val="0"/>
            </a:spcBef>
            <a:spcAft>
              <a:spcPct val="35000"/>
            </a:spcAft>
            <a:buNone/>
          </a:pPr>
          <a:r>
            <a:rPr lang="en-US" sz="1600" b="0" i="0" kern="1200" dirty="0" err="1">
              <a:solidFill>
                <a:schemeClr val="bg1"/>
              </a:solidFill>
              <a:latin typeface="+mn-lt"/>
              <a:ea typeface="Amazon Ember" charset="0"/>
              <a:cs typeface="Amazon Ember" charset="0"/>
            </a:rPr>
            <a:t>使用</a:t>
          </a:r>
          <a:endParaRPr lang="en-US" sz="1600" b="0" i="0" kern="1200" dirty="0">
            <a:solidFill>
              <a:schemeClr val="bg1"/>
            </a:solidFill>
            <a:latin typeface="+mn-lt"/>
            <a:ea typeface="Amazon Ember" charset="0"/>
            <a:cs typeface="Amazon Ember" charset="0"/>
          </a:endParaRPr>
        </a:p>
      </dgm:t>
    </dgm:pt>
    <dgm:pt modelId="{31A63591-2198-4C05-A99F-BCD31C313EB9}" type="parTrans" cxnId="{EECD526F-4116-4EA1-9EB1-7C7EAC6A5B60}">
      <dgm:prSet/>
      <dgm:spPr/>
      <dgm:t>
        <a:bodyPr/>
        <a:lstStyle/>
        <a:p>
          <a:endParaRPr lang="en-US" sz="1600"/>
        </a:p>
      </dgm:t>
    </dgm:pt>
    <dgm:pt modelId="{F811AF2D-375F-4ECC-B246-F7112E8899F0}" type="sibTrans" cxnId="{EECD526F-4116-4EA1-9EB1-7C7EAC6A5B60}">
      <dgm:prSet/>
      <dgm:spPr/>
      <dgm:t>
        <a:bodyPr/>
        <a:lstStyle/>
        <a:p>
          <a:endParaRPr lang="en-US" sz="1600"/>
        </a:p>
      </dgm:t>
    </dgm:pt>
    <dgm:pt modelId="{2033F82D-8FCC-4E7C-BC2B-C1132F76CC39}">
      <dgm:prSet custT="1"/>
      <dgm:spPr>
        <a:solidFill>
          <a:srgbClr val="FF9900">
            <a:lumMod val="75000"/>
          </a:srgbClr>
        </a:solidFill>
        <a:ln w="10795" cap="flat" cmpd="sng" algn="ctr">
          <a:noFill/>
          <a:prstDash val="solid"/>
        </a:ln>
        <a:effectLst/>
      </dgm:spPr>
      <dgm:t>
        <a:bodyPr spcFirstLastPara="0" vert="horz" wrap="square" lIns="96012" tIns="32004" rIns="32004" bIns="32004" numCol="1" spcCol="1270" anchor="ctr" anchorCtr="0"/>
        <a:lstStyle/>
        <a:p>
          <a:pPr marL="0" lvl="0" indent="0" algn="ctr" defTabSz="1066800" rtl="0">
            <a:lnSpc>
              <a:spcPct val="100000"/>
            </a:lnSpc>
            <a:spcBef>
              <a:spcPct val="0"/>
            </a:spcBef>
            <a:spcAft>
              <a:spcPct val="35000"/>
            </a:spcAft>
            <a:buNone/>
          </a:pPr>
          <a:r>
            <a:rPr lang="en-US" sz="1600" b="0" i="0" kern="1200" dirty="0" err="1">
              <a:solidFill>
                <a:srgbClr val="000000"/>
              </a:solidFill>
              <a:latin typeface="Amazon Ember" charset="0"/>
              <a:ea typeface="Amazon Ember" charset="0"/>
              <a:cs typeface="Amazon Ember" charset="0"/>
            </a:rPr>
            <a:t>处理分析</a:t>
          </a:r>
          <a:endParaRPr lang="en-US" sz="1600" b="0" i="0" kern="1200" dirty="0">
            <a:solidFill>
              <a:srgbClr val="000000"/>
            </a:solidFill>
            <a:latin typeface="Amazon Ember" charset="0"/>
            <a:ea typeface="Amazon Ember" charset="0"/>
            <a:cs typeface="Amazon Ember" charset="0"/>
          </a:endParaRPr>
        </a:p>
      </dgm:t>
    </dgm:pt>
    <dgm:pt modelId="{BB0BCC3F-E900-4067-AD36-5E73BEF8BA15}" type="parTrans" cxnId="{49CB82CB-0D12-4B75-AEE9-E1B12E1E2344}">
      <dgm:prSet/>
      <dgm:spPr/>
      <dgm:t>
        <a:bodyPr/>
        <a:lstStyle/>
        <a:p>
          <a:endParaRPr lang="en-US" sz="1600"/>
        </a:p>
      </dgm:t>
    </dgm:pt>
    <dgm:pt modelId="{B46A3149-C757-496F-A45D-D57F15BD60E1}" type="sibTrans" cxnId="{49CB82CB-0D12-4B75-AEE9-E1B12E1E2344}">
      <dgm:prSet/>
      <dgm:spPr/>
      <dgm:t>
        <a:bodyPr/>
        <a:lstStyle/>
        <a:p>
          <a:endParaRPr lang="en-US" sz="1600"/>
        </a:p>
      </dgm:t>
    </dgm:pt>
    <dgm:pt modelId="{2074502F-3F3E-4C17-BC3A-61B848D58AF8}" type="pres">
      <dgm:prSet presAssocID="{AF69FF0A-46AE-4720-8375-A08B8BB948CD}" presName="Name0" presStyleCnt="0">
        <dgm:presLayoutVars>
          <dgm:dir/>
          <dgm:animLvl val="lvl"/>
          <dgm:resizeHandles val="exact"/>
        </dgm:presLayoutVars>
      </dgm:prSet>
      <dgm:spPr/>
    </dgm:pt>
    <dgm:pt modelId="{874706AF-F6FF-4E3C-9E1E-BF8211E52DF5}" type="pres">
      <dgm:prSet presAssocID="{3B5D817F-49D4-4AF8-B193-291E9B1114CC}" presName="parTxOnly" presStyleLbl="node1" presStyleIdx="0" presStyleCnt="4" custLinFactNeighborY="490">
        <dgm:presLayoutVars>
          <dgm:chMax val="0"/>
          <dgm:chPref val="0"/>
          <dgm:bulletEnabled val="1"/>
        </dgm:presLayoutVars>
      </dgm:prSet>
      <dgm:spPr/>
    </dgm:pt>
    <dgm:pt modelId="{266F64B0-B3C3-4352-A6CF-5F398FB4EA74}" type="pres">
      <dgm:prSet presAssocID="{BA8B041F-A42F-410F-A842-2E71502558E3}" presName="parTxOnlySpace" presStyleCnt="0"/>
      <dgm:spPr/>
    </dgm:pt>
    <dgm:pt modelId="{3F874ED4-B7DB-4366-A35A-363193DFDF18}" type="pres">
      <dgm:prSet presAssocID="{9E2C6326-9BFF-4AD8-8420-5DEE0C9C5045}" presName="parTxOnly" presStyleLbl="node1" presStyleIdx="1" presStyleCnt="4" custLinFactNeighborX="12140" custLinFactNeighborY="140">
        <dgm:presLayoutVars>
          <dgm:chMax val="0"/>
          <dgm:chPref val="0"/>
          <dgm:bulletEnabled val="1"/>
        </dgm:presLayoutVars>
      </dgm:prSet>
      <dgm:spPr/>
    </dgm:pt>
    <dgm:pt modelId="{5FE785E4-B630-45B0-869E-ECFA70EBDFF1}" type="pres">
      <dgm:prSet presAssocID="{133F5E1D-40C2-4883-B793-E39D74EE5876}" presName="parTxOnlySpace" presStyleCnt="0"/>
      <dgm:spPr/>
    </dgm:pt>
    <dgm:pt modelId="{63897E6A-9D62-4F77-B857-F6743248CF5F}" type="pres">
      <dgm:prSet presAssocID="{2033F82D-8FCC-4E7C-BC2B-C1132F76CC39}" presName="parTxOnly" presStyleLbl="node1" presStyleIdx="2" presStyleCnt="4" custLinFactNeighborX="4054" custLinFactNeighborY="966">
        <dgm:presLayoutVars>
          <dgm:chMax val="0"/>
          <dgm:chPref val="0"/>
          <dgm:bulletEnabled val="1"/>
        </dgm:presLayoutVars>
      </dgm:prSet>
      <dgm:spPr>
        <a:xfrm>
          <a:off x="4952937" y="2242605"/>
          <a:ext cx="2743454" cy="1097381"/>
        </a:xfrm>
        <a:prstGeom prst="chevron">
          <a:avLst/>
        </a:prstGeom>
      </dgm:spPr>
    </dgm:pt>
    <dgm:pt modelId="{957B174E-5584-4589-9423-32397982E551}" type="pres">
      <dgm:prSet presAssocID="{B46A3149-C757-496F-A45D-D57F15BD60E1}" presName="parTxOnlySpace" presStyleCnt="0"/>
      <dgm:spPr/>
    </dgm:pt>
    <dgm:pt modelId="{A233BF95-8715-4A77-A4CE-1E1E38566579}" type="pres">
      <dgm:prSet presAssocID="{BB4E5545-36F8-4272-8C4D-47E43E60DEDE}" presName="parTxOnly" presStyleLbl="node1" presStyleIdx="3" presStyleCnt="4" custScaleX="108296" custLinFactNeighborY="490">
        <dgm:presLayoutVars>
          <dgm:chMax val="0"/>
          <dgm:chPref val="0"/>
          <dgm:bulletEnabled val="1"/>
        </dgm:presLayoutVars>
      </dgm:prSet>
      <dgm:spPr>
        <a:xfrm>
          <a:off x="7410925" y="2237382"/>
          <a:ext cx="2971051" cy="1097381"/>
        </a:xfrm>
        <a:prstGeom prst="chevron">
          <a:avLst/>
        </a:prstGeom>
      </dgm:spPr>
    </dgm:pt>
  </dgm:ptLst>
  <dgm:cxnLst>
    <dgm:cxn modelId="{2C9B7818-D653-49DF-8E86-7E5F183CBABC}" type="presOf" srcId="{9E2C6326-9BFF-4AD8-8420-5DEE0C9C5045}" destId="{3F874ED4-B7DB-4366-A35A-363193DFDF18}" srcOrd="0" destOrd="0" presId="urn:microsoft.com/office/officeart/2005/8/layout/chevron1"/>
    <dgm:cxn modelId="{EECD526F-4116-4EA1-9EB1-7C7EAC6A5B60}" srcId="{AF69FF0A-46AE-4720-8375-A08B8BB948CD}" destId="{BB4E5545-36F8-4272-8C4D-47E43E60DEDE}" srcOrd="3" destOrd="0" parTransId="{31A63591-2198-4C05-A99F-BCD31C313EB9}" sibTransId="{F811AF2D-375F-4ECC-B246-F7112E8899F0}"/>
    <dgm:cxn modelId="{DBD8A290-C56A-4E6A-9CF8-525B6BE0EA30}" type="presOf" srcId="{BB4E5545-36F8-4272-8C4D-47E43E60DEDE}" destId="{A233BF95-8715-4A77-A4CE-1E1E38566579}" srcOrd="0" destOrd="0" presId="urn:microsoft.com/office/officeart/2005/8/layout/chevron1"/>
    <dgm:cxn modelId="{9C67CD9A-FC3C-4D50-961C-4762121AD620}" type="presOf" srcId="{3B5D817F-49D4-4AF8-B193-291E9B1114CC}" destId="{874706AF-F6FF-4E3C-9E1E-BF8211E52DF5}" srcOrd="0" destOrd="0" presId="urn:microsoft.com/office/officeart/2005/8/layout/chevron1"/>
    <dgm:cxn modelId="{B8741FAC-BDD7-4068-BFEA-0308678DEE0B}" srcId="{AF69FF0A-46AE-4720-8375-A08B8BB948CD}" destId="{3B5D817F-49D4-4AF8-B193-291E9B1114CC}" srcOrd="0" destOrd="0" parTransId="{AC7D8D8F-A660-47E7-AE1A-BCD418E6037B}" sibTransId="{BA8B041F-A42F-410F-A842-2E71502558E3}"/>
    <dgm:cxn modelId="{3602E4C4-9C1A-4CDF-8A8B-A7F049BC9B24}" type="presOf" srcId="{2033F82D-8FCC-4E7C-BC2B-C1132F76CC39}" destId="{63897E6A-9D62-4F77-B857-F6743248CF5F}" srcOrd="0" destOrd="0" presId="urn:microsoft.com/office/officeart/2005/8/layout/chevron1"/>
    <dgm:cxn modelId="{49CB82CB-0D12-4B75-AEE9-E1B12E1E2344}" srcId="{AF69FF0A-46AE-4720-8375-A08B8BB948CD}" destId="{2033F82D-8FCC-4E7C-BC2B-C1132F76CC39}" srcOrd="2" destOrd="0" parTransId="{BB0BCC3F-E900-4067-AD36-5E73BEF8BA15}" sibTransId="{B46A3149-C757-496F-A45D-D57F15BD60E1}"/>
    <dgm:cxn modelId="{E3A096CB-9A67-40D3-AFBA-4D37E8714267}" type="presOf" srcId="{AF69FF0A-46AE-4720-8375-A08B8BB948CD}" destId="{2074502F-3F3E-4C17-BC3A-61B848D58AF8}" srcOrd="0" destOrd="0" presId="urn:microsoft.com/office/officeart/2005/8/layout/chevron1"/>
    <dgm:cxn modelId="{0A4AFEE4-6A8C-4D3D-A192-BB5745F5ADE2}" srcId="{AF69FF0A-46AE-4720-8375-A08B8BB948CD}" destId="{9E2C6326-9BFF-4AD8-8420-5DEE0C9C5045}" srcOrd="1" destOrd="0" parTransId="{8DCE4551-E071-4758-8B87-64549050C35C}" sibTransId="{133F5E1D-40C2-4883-B793-E39D74EE5876}"/>
    <dgm:cxn modelId="{C50511EA-DA70-45E7-B0E1-D6F9063636DE}" type="presParOf" srcId="{2074502F-3F3E-4C17-BC3A-61B848D58AF8}" destId="{874706AF-F6FF-4E3C-9E1E-BF8211E52DF5}" srcOrd="0" destOrd="0" presId="urn:microsoft.com/office/officeart/2005/8/layout/chevron1"/>
    <dgm:cxn modelId="{C5283B3F-149C-4BBA-80AA-2C1FE95C920C}" type="presParOf" srcId="{2074502F-3F3E-4C17-BC3A-61B848D58AF8}" destId="{266F64B0-B3C3-4352-A6CF-5F398FB4EA74}" srcOrd="1" destOrd="0" presId="urn:microsoft.com/office/officeart/2005/8/layout/chevron1"/>
    <dgm:cxn modelId="{C6241991-80A2-4930-A634-0D79B3565C5D}" type="presParOf" srcId="{2074502F-3F3E-4C17-BC3A-61B848D58AF8}" destId="{3F874ED4-B7DB-4366-A35A-363193DFDF18}" srcOrd="2" destOrd="0" presId="urn:microsoft.com/office/officeart/2005/8/layout/chevron1"/>
    <dgm:cxn modelId="{EB2CDA32-BF5F-4EF9-903C-6767C7DD29D4}" type="presParOf" srcId="{2074502F-3F3E-4C17-BC3A-61B848D58AF8}" destId="{5FE785E4-B630-45B0-869E-ECFA70EBDFF1}" srcOrd="3" destOrd="0" presId="urn:microsoft.com/office/officeart/2005/8/layout/chevron1"/>
    <dgm:cxn modelId="{DB95B163-ABD9-48B8-951D-C7F3C059AEAD}" type="presParOf" srcId="{2074502F-3F3E-4C17-BC3A-61B848D58AF8}" destId="{63897E6A-9D62-4F77-B857-F6743248CF5F}" srcOrd="4" destOrd="0" presId="urn:microsoft.com/office/officeart/2005/8/layout/chevron1"/>
    <dgm:cxn modelId="{9DA931AA-4FB9-4FBC-99B7-7F564FE1E092}" type="presParOf" srcId="{2074502F-3F3E-4C17-BC3A-61B848D58AF8}" destId="{957B174E-5584-4589-9423-32397982E551}" srcOrd="5" destOrd="0" presId="urn:microsoft.com/office/officeart/2005/8/layout/chevron1"/>
    <dgm:cxn modelId="{C2680719-D0E6-4E31-9CC9-3FABA3A39F2C}" type="presParOf" srcId="{2074502F-3F3E-4C17-BC3A-61B848D58AF8}" destId="{A233BF95-8715-4A77-A4CE-1E1E38566579}"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69FF0A-46AE-4720-8375-A08B8BB948CD}"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3B5D817F-49D4-4AF8-B193-291E9B1114CC}">
      <dgm:prSet custT="1"/>
      <dgm:spPr>
        <a:solidFill>
          <a:schemeClr val="tx1">
            <a:lumMod val="25000"/>
            <a:lumOff val="75000"/>
          </a:schemeClr>
        </a:solidFill>
        <a:ln>
          <a:noFill/>
        </a:ln>
      </dgm:spPr>
      <dgm:t>
        <a:bodyPr/>
        <a:lstStyle/>
        <a:p>
          <a:pPr rtl="0"/>
          <a:r>
            <a:rPr lang="en-US" sz="1600" b="0" i="0" dirty="0" err="1">
              <a:solidFill>
                <a:schemeClr val="bg1"/>
              </a:solidFill>
              <a:latin typeface="Amazon Ember" charset="0"/>
              <a:ea typeface="Amazon Ember" charset="0"/>
              <a:cs typeface="Amazon Ember" charset="0"/>
            </a:rPr>
            <a:t>收集</a:t>
          </a:r>
          <a:endParaRPr lang="en-US" sz="1600" b="0" i="0" dirty="0">
            <a:solidFill>
              <a:schemeClr val="bg1"/>
            </a:solidFill>
            <a:latin typeface="Amazon Ember" charset="0"/>
            <a:ea typeface="Amazon Ember" charset="0"/>
            <a:cs typeface="Amazon Ember" charset="0"/>
          </a:endParaRPr>
        </a:p>
      </dgm:t>
    </dgm:pt>
    <dgm:pt modelId="{AC7D8D8F-A660-47E7-AE1A-BCD418E6037B}" type="parTrans" cxnId="{B8741FAC-BDD7-4068-BFEA-0308678DEE0B}">
      <dgm:prSet/>
      <dgm:spPr/>
      <dgm:t>
        <a:bodyPr/>
        <a:lstStyle/>
        <a:p>
          <a:endParaRPr lang="en-US" sz="1600"/>
        </a:p>
      </dgm:t>
    </dgm:pt>
    <dgm:pt modelId="{BA8B041F-A42F-410F-A842-2E71502558E3}" type="sibTrans" cxnId="{B8741FAC-BDD7-4068-BFEA-0308678DEE0B}">
      <dgm:prSet/>
      <dgm:spPr/>
      <dgm:t>
        <a:bodyPr/>
        <a:lstStyle/>
        <a:p>
          <a:endParaRPr lang="en-US" sz="1600"/>
        </a:p>
      </dgm:t>
    </dgm:pt>
    <dgm:pt modelId="{9E2C6326-9BFF-4AD8-8420-5DEE0C9C5045}">
      <dgm:prSet custT="1"/>
      <dgm:spPr>
        <a:solidFill>
          <a:srgbClr val="00B0F0"/>
        </a:solidFill>
        <a:ln>
          <a:noFill/>
        </a:ln>
      </dgm:spPr>
      <dgm:t>
        <a:bodyPr/>
        <a:lstStyle/>
        <a:p>
          <a:pPr rtl="0"/>
          <a:r>
            <a:rPr lang="en-US" sz="1600" b="0" i="0" dirty="0" err="1">
              <a:latin typeface="Amazon Ember" charset="0"/>
              <a:ea typeface="Amazon Ember" charset="0"/>
              <a:cs typeface="Amazon Ember" charset="0"/>
            </a:rPr>
            <a:t>存储</a:t>
          </a:r>
          <a:endParaRPr lang="en-US" sz="1600" b="0" i="0" dirty="0">
            <a:latin typeface="Amazon Ember" charset="0"/>
            <a:ea typeface="Amazon Ember" charset="0"/>
            <a:cs typeface="Amazon Ember" charset="0"/>
          </a:endParaRPr>
        </a:p>
      </dgm:t>
    </dgm:pt>
    <dgm:pt modelId="{8DCE4551-E071-4758-8B87-64549050C35C}" type="parTrans" cxnId="{0A4AFEE4-6A8C-4D3D-A192-BB5745F5ADE2}">
      <dgm:prSet/>
      <dgm:spPr/>
      <dgm:t>
        <a:bodyPr/>
        <a:lstStyle/>
        <a:p>
          <a:endParaRPr lang="en-US" sz="1600"/>
        </a:p>
      </dgm:t>
    </dgm:pt>
    <dgm:pt modelId="{133F5E1D-40C2-4883-B793-E39D74EE5876}" type="sibTrans" cxnId="{0A4AFEE4-6A8C-4D3D-A192-BB5745F5ADE2}">
      <dgm:prSet/>
      <dgm:spPr/>
      <dgm:t>
        <a:bodyPr/>
        <a:lstStyle/>
        <a:p>
          <a:endParaRPr lang="en-US" sz="1600"/>
        </a:p>
      </dgm:t>
    </dgm:pt>
    <dgm:pt modelId="{BB4E5545-36F8-4272-8C4D-47E43E60DEDE}">
      <dgm:prSet custT="1"/>
      <dgm:spPr>
        <a:solidFill>
          <a:schemeClr val="tx1">
            <a:lumMod val="25000"/>
            <a:lumOff val="75000"/>
          </a:schemeClr>
        </a:solidFill>
        <a:ln w="10795" cap="flat" cmpd="sng" algn="ctr">
          <a:noFill/>
          <a:prstDash val="solid"/>
        </a:ln>
        <a:effectLst/>
      </dgm:spPr>
      <dgm:t>
        <a:bodyPr spcFirstLastPara="0" vert="horz" wrap="square" lIns="96012" tIns="32004" rIns="32004" bIns="32004" numCol="1" spcCol="1270" anchor="ctr" anchorCtr="0"/>
        <a:lstStyle/>
        <a:p>
          <a:pPr marL="0" lvl="0" indent="0" algn="ctr" defTabSz="1066800" rtl="0">
            <a:lnSpc>
              <a:spcPct val="90000"/>
            </a:lnSpc>
            <a:spcBef>
              <a:spcPct val="0"/>
            </a:spcBef>
            <a:spcAft>
              <a:spcPct val="35000"/>
            </a:spcAft>
            <a:buNone/>
          </a:pPr>
          <a:r>
            <a:rPr lang="en-US" sz="1600" b="0" i="0" kern="1200" dirty="0" err="1">
              <a:solidFill>
                <a:schemeClr val="bg1"/>
              </a:solidFill>
              <a:latin typeface="+mn-lt"/>
              <a:ea typeface="Amazon Ember" charset="0"/>
              <a:cs typeface="Amazon Ember" charset="0"/>
            </a:rPr>
            <a:t>使用</a:t>
          </a:r>
          <a:endParaRPr lang="en-US" sz="1600" b="0" i="0" kern="1200" dirty="0">
            <a:solidFill>
              <a:schemeClr val="bg1"/>
            </a:solidFill>
            <a:latin typeface="+mn-lt"/>
            <a:ea typeface="Amazon Ember" charset="0"/>
            <a:cs typeface="Amazon Ember" charset="0"/>
          </a:endParaRPr>
        </a:p>
      </dgm:t>
    </dgm:pt>
    <dgm:pt modelId="{31A63591-2198-4C05-A99F-BCD31C313EB9}" type="parTrans" cxnId="{EECD526F-4116-4EA1-9EB1-7C7EAC6A5B60}">
      <dgm:prSet/>
      <dgm:spPr/>
      <dgm:t>
        <a:bodyPr/>
        <a:lstStyle/>
        <a:p>
          <a:endParaRPr lang="en-US" sz="1600"/>
        </a:p>
      </dgm:t>
    </dgm:pt>
    <dgm:pt modelId="{F811AF2D-375F-4ECC-B246-F7112E8899F0}" type="sibTrans" cxnId="{EECD526F-4116-4EA1-9EB1-7C7EAC6A5B60}">
      <dgm:prSet/>
      <dgm:spPr/>
      <dgm:t>
        <a:bodyPr/>
        <a:lstStyle/>
        <a:p>
          <a:endParaRPr lang="en-US" sz="1600"/>
        </a:p>
      </dgm:t>
    </dgm:pt>
    <dgm:pt modelId="{2033F82D-8FCC-4E7C-BC2B-C1132F76CC39}">
      <dgm:prSet custT="1"/>
      <dgm:spPr>
        <a:solidFill>
          <a:srgbClr val="FF9900">
            <a:lumMod val="75000"/>
          </a:srgbClr>
        </a:solidFill>
        <a:ln w="10795" cap="flat" cmpd="sng" algn="ctr">
          <a:noFill/>
          <a:prstDash val="solid"/>
        </a:ln>
        <a:effectLst/>
      </dgm:spPr>
      <dgm:t>
        <a:bodyPr spcFirstLastPara="0" vert="horz" wrap="square" lIns="96012" tIns="32004" rIns="32004" bIns="32004" numCol="1" spcCol="1270" anchor="ctr" anchorCtr="0"/>
        <a:lstStyle/>
        <a:p>
          <a:pPr marL="0" lvl="0" indent="0" algn="ctr" defTabSz="1066800" rtl="0">
            <a:lnSpc>
              <a:spcPct val="100000"/>
            </a:lnSpc>
            <a:spcBef>
              <a:spcPct val="0"/>
            </a:spcBef>
            <a:spcAft>
              <a:spcPct val="35000"/>
            </a:spcAft>
            <a:buNone/>
          </a:pPr>
          <a:r>
            <a:rPr lang="en-US" sz="1600" b="0" i="0" kern="1200" dirty="0" err="1">
              <a:solidFill>
                <a:srgbClr val="000000"/>
              </a:solidFill>
              <a:latin typeface="Amazon Ember" charset="0"/>
              <a:ea typeface="Amazon Ember" charset="0"/>
              <a:cs typeface="Amazon Ember" charset="0"/>
            </a:rPr>
            <a:t>处理分析</a:t>
          </a:r>
          <a:endParaRPr lang="en-US" sz="1600" b="0" i="0" kern="1200" dirty="0">
            <a:solidFill>
              <a:srgbClr val="000000"/>
            </a:solidFill>
            <a:latin typeface="Amazon Ember" charset="0"/>
            <a:ea typeface="Amazon Ember" charset="0"/>
            <a:cs typeface="Amazon Ember" charset="0"/>
          </a:endParaRPr>
        </a:p>
      </dgm:t>
    </dgm:pt>
    <dgm:pt modelId="{BB0BCC3F-E900-4067-AD36-5E73BEF8BA15}" type="parTrans" cxnId="{49CB82CB-0D12-4B75-AEE9-E1B12E1E2344}">
      <dgm:prSet/>
      <dgm:spPr/>
      <dgm:t>
        <a:bodyPr/>
        <a:lstStyle/>
        <a:p>
          <a:endParaRPr lang="en-US" sz="1600"/>
        </a:p>
      </dgm:t>
    </dgm:pt>
    <dgm:pt modelId="{B46A3149-C757-496F-A45D-D57F15BD60E1}" type="sibTrans" cxnId="{49CB82CB-0D12-4B75-AEE9-E1B12E1E2344}">
      <dgm:prSet/>
      <dgm:spPr/>
      <dgm:t>
        <a:bodyPr/>
        <a:lstStyle/>
        <a:p>
          <a:endParaRPr lang="en-US" sz="1600"/>
        </a:p>
      </dgm:t>
    </dgm:pt>
    <dgm:pt modelId="{2074502F-3F3E-4C17-BC3A-61B848D58AF8}" type="pres">
      <dgm:prSet presAssocID="{AF69FF0A-46AE-4720-8375-A08B8BB948CD}" presName="Name0" presStyleCnt="0">
        <dgm:presLayoutVars>
          <dgm:dir/>
          <dgm:animLvl val="lvl"/>
          <dgm:resizeHandles val="exact"/>
        </dgm:presLayoutVars>
      </dgm:prSet>
      <dgm:spPr/>
    </dgm:pt>
    <dgm:pt modelId="{874706AF-F6FF-4E3C-9E1E-BF8211E52DF5}" type="pres">
      <dgm:prSet presAssocID="{3B5D817F-49D4-4AF8-B193-291E9B1114CC}" presName="parTxOnly" presStyleLbl="node1" presStyleIdx="0" presStyleCnt="4" custLinFactNeighborY="490">
        <dgm:presLayoutVars>
          <dgm:chMax val="0"/>
          <dgm:chPref val="0"/>
          <dgm:bulletEnabled val="1"/>
        </dgm:presLayoutVars>
      </dgm:prSet>
      <dgm:spPr/>
    </dgm:pt>
    <dgm:pt modelId="{266F64B0-B3C3-4352-A6CF-5F398FB4EA74}" type="pres">
      <dgm:prSet presAssocID="{BA8B041F-A42F-410F-A842-2E71502558E3}" presName="parTxOnlySpace" presStyleCnt="0"/>
      <dgm:spPr/>
    </dgm:pt>
    <dgm:pt modelId="{3F874ED4-B7DB-4366-A35A-363193DFDF18}" type="pres">
      <dgm:prSet presAssocID="{9E2C6326-9BFF-4AD8-8420-5DEE0C9C5045}" presName="parTxOnly" presStyleLbl="node1" presStyleIdx="1" presStyleCnt="4" custLinFactNeighborX="12140" custLinFactNeighborY="140">
        <dgm:presLayoutVars>
          <dgm:chMax val="0"/>
          <dgm:chPref val="0"/>
          <dgm:bulletEnabled val="1"/>
        </dgm:presLayoutVars>
      </dgm:prSet>
      <dgm:spPr/>
    </dgm:pt>
    <dgm:pt modelId="{5FE785E4-B630-45B0-869E-ECFA70EBDFF1}" type="pres">
      <dgm:prSet presAssocID="{133F5E1D-40C2-4883-B793-E39D74EE5876}" presName="parTxOnlySpace" presStyleCnt="0"/>
      <dgm:spPr/>
    </dgm:pt>
    <dgm:pt modelId="{63897E6A-9D62-4F77-B857-F6743248CF5F}" type="pres">
      <dgm:prSet presAssocID="{2033F82D-8FCC-4E7C-BC2B-C1132F76CC39}" presName="parTxOnly" presStyleLbl="node1" presStyleIdx="2" presStyleCnt="4" custLinFactNeighborX="4054" custLinFactNeighborY="966">
        <dgm:presLayoutVars>
          <dgm:chMax val="0"/>
          <dgm:chPref val="0"/>
          <dgm:bulletEnabled val="1"/>
        </dgm:presLayoutVars>
      </dgm:prSet>
      <dgm:spPr>
        <a:xfrm>
          <a:off x="4952937" y="2242605"/>
          <a:ext cx="2743454" cy="1097381"/>
        </a:xfrm>
        <a:prstGeom prst="chevron">
          <a:avLst/>
        </a:prstGeom>
      </dgm:spPr>
    </dgm:pt>
    <dgm:pt modelId="{957B174E-5584-4589-9423-32397982E551}" type="pres">
      <dgm:prSet presAssocID="{B46A3149-C757-496F-A45D-D57F15BD60E1}" presName="parTxOnlySpace" presStyleCnt="0"/>
      <dgm:spPr/>
    </dgm:pt>
    <dgm:pt modelId="{A233BF95-8715-4A77-A4CE-1E1E38566579}" type="pres">
      <dgm:prSet presAssocID="{BB4E5545-36F8-4272-8C4D-47E43E60DEDE}" presName="parTxOnly" presStyleLbl="node1" presStyleIdx="3" presStyleCnt="4" custScaleX="108296" custLinFactNeighborY="490">
        <dgm:presLayoutVars>
          <dgm:chMax val="0"/>
          <dgm:chPref val="0"/>
          <dgm:bulletEnabled val="1"/>
        </dgm:presLayoutVars>
      </dgm:prSet>
      <dgm:spPr>
        <a:xfrm>
          <a:off x="7410925" y="2237382"/>
          <a:ext cx="2971051" cy="1097381"/>
        </a:xfrm>
        <a:prstGeom prst="chevron">
          <a:avLst/>
        </a:prstGeom>
      </dgm:spPr>
    </dgm:pt>
  </dgm:ptLst>
  <dgm:cxnLst>
    <dgm:cxn modelId="{2C9B7818-D653-49DF-8E86-7E5F183CBABC}" type="presOf" srcId="{9E2C6326-9BFF-4AD8-8420-5DEE0C9C5045}" destId="{3F874ED4-B7DB-4366-A35A-363193DFDF18}" srcOrd="0" destOrd="0" presId="urn:microsoft.com/office/officeart/2005/8/layout/chevron1"/>
    <dgm:cxn modelId="{EECD526F-4116-4EA1-9EB1-7C7EAC6A5B60}" srcId="{AF69FF0A-46AE-4720-8375-A08B8BB948CD}" destId="{BB4E5545-36F8-4272-8C4D-47E43E60DEDE}" srcOrd="3" destOrd="0" parTransId="{31A63591-2198-4C05-A99F-BCD31C313EB9}" sibTransId="{F811AF2D-375F-4ECC-B246-F7112E8899F0}"/>
    <dgm:cxn modelId="{DBD8A290-C56A-4E6A-9CF8-525B6BE0EA30}" type="presOf" srcId="{BB4E5545-36F8-4272-8C4D-47E43E60DEDE}" destId="{A233BF95-8715-4A77-A4CE-1E1E38566579}" srcOrd="0" destOrd="0" presId="urn:microsoft.com/office/officeart/2005/8/layout/chevron1"/>
    <dgm:cxn modelId="{9C67CD9A-FC3C-4D50-961C-4762121AD620}" type="presOf" srcId="{3B5D817F-49D4-4AF8-B193-291E9B1114CC}" destId="{874706AF-F6FF-4E3C-9E1E-BF8211E52DF5}" srcOrd="0" destOrd="0" presId="urn:microsoft.com/office/officeart/2005/8/layout/chevron1"/>
    <dgm:cxn modelId="{B8741FAC-BDD7-4068-BFEA-0308678DEE0B}" srcId="{AF69FF0A-46AE-4720-8375-A08B8BB948CD}" destId="{3B5D817F-49D4-4AF8-B193-291E9B1114CC}" srcOrd="0" destOrd="0" parTransId="{AC7D8D8F-A660-47E7-AE1A-BCD418E6037B}" sibTransId="{BA8B041F-A42F-410F-A842-2E71502558E3}"/>
    <dgm:cxn modelId="{3602E4C4-9C1A-4CDF-8A8B-A7F049BC9B24}" type="presOf" srcId="{2033F82D-8FCC-4E7C-BC2B-C1132F76CC39}" destId="{63897E6A-9D62-4F77-B857-F6743248CF5F}" srcOrd="0" destOrd="0" presId="urn:microsoft.com/office/officeart/2005/8/layout/chevron1"/>
    <dgm:cxn modelId="{49CB82CB-0D12-4B75-AEE9-E1B12E1E2344}" srcId="{AF69FF0A-46AE-4720-8375-A08B8BB948CD}" destId="{2033F82D-8FCC-4E7C-BC2B-C1132F76CC39}" srcOrd="2" destOrd="0" parTransId="{BB0BCC3F-E900-4067-AD36-5E73BEF8BA15}" sibTransId="{B46A3149-C757-496F-A45D-D57F15BD60E1}"/>
    <dgm:cxn modelId="{E3A096CB-9A67-40D3-AFBA-4D37E8714267}" type="presOf" srcId="{AF69FF0A-46AE-4720-8375-A08B8BB948CD}" destId="{2074502F-3F3E-4C17-BC3A-61B848D58AF8}" srcOrd="0" destOrd="0" presId="urn:microsoft.com/office/officeart/2005/8/layout/chevron1"/>
    <dgm:cxn modelId="{0A4AFEE4-6A8C-4D3D-A192-BB5745F5ADE2}" srcId="{AF69FF0A-46AE-4720-8375-A08B8BB948CD}" destId="{9E2C6326-9BFF-4AD8-8420-5DEE0C9C5045}" srcOrd="1" destOrd="0" parTransId="{8DCE4551-E071-4758-8B87-64549050C35C}" sibTransId="{133F5E1D-40C2-4883-B793-E39D74EE5876}"/>
    <dgm:cxn modelId="{C50511EA-DA70-45E7-B0E1-D6F9063636DE}" type="presParOf" srcId="{2074502F-3F3E-4C17-BC3A-61B848D58AF8}" destId="{874706AF-F6FF-4E3C-9E1E-BF8211E52DF5}" srcOrd="0" destOrd="0" presId="urn:microsoft.com/office/officeart/2005/8/layout/chevron1"/>
    <dgm:cxn modelId="{C5283B3F-149C-4BBA-80AA-2C1FE95C920C}" type="presParOf" srcId="{2074502F-3F3E-4C17-BC3A-61B848D58AF8}" destId="{266F64B0-B3C3-4352-A6CF-5F398FB4EA74}" srcOrd="1" destOrd="0" presId="urn:microsoft.com/office/officeart/2005/8/layout/chevron1"/>
    <dgm:cxn modelId="{C6241991-80A2-4930-A634-0D79B3565C5D}" type="presParOf" srcId="{2074502F-3F3E-4C17-BC3A-61B848D58AF8}" destId="{3F874ED4-B7DB-4366-A35A-363193DFDF18}" srcOrd="2" destOrd="0" presId="urn:microsoft.com/office/officeart/2005/8/layout/chevron1"/>
    <dgm:cxn modelId="{EB2CDA32-BF5F-4EF9-903C-6767C7DD29D4}" type="presParOf" srcId="{2074502F-3F3E-4C17-BC3A-61B848D58AF8}" destId="{5FE785E4-B630-45B0-869E-ECFA70EBDFF1}" srcOrd="3" destOrd="0" presId="urn:microsoft.com/office/officeart/2005/8/layout/chevron1"/>
    <dgm:cxn modelId="{DB95B163-ABD9-48B8-951D-C7F3C059AEAD}" type="presParOf" srcId="{2074502F-3F3E-4C17-BC3A-61B848D58AF8}" destId="{63897E6A-9D62-4F77-B857-F6743248CF5F}" srcOrd="4" destOrd="0" presId="urn:microsoft.com/office/officeart/2005/8/layout/chevron1"/>
    <dgm:cxn modelId="{9DA931AA-4FB9-4FBC-99B7-7F564FE1E092}" type="presParOf" srcId="{2074502F-3F3E-4C17-BC3A-61B848D58AF8}" destId="{957B174E-5584-4589-9423-32397982E551}" srcOrd="5" destOrd="0" presId="urn:microsoft.com/office/officeart/2005/8/layout/chevron1"/>
    <dgm:cxn modelId="{C2680719-D0E6-4E31-9CC9-3FABA3A39F2C}" type="presParOf" srcId="{2074502F-3F3E-4C17-BC3A-61B848D58AF8}" destId="{A233BF95-8715-4A77-A4CE-1E1E38566579}"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69FF0A-46AE-4720-8375-A08B8BB948CD}"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3B5D817F-49D4-4AF8-B193-291E9B1114CC}">
      <dgm:prSet custT="1"/>
      <dgm:spPr>
        <a:solidFill>
          <a:schemeClr val="tx1">
            <a:lumMod val="25000"/>
            <a:lumOff val="75000"/>
          </a:schemeClr>
        </a:solidFill>
        <a:ln>
          <a:noFill/>
        </a:ln>
      </dgm:spPr>
      <dgm:t>
        <a:bodyPr/>
        <a:lstStyle/>
        <a:p>
          <a:pPr rtl="0"/>
          <a:r>
            <a:rPr lang="en-US" sz="1600" b="0" i="0" dirty="0" err="1">
              <a:solidFill>
                <a:schemeClr val="bg1"/>
              </a:solidFill>
              <a:latin typeface="Amazon Ember" charset="0"/>
              <a:ea typeface="Amazon Ember" charset="0"/>
              <a:cs typeface="Amazon Ember" charset="0"/>
            </a:rPr>
            <a:t>收集</a:t>
          </a:r>
          <a:endParaRPr lang="en-US" sz="1600" b="0" i="0" dirty="0">
            <a:solidFill>
              <a:schemeClr val="bg1"/>
            </a:solidFill>
            <a:latin typeface="Amazon Ember" charset="0"/>
            <a:ea typeface="Amazon Ember" charset="0"/>
            <a:cs typeface="Amazon Ember" charset="0"/>
          </a:endParaRPr>
        </a:p>
      </dgm:t>
    </dgm:pt>
    <dgm:pt modelId="{AC7D8D8F-A660-47E7-AE1A-BCD418E6037B}" type="parTrans" cxnId="{B8741FAC-BDD7-4068-BFEA-0308678DEE0B}">
      <dgm:prSet/>
      <dgm:spPr/>
      <dgm:t>
        <a:bodyPr/>
        <a:lstStyle/>
        <a:p>
          <a:endParaRPr lang="en-US" sz="1600"/>
        </a:p>
      </dgm:t>
    </dgm:pt>
    <dgm:pt modelId="{BA8B041F-A42F-410F-A842-2E71502558E3}" type="sibTrans" cxnId="{B8741FAC-BDD7-4068-BFEA-0308678DEE0B}">
      <dgm:prSet/>
      <dgm:spPr/>
      <dgm:t>
        <a:bodyPr/>
        <a:lstStyle/>
        <a:p>
          <a:endParaRPr lang="en-US" sz="1600"/>
        </a:p>
      </dgm:t>
    </dgm:pt>
    <dgm:pt modelId="{9E2C6326-9BFF-4AD8-8420-5DEE0C9C5045}">
      <dgm:prSet custT="1"/>
      <dgm:spPr>
        <a:solidFill>
          <a:srgbClr val="00B0F0"/>
        </a:solidFill>
        <a:ln>
          <a:noFill/>
        </a:ln>
      </dgm:spPr>
      <dgm:t>
        <a:bodyPr/>
        <a:lstStyle/>
        <a:p>
          <a:pPr rtl="0"/>
          <a:r>
            <a:rPr lang="en-US" sz="1600" b="0" i="0" dirty="0" err="1">
              <a:latin typeface="Amazon Ember" charset="0"/>
              <a:ea typeface="Amazon Ember" charset="0"/>
              <a:cs typeface="Amazon Ember" charset="0"/>
            </a:rPr>
            <a:t>存储</a:t>
          </a:r>
          <a:endParaRPr lang="en-US" sz="1600" b="0" i="0" dirty="0">
            <a:latin typeface="Amazon Ember" charset="0"/>
            <a:ea typeface="Amazon Ember" charset="0"/>
            <a:cs typeface="Amazon Ember" charset="0"/>
          </a:endParaRPr>
        </a:p>
      </dgm:t>
    </dgm:pt>
    <dgm:pt modelId="{8DCE4551-E071-4758-8B87-64549050C35C}" type="parTrans" cxnId="{0A4AFEE4-6A8C-4D3D-A192-BB5745F5ADE2}">
      <dgm:prSet/>
      <dgm:spPr/>
      <dgm:t>
        <a:bodyPr/>
        <a:lstStyle/>
        <a:p>
          <a:endParaRPr lang="en-US" sz="1600"/>
        </a:p>
      </dgm:t>
    </dgm:pt>
    <dgm:pt modelId="{133F5E1D-40C2-4883-B793-E39D74EE5876}" type="sibTrans" cxnId="{0A4AFEE4-6A8C-4D3D-A192-BB5745F5ADE2}">
      <dgm:prSet/>
      <dgm:spPr/>
      <dgm:t>
        <a:bodyPr/>
        <a:lstStyle/>
        <a:p>
          <a:endParaRPr lang="en-US" sz="1600"/>
        </a:p>
      </dgm:t>
    </dgm:pt>
    <dgm:pt modelId="{BB4E5545-36F8-4272-8C4D-47E43E60DEDE}">
      <dgm:prSet custT="1"/>
      <dgm:spPr>
        <a:solidFill>
          <a:schemeClr val="tx1">
            <a:lumMod val="25000"/>
            <a:lumOff val="75000"/>
          </a:schemeClr>
        </a:solidFill>
        <a:ln w="10795" cap="flat" cmpd="sng" algn="ctr">
          <a:noFill/>
          <a:prstDash val="solid"/>
        </a:ln>
        <a:effectLst/>
      </dgm:spPr>
      <dgm:t>
        <a:bodyPr spcFirstLastPara="0" vert="horz" wrap="square" lIns="96012" tIns="32004" rIns="32004" bIns="32004" numCol="1" spcCol="1270" anchor="ctr" anchorCtr="0"/>
        <a:lstStyle/>
        <a:p>
          <a:pPr marL="0" lvl="0" indent="0" algn="ctr" defTabSz="1066800" rtl="0">
            <a:lnSpc>
              <a:spcPct val="90000"/>
            </a:lnSpc>
            <a:spcBef>
              <a:spcPct val="0"/>
            </a:spcBef>
            <a:spcAft>
              <a:spcPct val="35000"/>
            </a:spcAft>
            <a:buNone/>
          </a:pPr>
          <a:r>
            <a:rPr lang="en-US" sz="1600" b="0" i="0" kern="1200" dirty="0" err="1">
              <a:solidFill>
                <a:schemeClr val="bg1"/>
              </a:solidFill>
              <a:latin typeface="+mn-lt"/>
              <a:ea typeface="Amazon Ember" charset="0"/>
              <a:cs typeface="Amazon Ember" charset="0"/>
            </a:rPr>
            <a:t>使用</a:t>
          </a:r>
          <a:endParaRPr lang="en-US" sz="1600" b="0" i="0" kern="1200" dirty="0">
            <a:solidFill>
              <a:schemeClr val="bg1"/>
            </a:solidFill>
            <a:latin typeface="+mn-lt"/>
            <a:ea typeface="Amazon Ember" charset="0"/>
            <a:cs typeface="Amazon Ember" charset="0"/>
          </a:endParaRPr>
        </a:p>
      </dgm:t>
    </dgm:pt>
    <dgm:pt modelId="{31A63591-2198-4C05-A99F-BCD31C313EB9}" type="parTrans" cxnId="{EECD526F-4116-4EA1-9EB1-7C7EAC6A5B60}">
      <dgm:prSet/>
      <dgm:spPr/>
      <dgm:t>
        <a:bodyPr/>
        <a:lstStyle/>
        <a:p>
          <a:endParaRPr lang="en-US" sz="1600"/>
        </a:p>
      </dgm:t>
    </dgm:pt>
    <dgm:pt modelId="{F811AF2D-375F-4ECC-B246-F7112E8899F0}" type="sibTrans" cxnId="{EECD526F-4116-4EA1-9EB1-7C7EAC6A5B60}">
      <dgm:prSet/>
      <dgm:spPr/>
      <dgm:t>
        <a:bodyPr/>
        <a:lstStyle/>
        <a:p>
          <a:endParaRPr lang="en-US" sz="1600"/>
        </a:p>
      </dgm:t>
    </dgm:pt>
    <dgm:pt modelId="{2033F82D-8FCC-4E7C-BC2B-C1132F76CC39}">
      <dgm:prSet custT="1"/>
      <dgm:spPr>
        <a:solidFill>
          <a:srgbClr val="FF9900">
            <a:lumMod val="75000"/>
          </a:srgbClr>
        </a:solidFill>
        <a:ln w="10795" cap="flat" cmpd="sng" algn="ctr">
          <a:noFill/>
          <a:prstDash val="solid"/>
        </a:ln>
        <a:effectLst/>
      </dgm:spPr>
      <dgm:t>
        <a:bodyPr spcFirstLastPara="0" vert="horz" wrap="square" lIns="96012" tIns="32004" rIns="32004" bIns="32004" numCol="1" spcCol="1270" anchor="ctr" anchorCtr="0"/>
        <a:lstStyle/>
        <a:p>
          <a:pPr marL="0" lvl="0" indent="0" algn="ctr" defTabSz="1066800" rtl="0">
            <a:lnSpc>
              <a:spcPct val="100000"/>
            </a:lnSpc>
            <a:spcBef>
              <a:spcPct val="0"/>
            </a:spcBef>
            <a:spcAft>
              <a:spcPct val="35000"/>
            </a:spcAft>
            <a:buNone/>
          </a:pPr>
          <a:r>
            <a:rPr lang="en-US" sz="1600" b="0" i="0" kern="1200" dirty="0" err="1">
              <a:solidFill>
                <a:srgbClr val="000000"/>
              </a:solidFill>
              <a:latin typeface="Amazon Ember" charset="0"/>
              <a:ea typeface="Amazon Ember" charset="0"/>
              <a:cs typeface="Amazon Ember" charset="0"/>
            </a:rPr>
            <a:t>处理分析</a:t>
          </a:r>
          <a:endParaRPr lang="en-US" sz="1600" b="0" i="0" kern="1200" dirty="0">
            <a:solidFill>
              <a:srgbClr val="000000"/>
            </a:solidFill>
            <a:latin typeface="Amazon Ember" charset="0"/>
            <a:ea typeface="Amazon Ember" charset="0"/>
            <a:cs typeface="Amazon Ember" charset="0"/>
          </a:endParaRPr>
        </a:p>
      </dgm:t>
    </dgm:pt>
    <dgm:pt modelId="{BB0BCC3F-E900-4067-AD36-5E73BEF8BA15}" type="parTrans" cxnId="{49CB82CB-0D12-4B75-AEE9-E1B12E1E2344}">
      <dgm:prSet/>
      <dgm:spPr/>
      <dgm:t>
        <a:bodyPr/>
        <a:lstStyle/>
        <a:p>
          <a:endParaRPr lang="en-US" sz="1600"/>
        </a:p>
      </dgm:t>
    </dgm:pt>
    <dgm:pt modelId="{B46A3149-C757-496F-A45D-D57F15BD60E1}" type="sibTrans" cxnId="{49CB82CB-0D12-4B75-AEE9-E1B12E1E2344}">
      <dgm:prSet/>
      <dgm:spPr/>
      <dgm:t>
        <a:bodyPr/>
        <a:lstStyle/>
        <a:p>
          <a:endParaRPr lang="en-US" sz="1600"/>
        </a:p>
      </dgm:t>
    </dgm:pt>
    <dgm:pt modelId="{2074502F-3F3E-4C17-BC3A-61B848D58AF8}" type="pres">
      <dgm:prSet presAssocID="{AF69FF0A-46AE-4720-8375-A08B8BB948CD}" presName="Name0" presStyleCnt="0">
        <dgm:presLayoutVars>
          <dgm:dir/>
          <dgm:animLvl val="lvl"/>
          <dgm:resizeHandles val="exact"/>
        </dgm:presLayoutVars>
      </dgm:prSet>
      <dgm:spPr/>
    </dgm:pt>
    <dgm:pt modelId="{874706AF-F6FF-4E3C-9E1E-BF8211E52DF5}" type="pres">
      <dgm:prSet presAssocID="{3B5D817F-49D4-4AF8-B193-291E9B1114CC}" presName="parTxOnly" presStyleLbl="node1" presStyleIdx="0" presStyleCnt="4" custLinFactNeighborY="490">
        <dgm:presLayoutVars>
          <dgm:chMax val="0"/>
          <dgm:chPref val="0"/>
          <dgm:bulletEnabled val="1"/>
        </dgm:presLayoutVars>
      </dgm:prSet>
      <dgm:spPr/>
    </dgm:pt>
    <dgm:pt modelId="{266F64B0-B3C3-4352-A6CF-5F398FB4EA74}" type="pres">
      <dgm:prSet presAssocID="{BA8B041F-A42F-410F-A842-2E71502558E3}" presName="parTxOnlySpace" presStyleCnt="0"/>
      <dgm:spPr/>
    </dgm:pt>
    <dgm:pt modelId="{3F874ED4-B7DB-4366-A35A-363193DFDF18}" type="pres">
      <dgm:prSet presAssocID="{9E2C6326-9BFF-4AD8-8420-5DEE0C9C5045}" presName="parTxOnly" presStyleLbl="node1" presStyleIdx="1" presStyleCnt="4" custLinFactNeighborX="12140" custLinFactNeighborY="140">
        <dgm:presLayoutVars>
          <dgm:chMax val="0"/>
          <dgm:chPref val="0"/>
          <dgm:bulletEnabled val="1"/>
        </dgm:presLayoutVars>
      </dgm:prSet>
      <dgm:spPr/>
    </dgm:pt>
    <dgm:pt modelId="{5FE785E4-B630-45B0-869E-ECFA70EBDFF1}" type="pres">
      <dgm:prSet presAssocID="{133F5E1D-40C2-4883-B793-E39D74EE5876}" presName="parTxOnlySpace" presStyleCnt="0"/>
      <dgm:spPr/>
    </dgm:pt>
    <dgm:pt modelId="{63897E6A-9D62-4F77-B857-F6743248CF5F}" type="pres">
      <dgm:prSet presAssocID="{2033F82D-8FCC-4E7C-BC2B-C1132F76CC39}" presName="parTxOnly" presStyleLbl="node1" presStyleIdx="2" presStyleCnt="4" custLinFactNeighborX="4054" custLinFactNeighborY="966">
        <dgm:presLayoutVars>
          <dgm:chMax val="0"/>
          <dgm:chPref val="0"/>
          <dgm:bulletEnabled val="1"/>
        </dgm:presLayoutVars>
      </dgm:prSet>
      <dgm:spPr>
        <a:xfrm>
          <a:off x="4952937" y="2242605"/>
          <a:ext cx="2743454" cy="1097381"/>
        </a:xfrm>
        <a:prstGeom prst="chevron">
          <a:avLst/>
        </a:prstGeom>
      </dgm:spPr>
    </dgm:pt>
    <dgm:pt modelId="{957B174E-5584-4589-9423-32397982E551}" type="pres">
      <dgm:prSet presAssocID="{B46A3149-C757-496F-A45D-D57F15BD60E1}" presName="parTxOnlySpace" presStyleCnt="0"/>
      <dgm:spPr/>
    </dgm:pt>
    <dgm:pt modelId="{A233BF95-8715-4A77-A4CE-1E1E38566579}" type="pres">
      <dgm:prSet presAssocID="{BB4E5545-36F8-4272-8C4D-47E43E60DEDE}" presName="parTxOnly" presStyleLbl="node1" presStyleIdx="3" presStyleCnt="4" custScaleX="108296" custLinFactNeighborY="490">
        <dgm:presLayoutVars>
          <dgm:chMax val="0"/>
          <dgm:chPref val="0"/>
          <dgm:bulletEnabled val="1"/>
        </dgm:presLayoutVars>
      </dgm:prSet>
      <dgm:spPr>
        <a:xfrm>
          <a:off x="7410925" y="2237382"/>
          <a:ext cx="2971051" cy="1097381"/>
        </a:xfrm>
        <a:prstGeom prst="chevron">
          <a:avLst/>
        </a:prstGeom>
      </dgm:spPr>
    </dgm:pt>
  </dgm:ptLst>
  <dgm:cxnLst>
    <dgm:cxn modelId="{2C9B7818-D653-49DF-8E86-7E5F183CBABC}" type="presOf" srcId="{9E2C6326-9BFF-4AD8-8420-5DEE0C9C5045}" destId="{3F874ED4-B7DB-4366-A35A-363193DFDF18}" srcOrd="0" destOrd="0" presId="urn:microsoft.com/office/officeart/2005/8/layout/chevron1"/>
    <dgm:cxn modelId="{EECD526F-4116-4EA1-9EB1-7C7EAC6A5B60}" srcId="{AF69FF0A-46AE-4720-8375-A08B8BB948CD}" destId="{BB4E5545-36F8-4272-8C4D-47E43E60DEDE}" srcOrd="3" destOrd="0" parTransId="{31A63591-2198-4C05-A99F-BCD31C313EB9}" sibTransId="{F811AF2D-375F-4ECC-B246-F7112E8899F0}"/>
    <dgm:cxn modelId="{DBD8A290-C56A-4E6A-9CF8-525B6BE0EA30}" type="presOf" srcId="{BB4E5545-36F8-4272-8C4D-47E43E60DEDE}" destId="{A233BF95-8715-4A77-A4CE-1E1E38566579}" srcOrd="0" destOrd="0" presId="urn:microsoft.com/office/officeart/2005/8/layout/chevron1"/>
    <dgm:cxn modelId="{9C67CD9A-FC3C-4D50-961C-4762121AD620}" type="presOf" srcId="{3B5D817F-49D4-4AF8-B193-291E9B1114CC}" destId="{874706AF-F6FF-4E3C-9E1E-BF8211E52DF5}" srcOrd="0" destOrd="0" presId="urn:microsoft.com/office/officeart/2005/8/layout/chevron1"/>
    <dgm:cxn modelId="{B8741FAC-BDD7-4068-BFEA-0308678DEE0B}" srcId="{AF69FF0A-46AE-4720-8375-A08B8BB948CD}" destId="{3B5D817F-49D4-4AF8-B193-291E9B1114CC}" srcOrd="0" destOrd="0" parTransId="{AC7D8D8F-A660-47E7-AE1A-BCD418E6037B}" sibTransId="{BA8B041F-A42F-410F-A842-2E71502558E3}"/>
    <dgm:cxn modelId="{3602E4C4-9C1A-4CDF-8A8B-A7F049BC9B24}" type="presOf" srcId="{2033F82D-8FCC-4E7C-BC2B-C1132F76CC39}" destId="{63897E6A-9D62-4F77-B857-F6743248CF5F}" srcOrd="0" destOrd="0" presId="urn:microsoft.com/office/officeart/2005/8/layout/chevron1"/>
    <dgm:cxn modelId="{49CB82CB-0D12-4B75-AEE9-E1B12E1E2344}" srcId="{AF69FF0A-46AE-4720-8375-A08B8BB948CD}" destId="{2033F82D-8FCC-4E7C-BC2B-C1132F76CC39}" srcOrd="2" destOrd="0" parTransId="{BB0BCC3F-E900-4067-AD36-5E73BEF8BA15}" sibTransId="{B46A3149-C757-496F-A45D-D57F15BD60E1}"/>
    <dgm:cxn modelId="{E3A096CB-9A67-40D3-AFBA-4D37E8714267}" type="presOf" srcId="{AF69FF0A-46AE-4720-8375-A08B8BB948CD}" destId="{2074502F-3F3E-4C17-BC3A-61B848D58AF8}" srcOrd="0" destOrd="0" presId="urn:microsoft.com/office/officeart/2005/8/layout/chevron1"/>
    <dgm:cxn modelId="{0A4AFEE4-6A8C-4D3D-A192-BB5745F5ADE2}" srcId="{AF69FF0A-46AE-4720-8375-A08B8BB948CD}" destId="{9E2C6326-9BFF-4AD8-8420-5DEE0C9C5045}" srcOrd="1" destOrd="0" parTransId="{8DCE4551-E071-4758-8B87-64549050C35C}" sibTransId="{133F5E1D-40C2-4883-B793-E39D74EE5876}"/>
    <dgm:cxn modelId="{C50511EA-DA70-45E7-B0E1-D6F9063636DE}" type="presParOf" srcId="{2074502F-3F3E-4C17-BC3A-61B848D58AF8}" destId="{874706AF-F6FF-4E3C-9E1E-BF8211E52DF5}" srcOrd="0" destOrd="0" presId="urn:microsoft.com/office/officeart/2005/8/layout/chevron1"/>
    <dgm:cxn modelId="{C5283B3F-149C-4BBA-80AA-2C1FE95C920C}" type="presParOf" srcId="{2074502F-3F3E-4C17-BC3A-61B848D58AF8}" destId="{266F64B0-B3C3-4352-A6CF-5F398FB4EA74}" srcOrd="1" destOrd="0" presId="urn:microsoft.com/office/officeart/2005/8/layout/chevron1"/>
    <dgm:cxn modelId="{C6241991-80A2-4930-A634-0D79B3565C5D}" type="presParOf" srcId="{2074502F-3F3E-4C17-BC3A-61B848D58AF8}" destId="{3F874ED4-B7DB-4366-A35A-363193DFDF18}" srcOrd="2" destOrd="0" presId="urn:microsoft.com/office/officeart/2005/8/layout/chevron1"/>
    <dgm:cxn modelId="{EB2CDA32-BF5F-4EF9-903C-6767C7DD29D4}" type="presParOf" srcId="{2074502F-3F3E-4C17-BC3A-61B848D58AF8}" destId="{5FE785E4-B630-45B0-869E-ECFA70EBDFF1}" srcOrd="3" destOrd="0" presId="urn:microsoft.com/office/officeart/2005/8/layout/chevron1"/>
    <dgm:cxn modelId="{DB95B163-ABD9-48B8-951D-C7F3C059AEAD}" type="presParOf" srcId="{2074502F-3F3E-4C17-BC3A-61B848D58AF8}" destId="{63897E6A-9D62-4F77-B857-F6743248CF5F}" srcOrd="4" destOrd="0" presId="urn:microsoft.com/office/officeart/2005/8/layout/chevron1"/>
    <dgm:cxn modelId="{9DA931AA-4FB9-4FBC-99B7-7F564FE1E092}" type="presParOf" srcId="{2074502F-3F3E-4C17-BC3A-61B848D58AF8}" destId="{957B174E-5584-4589-9423-32397982E551}" srcOrd="5" destOrd="0" presId="urn:microsoft.com/office/officeart/2005/8/layout/chevron1"/>
    <dgm:cxn modelId="{C2680719-D0E6-4E31-9CC9-3FABA3A39F2C}" type="presParOf" srcId="{2074502F-3F3E-4C17-BC3A-61B848D58AF8}" destId="{A233BF95-8715-4A77-A4CE-1E1E38566579}"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706AF-F6FF-4E3C-9E1E-BF8211E52DF5}">
      <dsp:nvSpPr>
        <dsp:cNvPr id="0" name=""/>
        <dsp:cNvSpPr/>
      </dsp:nvSpPr>
      <dsp:spPr>
        <a:xfrm>
          <a:off x="2997" y="1864485"/>
          <a:ext cx="2286212" cy="914484"/>
        </a:xfrm>
        <a:prstGeom prst="chevron">
          <a:avLst/>
        </a:prstGeom>
        <a:solidFill>
          <a:schemeClr val="tx1">
            <a:lumMod val="25000"/>
            <a:lumOff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0" i="0" kern="1200" dirty="0" err="1">
              <a:solidFill>
                <a:schemeClr val="bg1"/>
              </a:solidFill>
              <a:latin typeface="Amazon Ember" charset="0"/>
              <a:ea typeface="Amazon Ember" charset="0"/>
              <a:cs typeface="Amazon Ember" charset="0"/>
            </a:rPr>
            <a:t>收集</a:t>
          </a:r>
          <a:endParaRPr lang="en-US" sz="2400" b="0" i="0" kern="1200" dirty="0">
            <a:solidFill>
              <a:schemeClr val="bg1"/>
            </a:solidFill>
            <a:latin typeface="Amazon Ember" charset="0"/>
            <a:ea typeface="Amazon Ember" charset="0"/>
            <a:cs typeface="Amazon Ember" charset="0"/>
          </a:endParaRPr>
        </a:p>
      </dsp:txBody>
      <dsp:txXfrm>
        <a:off x="460239" y="1864485"/>
        <a:ext cx="1371728" cy="914484"/>
      </dsp:txXfrm>
    </dsp:sp>
    <dsp:sp modelId="{3F874ED4-B7DB-4366-A35A-363193DFDF18}">
      <dsp:nvSpPr>
        <dsp:cNvPr id="0" name=""/>
        <dsp:cNvSpPr/>
      </dsp:nvSpPr>
      <dsp:spPr>
        <a:xfrm>
          <a:off x="2088343" y="1861284"/>
          <a:ext cx="2286212" cy="914484"/>
        </a:xfrm>
        <a:prstGeom prst="chevron">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0" i="0" kern="1200" dirty="0" err="1">
              <a:latin typeface="Amazon Ember" charset="0"/>
              <a:ea typeface="Amazon Ember" charset="0"/>
              <a:cs typeface="Amazon Ember" charset="0"/>
            </a:rPr>
            <a:t>存储</a:t>
          </a:r>
          <a:endParaRPr lang="en-US" sz="2400" b="0" i="0" kern="1200" dirty="0">
            <a:latin typeface="Amazon Ember" charset="0"/>
            <a:ea typeface="Amazon Ember" charset="0"/>
            <a:cs typeface="Amazon Ember" charset="0"/>
          </a:endParaRPr>
        </a:p>
      </dsp:txBody>
      <dsp:txXfrm>
        <a:off x="2545585" y="1861284"/>
        <a:ext cx="1371728" cy="914484"/>
      </dsp:txXfrm>
    </dsp:sp>
    <dsp:sp modelId="{63897E6A-9D62-4F77-B857-F6743248CF5F}">
      <dsp:nvSpPr>
        <dsp:cNvPr id="0" name=""/>
        <dsp:cNvSpPr/>
      </dsp:nvSpPr>
      <dsp:spPr>
        <a:xfrm>
          <a:off x="4127448" y="1868837"/>
          <a:ext cx="2286212" cy="914484"/>
        </a:xfrm>
        <a:prstGeom prst="chevron">
          <a:avLst/>
        </a:prstGeom>
        <a:solidFill>
          <a:srgbClr val="FF9900">
            <a:lumMod val="75000"/>
          </a:srgbClr>
        </a:solid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0" i="0" kern="1200" dirty="0" err="1">
              <a:solidFill>
                <a:srgbClr val="000000"/>
              </a:solidFill>
              <a:latin typeface="Amazon Ember" charset="0"/>
              <a:ea typeface="Amazon Ember" charset="0"/>
              <a:cs typeface="Amazon Ember" charset="0"/>
            </a:rPr>
            <a:t>处理分析</a:t>
          </a:r>
          <a:endParaRPr lang="en-US" sz="2400" b="0" i="0" kern="1200" dirty="0">
            <a:solidFill>
              <a:srgbClr val="000000"/>
            </a:solidFill>
            <a:latin typeface="Amazon Ember" charset="0"/>
            <a:ea typeface="Amazon Ember" charset="0"/>
            <a:cs typeface="Amazon Ember" charset="0"/>
          </a:endParaRPr>
        </a:p>
      </dsp:txBody>
      <dsp:txXfrm>
        <a:off x="4584690" y="1868837"/>
        <a:ext cx="1371728" cy="914484"/>
      </dsp:txXfrm>
    </dsp:sp>
    <dsp:sp modelId="{A233BF95-8715-4A77-A4CE-1E1E38566579}">
      <dsp:nvSpPr>
        <dsp:cNvPr id="0" name=""/>
        <dsp:cNvSpPr/>
      </dsp:nvSpPr>
      <dsp:spPr>
        <a:xfrm>
          <a:off x="6175770" y="1864485"/>
          <a:ext cx="2475876" cy="914484"/>
        </a:xfrm>
        <a:prstGeom prst="chevron">
          <a:avLst/>
        </a:prstGeom>
        <a:solidFill>
          <a:schemeClr val="tx1">
            <a:lumMod val="25000"/>
            <a:lumOff val="75000"/>
          </a:schemeClr>
        </a:solid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0" i="0" kern="1200" dirty="0" err="1">
              <a:solidFill>
                <a:schemeClr val="bg1"/>
              </a:solidFill>
              <a:latin typeface="+mn-lt"/>
              <a:ea typeface="Amazon Ember" charset="0"/>
              <a:cs typeface="Amazon Ember" charset="0"/>
            </a:rPr>
            <a:t>使用</a:t>
          </a:r>
          <a:endParaRPr lang="en-US" sz="2400" b="0" i="0" kern="1200" dirty="0">
            <a:solidFill>
              <a:schemeClr val="bg1"/>
            </a:solidFill>
            <a:latin typeface="+mn-lt"/>
            <a:ea typeface="Amazon Ember" charset="0"/>
            <a:cs typeface="Amazon Ember" charset="0"/>
          </a:endParaRPr>
        </a:p>
      </dsp:txBody>
      <dsp:txXfrm>
        <a:off x="6633012" y="1864485"/>
        <a:ext cx="1561392" cy="914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706AF-F6FF-4E3C-9E1E-BF8211E52DF5}">
      <dsp:nvSpPr>
        <dsp:cNvPr id="0" name=""/>
        <dsp:cNvSpPr/>
      </dsp:nvSpPr>
      <dsp:spPr>
        <a:xfrm>
          <a:off x="2077" y="1144344"/>
          <a:ext cx="1584146" cy="633658"/>
        </a:xfrm>
        <a:prstGeom prst="chevron">
          <a:avLst/>
        </a:prstGeom>
        <a:solidFill>
          <a:schemeClr val="tx1">
            <a:lumMod val="25000"/>
            <a:lumOff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b="0" i="0" kern="1200" dirty="0" err="1">
              <a:solidFill>
                <a:schemeClr val="bg1"/>
              </a:solidFill>
              <a:latin typeface="Amazon Ember" charset="0"/>
              <a:ea typeface="Amazon Ember" charset="0"/>
              <a:cs typeface="Amazon Ember" charset="0"/>
            </a:rPr>
            <a:t>收集</a:t>
          </a:r>
          <a:endParaRPr lang="en-US" sz="1600" b="0" i="0" kern="1200" dirty="0">
            <a:solidFill>
              <a:schemeClr val="bg1"/>
            </a:solidFill>
            <a:latin typeface="Amazon Ember" charset="0"/>
            <a:ea typeface="Amazon Ember" charset="0"/>
            <a:cs typeface="Amazon Ember" charset="0"/>
          </a:endParaRPr>
        </a:p>
      </dsp:txBody>
      <dsp:txXfrm>
        <a:off x="318906" y="1144344"/>
        <a:ext cx="950488" cy="633658"/>
      </dsp:txXfrm>
    </dsp:sp>
    <dsp:sp modelId="{3F874ED4-B7DB-4366-A35A-363193DFDF18}">
      <dsp:nvSpPr>
        <dsp:cNvPr id="0" name=""/>
        <dsp:cNvSpPr/>
      </dsp:nvSpPr>
      <dsp:spPr>
        <a:xfrm>
          <a:off x="1447039" y="1142126"/>
          <a:ext cx="1584146" cy="633658"/>
        </a:xfrm>
        <a:prstGeom prst="chevron">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b="0" i="0" kern="1200" dirty="0" err="1">
              <a:latin typeface="Amazon Ember" charset="0"/>
              <a:ea typeface="Amazon Ember" charset="0"/>
              <a:cs typeface="Amazon Ember" charset="0"/>
            </a:rPr>
            <a:t>存储</a:t>
          </a:r>
          <a:endParaRPr lang="en-US" sz="1600" b="0" i="0" kern="1200" dirty="0">
            <a:latin typeface="Amazon Ember" charset="0"/>
            <a:ea typeface="Amazon Ember" charset="0"/>
            <a:cs typeface="Amazon Ember" charset="0"/>
          </a:endParaRPr>
        </a:p>
      </dsp:txBody>
      <dsp:txXfrm>
        <a:off x="1763868" y="1142126"/>
        <a:ext cx="950488" cy="633658"/>
      </dsp:txXfrm>
    </dsp:sp>
    <dsp:sp modelId="{63897E6A-9D62-4F77-B857-F6743248CF5F}">
      <dsp:nvSpPr>
        <dsp:cNvPr id="0" name=""/>
        <dsp:cNvSpPr/>
      </dsp:nvSpPr>
      <dsp:spPr>
        <a:xfrm>
          <a:off x="2859961" y="1147360"/>
          <a:ext cx="1584146" cy="633658"/>
        </a:xfrm>
        <a:prstGeom prst="chevron">
          <a:avLst/>
        </a:prstGeom>
        <a:solidFill>
          <a:srgbClr val="FF9900">
            <a:lumMod val="75000"/>
          </a:srgbClr>
        </a:solid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100000"/>
            </a:lnSpc>
            <a:spcBef>
              <a:spcPct val="0"/>
            </a:spcBef>
            <a:spcAft>
              <a:spcPct val="35000"/>
            </a:spcAft>
            <a:buNone/>
          </a:pPr>
          <a:r>
            <a:rPr lang="en-US" sz="1600" b="0" i="0" kern="1200" dirty="0" err="1">
              <a:solidFill>
                <a:srgbClr val="000000"/>
              </a:solidFill>
              <a:latin typeface="Amazon Ember" charset="0"/>
              <a:ea typeface="Amazon Ember" charset="0"/>
              <a:cs typeface="Amazon Ember" charset="0"/>
            </a:rPr>
            <a:t>处理分析</a:t>
          </a:r>
          <a:endParaRPr lang="en-US" sz="1600" b="0" i="0" kern="1200" dirty="0">
            <a:solidFill>
              <a:srgbClr val="000000"/>
            </a:solidFill>
            <a:latin typeface="Amazon Ember" charset="0"/>
            <a:ea typeface="Amazon Ember" charset="0"/>
            <a:cs typeface="Amazon Ember" charset="0"/>
          </a:endParaRPr>
        </a:p>
      </dsp:txBody>
      <dsp:txXfrm>
        <a:off x="3176790" y="1147360"/>
        <a:ext cx="950488" cy="633658"/>
      </dsp:txXfrm>
    </dsp:sp>
    <dsp:sp modelId="{A233BF95-8715-4A77-A4CE-1E1E38566579}">
      <dsp:nvSpPr>
        <dsp:cNvPr id="0" name=""/>
        <dsp:cNvSpPr/>
      </dsp:nvSpPr>
      <dsp:spPr>
        <a:xfrm>
          <a:off x="4279271" y="1144344"/>
          <a:ext cx="1715566" cy="633658"/>
        </a:xfrm>
        <a:prstGeom prst="chevron">
          <a:avLst/>
        </a:prstGeom>
        <a:solidFill>
          <a:schemeClr val="tx1">
            <a:lumMod val="25000"/>
            <a:lumOff val="75000"/>
          </a:schemeClr>
        </a:solid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1600" b="0" i="0" kern="1200" dirty="0" err="1">
              <a:solidFill>
                <a:schemeClr val="bg1"/>
              </a:solidFill>
              <a:latin typeface="+mn-lt"/>
              <a:ea typeface="Amazon Ember" charset="0"/>
              <a:cs typeface="Amazon Ember" charset="0"/>
            </a:rPr>
            <a:t>使用</a:t>
          </a:r>
          <a:endParaRPr lang="en-US" sz="1600" b="0" i="0" kern="1200" dirty="0">
            <a:solidFill>
              <a:schemeClr val="bg1"/>
            </a:solidFill>
            <a:latin typeface="+mn-lt"/>
            <a:ea typeface="Amazon Ember" charset="0"/>
            <a:cs typeface="Amazon Ember" charset="0"/>
          </a:endParaRPr>
        </a:p>
      </dsp:txBody>
      <dsp:txXfrm>
        <a:off x="4596100" y="1144344"/>
        <a:ext cx="1081908" cy="6336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706AF-F6FF-4E3C-9E1E-BF8211E52DF5}">
      <dsp:nvSpPr>
        <dsp:cNvPr id="0" name=""/>
        <dsp:cNvSpPr/>
      </dsp:nvSpPr>
      <dsp:spPr>
        <a:xfrm>
          <a:off x="2077" y="1144344"/>
          <a:ext cx="1584146" cy="633658"/>
        </a:xfrm>
        <a:prstGeom prst="chevron">
          <a:avLst/>
        </a:prstGeom>
        <a:solidFill>
          <a:schemeClr val="tx1">
            <a:lumMod val="25000"/>
            <a:lumOff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b="0" i="0" kern="1200" dirty="0" err="1">
              <a:solidFill>
                <a:schemeClr val="bg1"/>
              </a:solidFill>
              <a:latin typeface="Amazon Ember" charset="0"/>
              <a:ea typeface="Amazon Ember" charset="0"/>
              <a:cs typeface="Amazon Ember" charset="0"/>
            </a:rPr>
            <a:t>收集</a:t>
          </a:r>
          <a:endParaRPr lang="en-US" sz="1600" b="0" i="0" kern="1200" dirty="0">
            <a:solidFill>
              <a:schemeClr val="bg1"/>
            </a:solidFill>
            <a:latin typeface="Amazon Ember" charset="0"/>
            <a:ea typeface="Amazon Ember" charset="0"/>
            <a:cs typeface="Amazon Ember" charset="0"/>
          </a:endParaRPr>
        </a:p>
      </dsp:txBody>
      <dsp:txXfrm>
        <a:off x="318906" y="1144344"/>
        <a:ext cx="950488" cy="633658"/>
      </dsp:txXfrm>
    </dsp:sp>
    <dsp:sp modelId="{3F874ED4-B7DB-4366-A35A-363193DFDF18}">
      <dsp:nvSpPr>
        <dsp:cNvPr id="0" name=""/>
        <dsp:cNvSpPr/>
      </dsp:nvSpPr>
      <dsp:spPr>
        <a:xfrm>
          <a:off x="1447039" y="1142126"/>
          <a:ext cx="1584146" cy="633658"/>
        </a:xfrm>
        <a:prstGeom prst="chevron">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b="0" i="0" kern="1200" dirty="0" err="1">
              <a:latin typeface="Amazon Ember" charset="0"/>
              <a:ea typeface="Amazon Ember" charset="0"/>
              <a:cs typeface="Amazon Ember" charset="0"/>
            </a:rPr>
            <a:t>存储</a:t>
          </a:r>
          <a:endParaRPr lang="en-US" sz="1600" b="0" i="0" kern="1200" dirty="0">
            <a:latin typeface="Amazon Ember" charset="0"/>
            <a:ea typeface="Amazon Ember" charset="0"/>
            <a:cs typeface="Amazon Ember" charset="0"/>
          </a:endParaRPr>
        </a:p>
      </dsp:txBody>
      <dsp:txXfrm>
        <a:off x="1763868" y="1142126"/>
        <a:ext cx="950488" cy="633658"/>
      </dsp:txXfrm>
    </dsp:sp>
    <dsp:sp modelId="{63897E6A-9D62-4F77-B857-F6743248CF5F}">
      <dsp:nvSpPr>
        <dsp:cNvPr id="0" name=""/>
        <dsp:cNvSpPr/>
      </dsp:nvSpPr>
      <dsp:spPr>
        <a:xfrm>
          <a:off x="2859961" y="1147360"/>
          <a:ext cx="1584146" cy="633658"/>
        </a:xfrm>
        <a:prstGeom prst="chevron">
          <a:avLst/>
        </a:prstGeom>
        <a:solidFill>
          <a:srgbClr val="FF9900">
            <a:lumMod val="75000"/>
          </a:srgbClr>
        </a:solid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100000"/>
            </a:lnSpc>
            <a:spcBef>
              <a:spcPct val="0"/>
            </a:spcBef>
            <a:spcAft>
              <a:spcPct val="35000"/>
            </a:spcAft>
            <a:buNone/>
          </a:pPr>
          <a:r>
            <a:rPr lang="en-US" sz="1600" b="0" i="0" kern="1200" dirty="0" err="1">
              <a:solidFill>
                <a:srgbClr val="000000"/>
              </a:solidFill>
              <a:latin typeface="Amazon Ember" charset="0"/>
              <a:ea typeface="Amazon Ember" charset="0"/>
              <a:cs typeface="Amazon Ember" charset="0"/>
            </a:rPr>
            <a:t>处理分析</a:t>
          </a:r>
          <a:endParaRPr lang="en-US" sz="1600" b="0" i="0" kern="1200" dirty="0">
            <a:solidFill>
              <a:srgbClr val="000000"/>
            </a:solidFill>
            <a:latin typeface="Amazon Ember" charset="0"/>
            <a:ea typeface="Amazon Ember" charset="0"/>
            <a:cs typeface="Amazon Ember" charset="0"/>
          </a:endParaRPr>
        </a:p>
      </dsp:txBody>
      <dsp:txXfrm>
        <a:off x="3176790" y="1147360"/>
        <a:ext cx="950488" cy="633658"/>
      </dsp:txXfrm>
    </dsp:sp>
    <dsp:sp modelId="{A233BF95-8715-4A77-A4CE-1E1E38566579}">
      <dsp:nvSpPr>
        <dsp:cNvPr id="0" name=""/>
        <dsp:cNvSpPr/>
      </dsp:nvSpPr>
      <dsp:spPr>
        <a:xfrm>
          <a:off x="4279271" y="1144344"/>
          <a:ext cx="1715566" cy="633658"/>
        </a:xfrm>
        <a:prstGeom prst="chevron">
          <a:avLst/>
        </a:prstGeom>
        <a:solidFill>
          <a:schemeClr val="tx1">
            <a:lumMod val="25000"/>
            <a:lumOff val="75000"/>
          </a:schemeClr>
        </a:solid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1600" b="0" i="0" kern="1200" dirty="0" err="1">
              <a:solidFill>
                <a:schemeClr val="bg1"/>
              </a:solidFill>
              <a:latin typeface="+mn-lt"/>
              <a:ea typeface="Amazon Ember" charset="0"/>
              <a:cs typeface="Amazon Ember" charset="0"/>
            </a:rPr>
            <a:t>使用</a:t>
          </a:r>
          <a:endParaRPr lang="en-US" sz="1600" b="0" i="0" kern="1200" dirty="0">
            <a:solidFill>
              <a:schemeClr val="bg1"/>
            </a:solidFill>
            <a:latin typeface="+mn-lt"/>
            <a:ea typeface="Amazon Ember" charset="0"/>
            <a:cs typeface="Amazon Ember" charset="0"/>
          </a:endParaRPr>
        </a:p>
      </dsp:txBody>
      <dsp:txXfrm>
        <a:off x="4596100" y="1144344"/>
        <a:ext cx="1081908" cy="6336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706AF-F6FF-4E3C-9E1E-BF8211E52DF5}">
      <dsp:nvSpPr>
        <dsp:cNvPr id="0" name=""/>
        <dsp:cNvSpPr/>
      </dsp:nvSpPr>
      <dsp:spPr>
        <a:xfrm>
          <a:off x="2077" y="1144344"/>
          <a:ext cx="1584146" cy="633658"/>
        </a:xfrm>
        <a:prstGeom prst="chevron">
          <a:avLst/>
        </a:prstGeom>
        <a:solidFill>
          <a:schemeClr val="tx1">
            <a:lumMod val="25000"/>
            <a:lumOff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b="0" i="0" kern="1200" dirty="0" err="1">
              <a:solidFill>
                <a:schemeClr val="bg1"/>
              </a:solidFill>
              <a:latin typeface="Amazon Ember" charset="0"/>
              <a:ea typeface="Amazon Ember" charset="0"/>
              <a:cs typeface="Amazon Ember" charset="0"/>
            </a:rPr>
            <a:t>收集</a:t>
          </a:r>
          <a:endParaRPr lang="en-US" sz="1600" b="0" i="0" kern="1200" dirty="0">
            <a:solidFill>
              <a:schemeClr val="bg1"/>
            </a:solidFill>
            <a:latin typeface="Amazon Ember" charset="0"/>
            <a:ea typeface="Amazon Ember" charset="0"/>
            <a:cs typeface="Amazon Ember" charset="0"/>
          </a:endParaRPr>
        </a:p>
      </dsp:txBody>
      <dsp:txXfrm>
        <a:off x="318906" y="1144344"/>
        <a:ext cx="950488" cy="633658"/>
      </dsp:txXfrm>
    </dsp:sp>
    <dsp:sp modelId="{3F874ED4-B7DB-4366-A35A-363193DFDF18}">
      <dsp:nvSpPr>
        <dsp:cNvPr id="0" name=""/>
        <dsp:cNvSpPr/>
      </dsp:nvSpPr>
      <dsp:spPr>
        <a:xfrm>
          <a:off x="1447039" y="1142126"/>
          <a:ext cx="1584146" cy="633658"/>
        </a:xfrm>
        <a:prstGeom prst="chevron">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b="0" i="0" kern="1200" dirty="0" err="1">
              <a:latin typeface="Amazon Ember" charset="0"/>
              <a:ea typeface="Amazon Ember" charset="0"/>
              <a:cs typeface="Amazon Ember" charset="0"/>
            </a:rPr>
            <a:t>存储</a:t>
          </a:r>
          <a:endParaRPr lang="en-US" sz="1600" b="0" i="0" kern="1200" dirty="0">
            <a:latin typeface="Amazon Ember" charset="0"/>
            <a:ea typeface="Amazon Ember" charset="0"/>
            <a:cs typeface="Amazon Ember" charset="0"/>
          </a:endParaRPr>
        </a:p>
      </dsp:txBody>
      <dsp:txXfrm>
        <a:off x="1763868" y="1142126"/>
        <a:ext cx="950488" cy="633658"/>
      </dsp:txXfrm>
    </dsp:sp>
    <dsp:sp modelId="{63897E6A-9D62-4F77-B857-F6743248CF5F}">
      <dsp:nvSpPr>
        <dsp:cNvPr id="0" name=""/>
        <dsp:cNvSpPr/>
      </dsp:nvSpPr>
      <dsp:spPr>
        <a:xfrm>
          <a:off x="2859961" y="1147360"/>
          <a:ext cx="1584146" cy="633658"/>
        </a:xfrm>
        <a:prstGeom prst="chevron">
          <a:avLst/>
        </a:prstGeom>
        <a:solidFill>
          <a:srgbClr val="FF9900">
            <a:lumMod val="75000"/>
          </a:srgbClr>
        </a:solid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100000"/>
            </a:lnSpc>
            <a:spcBef>
              <a:spcPct val="0"/>
            </a:spcBef>
            <a:spcAft>
              <a:spcPct val="35000"/>
            </a:spcAft>
            <a:buNone/>
          </a:pPr>
          <a:r>
            <a:rPr lang="en-US" sz="1600" b="0" i="0" kern="1200" dirty="0" err="1">
              <a:solidFill>
                <a:srgbClr val="000000"/>
              </a:solidFill>
              <a:latin typeface="Amazon Ember" charset="0"/>
              <a:ea typeface="Amazon Ember" charset="0"/>
              <a:cs typeface="Amazon Ember" charset="0"/>
            </a:rPr>
            <a:t>处理分析</a:t>
          </a:r>
          <a:endParaRPr lang="en-US" sz="1600" b="0" i="0" kern="1200" dirty="0">
            <a:solidFill>
              <a:srgbClr val="000000"/>
            </a:solidFill>
            <a:latin typeface="Amazon Ember" charset="0"/>
            <a:ea typeface="Amazon Ember" charset="0"/>
            <a:cs typeface="Amazon Ember" charset="0"/>
          </a:endParaRPr>
        </a:p>
      </dsp:txBody>
      <dsp:txXfrm>
        <a:off x="3176790" y="1147360"/>
        <a:ext cx="950488" cy="633658"/>
      </dsp:txXfrm>
    </dsp:sp>
    <dsp:sp modelId="{A233BF95-8715-4A77-A4CE-1E1E38566579}">
      <dsp:nvSpPr>
        <dsp:cNvPr id="0" name=""/>
        <dsp:cNvSpPr/>
      </dsp:nvSpPr>
      <dsp:spPr>
        <a:xfrm>
          <a:off x="4279271" y="1144344"/>
          <a:ext cx="1715566" cy="633658"/>
        </a:xfrm>
        <a:prstGeom prst="chevron">
          <a:avLst/>
        </a:prstGeom>
        <a:solidFill>
          <a:schemeClr val="tx1">
            <a:lumMod val="25000"/>
            <a:lumOff val="75000"/>
          </a:schemeClr>
        </a:solid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1600" b="0" i="0" kern="1200" dirty="0" err="1">
              <a:solidFill>
                <a:schemeClr val="bg1"/>
              </a:solidFill>
              <a:latin typeface="+mn-lt"/>
              <a:ea typeface="Amazon Ember" charset="0"/>
              <a:cs typeface="Amazon Ember" charset="0"/>
            </a:rPr>
            <a:t>使用</a:t>
          </a:r>
          <a:endParaRPr lang="en-US" sz="1600" b="0" i="0" kern="1200" dirty="0">
            <a:solidFill>
              <a:schemeClr val="bg1"/>
            </a:solidFill>
            <a:latin typeface="+mn-lt"/>
            <a:ea typeface="Amazon Ember" charset="0"/>
            <a:cs typeface="Amazon Ember" charset="0"/>
          </a:endParaRPr>
        </a:p>
      </dsp:txBody>
      <dsp:txXfrm>
        <a:off x="4596100" y="1144344"/>
        <a:ext cx="1081908" cy="6336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1B7530-C31B-AB4F-9989-DD28578FF869}" type="datetimeFigureOut">
              <a:rPr lang="en-US" smtClean="0"/>
              <a:t>7/21/20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D5109-E02C-AB48-83E8-B8147DF9C956}" type="slidenum">
              <a:rPr lang="en-US" smtClean="0"/>
              <a:t>‹#›</a:t>
            </a:fld>
            <a:endParaRPr lang="en-US"/>
          </a:p>
        </p:txBody>
      </p:sp>
    </p:spTree>
    <p:extLst>
      <p:ext uri="{BB962C8B-B14F-4D97-AF65-F5344CB8AC3E}">
        <p14:creationId xmlns:p14="http://schemas.microsoft.com/office/powerpoint/2010/main" val="187542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D5109-E02C-AB48-83E8-B8147DF9C956}" type="slidenum">
              <a:rPr lang="en-US" smtClean="0"/>
              <a:t>1</a:t>
            </a:fld>
            <a:endParaRPr lang="en-US" dirty="0"/>
          </a:p>
        </p:txBody>
      </p:sp>
    </p:spTree>
    <p:extLst>
      <p:ext uri="{BB962C8B-B14F-4D97-AF65-F5344CB8AC3E}">
        <p14:creationId xmlns:p14="http://schemas.microsoft.com/office/powerpoint/2010/main" val="818211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78503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0D5109-E02C-AB48-83E8-B8147DF9C956}" type="slidenum">
              <a:rPr lang="en-US" smtClean="0"/>
              <a:t>12</a:t>
            </a:fld>
            <a:endParaRPr lang="en-US" dirty="0"/>
          </a:p>
        </p:txBody>
      </p:sp>
    </p:spTree>
    <p:extLst>
      <p:ext uri="{BB962C8B-B14F-4D97-AF65-F5344CB8AC3E}">
        <p14:creationId xmlns:p14="http://schemas.microsoft.com/office/powerpoint/2010/main" val="2970676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a shared responsibility to accomplish security and compliance objectives in AWS cloud.  There are some elements</a:t>
            </a:r>
            <a:r>
              <a:rPr lang="en-US" baseline="0" dirty="0"/>
              <a:t> that AWS takes responsibility for, and others that the customer must address.  The outcome of the collaborative approach is positive results seen by customers around the world.  This model enables our customers to build more secure and compliant systems than any one entity could achieve on its own</a:t>
            </a:r>
          </a:p>
          <a:p>
            <a:endParaRPr lang="en-US" baseline="0" dirty="0"/>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This concept Illustrated another way: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a:t>AWS</a:t>
            </a:r>
            <a:r>
              <a:rPr lang="en-US" baseline="0" dirty="0"/>
              <a:t> does the stuff on the LEFT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a:t>You do the stuff in the MIDDLE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a:t>Combination meets security compliance requirements on the RIGHT.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Run on an AWS cloud, you no longer have to manage the system hardware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a:t>For managed services you only need maintain the data and access controls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a:t>The backend services are maintained for you.</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a:t>You concentrate on the implementation of your functional OS and applications and the security configuration at those layers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a:t>Most customers want to get out of the business of running data centers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Are there any questions on this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128047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D5109-E02C-AB48-83E8-B8147DF9C956}" type="slidenum">
              <a:rPr lang="en-US" smtClean="0"/>
              <a:t>14</a:t>
            </a:fld>
            <a:endParaRPr lang="en-US" dirty="0"/>
          </a:p>
        </p:txBody>
      </p:sp>
    </p:spTree>
    <p:extLst>
      <p:ext uri="{BB962C8B-B14F-4D97-AF65-F5344CB8AC3E}">
        <p14:creationId xmlns:p14="http://schemas.microsoft.com/office/powerpoint/2010/main" val="531149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noProof="0" dirty="0"/>
          </a:p>
        </p:txBody>
      </p:sp>
      <p:sp>
        <p:nvSpPr>
          <p:cNvPr id="4" name="Slide Number Placeholder 3"/>
          <p:cNvSpPr>
            <a:spLocks noGrp="1"/>
          </p:cNvSpPr>
          <p:nvPr>
            <p:ph type="sldNum" sz="quarter" idx="5"/>
          </p:nvPr>
        </p:nvSpPr>
        <p:spPr/>
        <p:txBody>
          <a:bodyPr/>
          <a:lstStyle/>
          <a:p>
            <a:fld id="{370D5109-E02C-AB48-83E8-B8147DF9C956}" type="slidenum">
              <a:rPr lang="en-US" smtClean="0"/>
              <a:t>15</a:t>
            </a:fld>
            <a:endParaRPr lang="en-US"/>
          </a:p>
        </p:txBody>
      </p:sp>
    </p:spTree>
    <p:extLst>
      <p:ext uri="{BB962C8B-B14F-4D97-AF65-F5344CB8AC3E}">
        <p14:creationId xmlns:p14="http://schemas.microsoft.com/office/powerpoint/2010/main" val="946749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D5109-E02C-AB48-83E8-B8147DF9C956}" type="slidenum">
              <a:rPr lang="en-US" smtClean="0"/>
              <a:t>16</a:t>
            </a:fld>
            <a:endParaRPr lang="en-US" dirty="0"/>
          </a:p>
        </p:txBody>
      </p:sp>
    </p:spTree>
    <p:extLst>
      <p:ext uri="{BB962C8B-B14F-4D97-AF65-F5344CB8AC3E}">
        <p14:creationId xmlns:p14="http://schemas.microsoft.com/office/powerpoint/2010/main" val="320854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7/21/20 4:33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1074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0D5109-E02C-AB48-83E8-B8147DF9C956}" type="slidenum">
              <a:rPr lang="en-US" smtClean="0"/>
              <a:t>19</a:t>
            </a:fld>
            <a:endParaRPr lang="en-US"/>
          </a:p>
        </p:txBody>
      </p:sp>
    </p:spTree>
    <p:extLst>
      <p:ext uri="{BB962C8B-B14F-4D97-AF65-F5344CB8AC3E}">
        <p14:creationId xmlns:p14="http://schemas.microsoft.com/office/powerpoint/2010/main" val="2993972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7/21/20 4:33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499385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ReInvent 2018</a:t>
            </a:r>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7/21/20 4:33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7972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D5109-E02C-AB48-83E8-B8147DF9C956}" type="slidenum">
              <a:rPr lang="en-US" smtClean="0"/>
              <a:t>2</a:t>
            </a:fld>
            <a:endParaRPr lang="en-US" dirty="0"/>
          </a:p>
        </p:txBody>
      </p:sp>
    </p:spTree>
    <p:extLst>
      <p:ext uri="{BB962C8B-B14F-4D97-AF65-F5344CB8AC3E}">
        <p14:creationId xmlns:p14="http://schemas.microsoft.com/office/powerpoint/2010/main" val="1592133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7/21/20 4:33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25417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a:p>
        </p:txBody>
      </p:sp>
    </p:spTree>
    <p:extLst>
      <p:ext uri="{BB962C8B-B14F-4D97-AF65-F5344CB8AC3E}">
        <p14:creationId xmlns:p14="http://schemas.microsoft.com/office/powerpoint/2010/main" val="2692665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a:p>
        </p:txBody>
      </p:sp>
      <p:sp>
        <p:nvSpPr>
          <p:cNvPr id="4" name="Slide Number Placeholder 3"/>
          <p:cNvSpPr>
            <a:spLocks noGrp="1"/>
          </p:cNvSpPr>
          <p:nvPr>
            <p:ph type="sldNum" sz="quarter" idx="10"/>
          </p:nvPr>
        </p:nvSpPr>
        <p:spPr/>
        <p:txBody>
          <a:bodyPr/>
          <a:lstStyle/>
          <a:p>
            <a:fld id="{2D1F3F6A-FC39-4EB1-95EB-4046A3F27616}" type="slidenum">
              <a:rPr lang="en-US" smtClean="0"/>
              <a:t>24</a:t>
            </a:fld>
            <a:endParaRPr lang="en-US"/>
          </a:p>
        </p:txBody>
      </p:sp>
    </p:spTree>
    <p:extLst>
      <p:ext uri="{BB962C8B-B14F-4D97-AF65-F5344CB8AC3E}">
        <p14:creationId xmlns:p14="http://schemas.microsoft.com/office/powerpoint/2010/main" val="1452424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baseline="0" dirty="0">
              <a:latin typeface="+mn-lt"/>
            </a:endParaRPr>
          </a:p>
          <a:p>
            <a:endParaRPr lang="en-US" sz="1050" dirty="0">
              <a:latin typeface="+mn-lt"/>
              <a:sym typeface="Helvetica Neue"/>
            </a:endParaRPr>
          </a:p>
          <a:p>
            <a:endParaRPr lang="en-US" sz="1050" dirty="0">
              <a:latin typeface="+mn-lt"/>
              <a:sym typeface="Helvetica Neue"/>
            </a:endParaRPr>
          </a:p>
          <a:p>
            <a:endParaRPr lang="en-US" sz="1050" dirty="0">
              <a:latin typeface="+mn-lt"/>
              <a:sym typeface="Helvetica Neue"/>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462628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a:p>
        </p:txBody>
      </p:sp>
    </p:spTree>
    <p:extLst>
      <p:ext uri="{BB962C8B-B14F-4D97-AF65-F5344CB8AC3E}">
        <p14:creationId xmlns:p14="http://schemas.microsoft.com/office/powerpoint/2010/main" val="3234392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a:p>
        </p:txBody>
      </p:sp>
    </p:spTree>
    <p:extLst>
      <p:ext uri="{BB962C8B-B14F-4D97-AF65-F5344CB8AC3E}">
        <p14:creationId xmlns:p14="http://schemas.microsoft.com/office/powerpoint/2010/main" val="151655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0D5109-E02C-AB48-83E8-B8147DF9C956}" type="slidenum">
              <a:rPr lang="en-US" smtClean="0"/>
              <a:t>28</a:t>
            </a:fld>
            <a:endParaRPr lang="en-US"/>
          </a:p>
        </p:txBody>
      </p:sp>
    </p:spTree>
    <p:extLst>
      <p:ext uri="{BB962C8B-B14F-4D97-AF65-F5344CB8AC3E}">
        <p14:creationId xmlns:p14="http://schemas.microsoft.com/office/powerpoint/2010/main" val="218652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62" defTabSz="457189">
              <a:defRPr/>
            </a:pPr>
            <a:endParaRPr lang="en-US" altLang="zh-CN"/>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a:p>
        </p:txBody>
      </p:sp>
    </p:spTree>
    <p:extLst>
      <p:ext uri="{BB962C8B-B14F-4D97-AF65-F5344CB8AC3E}">
        <p14:creationId xmlns:p14="http://schemas.microsoft.com/office/powerpoint/2010/main" val="1524953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7/21/20 4:33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924821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7/21/20 4:33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932606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D5109-E02C-AB48-83E8-B8147DF9C956}" type="slidenum">
              <a:rPr lang="en-US" smtClean="0"/>
              <a:t>3</a:t>
            </a:fld>
            <a:endParaRPr lang="en-US" dirty="0"/>
          </a:p>
        </p:txBody>
      </p:sp>
    </p:spTree>
    <p:extLst>
      <p:ext uri="{BB962C8B-B14F-4D97-AF65-F5344CB8AC3E}">
        <p14:creationId xmlns:p14="http://schemas.microsoft.com/office/powerpoint/2010/main" val="1839377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7/21/20 4:33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296751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数据仓库世界里面的</a:t>
            </a:r>
            <a:r>
              <a:rPr lang="en-US" altLang="zh-CN" dirty="0"/>
              <a:t>massively parallel processing </a:t>
            </a:r>
            <a:r>
              <a:rPr lang="zh-CN" altLang="en-US" dirty="0"/>
              <a:t>大概定义：</a:t>
            </a:r>
            <a:br>
              <a:rPr lang="zh-CN" altLang="en-US" dirty="0"/>
            </a:br>
            <a:r>
              <a:rPr lang="en-US" altLang="zh-CN" dirty="0"/>
              <a:t> - MPP </a:t>
            </a:r>
            <a:r>
              <a:rPr lang="zh-CN" altLang="en-US" dirty="0"/>
              <a:t>是将任务并行的分散到多个服务器和节点上，在每个节点上计算完成后，将各自部分的结果汇总在一起得到最终的结果。</a:t>
            </a:r>
            <a:br>
              <a:rPr lang="zh-CN" altLang="en-US" dirty="0"/>
            </a:br>
            <a:r>
              <a:rPr lang="en-US" altLang="zh-CN" dirty="0"/>
              <a:t> - </a:t>
            </a:r>
            <a:r>
              <a:rPr lang="zh-CN" altLang="en-US" dirty="0"/>
              <a:t>首先</a:t>
            </a:r>
            <a:r>
              <a:rPr lang="en-US" altLang="zh-CN" dirty="0"/>
              <a:t>MPP </a:t>
            </a:r>
            <a:r>
              <a:rPr lang="zh-CN" altLang="en-US" dirty="0"/>
              <a:t>必须消除手工切分数据的工作量。 这是</a:t>
            </a:r>
            <a:r>
              <a:rPr lang="en-US" altLang="zh-CN" dirty="0"/>
              <a:t>MySQL </a:t>
            </a:r>
            <a:r>
              <a:rPr lang="zh-CN" altLang="en-US" dirty="0"/>
              <a:t>在互联网应用中的主要局限性。</a:t>
            </a:r>
            <a:br>
              <a:rPr lang="zh-CN" altLang="en-US" dirty="0"/>
            </a:br>
            <a:r>
              <a:rPr lang="en-US" altLang="zh-CN" dirty="0"/>
              <a:t> - </a:t>
            </a:r>
            <a:r>
              <a:rPr lang="zh-CN" altLang="en-US" dirty="0"/>
              <a:t>另外</a:t>
            </a:r>
            <a:r>
              <a:rPr lang="en-US" altLang="zh-CN" dirty="0"/>
              <a:t>MPP </a:t>
            </a:r>
            <a:r>
              <a:rPr lang="zh-CN" altLang="en-US" dirty="0"/>
              <a:t>的切分必须在任何时候都是平均的 ， 不然某些节点处理的时间就明显多于另外一些节点。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a:t>
            </a:r>
            <a:r>
              <a:rPr lang="en-US" altLang="zh-CN" dirty="0"/>
              <a:t>S3</a:t>
            </a:r>
            <a:r>
              <a:rPr lang="zh-CN" altLang="en-US" dirty="0"/>
              <a:t>，</a:t>
            </a:r>
            <a:r>
              <a:rPr lang="en-US" altLang="zh-CN" dirty="0"/>
              <a:t>DynamoDB</a:t>
            </a:r>
            <a:r>
              <a:rPr lang="zh-CN" altLang="en-US" dirty="0"/>
              <a:t>集成非常好，做了很多优化，如果通过</a:t>
            </a:r>
            <a:r>
              <a:rPr lang="en-US" altLang="zh-CN" dirty="0"/>
              <a:t>S3</a:t>
            </a:r>
            <a:r>
              <a:rPr lang="zh-CN" altLang="en-US" dirty="0"/>
              <a:t>和</a:t>
            </a:r>
            <a:r>
              <a:rPr lang="en-US" altLang="zh-CN" dirty="0"/>
              <a:t>DynamoDB</a:t>
            </a:r>
            <a:r>
              <a:rPr lang="zh-CN" altLang="en-US" dirty="0"/>
              <a:t>导入数据，直接使用</a:t>
            </a:r>
            <a:r>
              <a:rPr lang="en-US" altLang="zh-CN" dirty="0"/>
              <a:t>copy</a:t>
            </a:r>
            <a:r>
              <a:rPr lang="zh-CN" altLang="en-US" dirty="0"/>
              <a:t>命令，性能很好，因为都是并行的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高可用以及数据的持久性，数据自动在</a:t>
            </a:r>
            <a:r>
              <a:rPr lang="en-US" altLang="zh-CN" dirty="0"/>
              <a:t>S3</a:t>
            </a:r>
            <a:r>
              <a:rPr lang="zh-CN" altLang="en-US" dirty="0"/>
              <a:t>上保存作为备份，充分利用</a:t>
            </a:r>
            <a:r>
              <a:rPr lang="en-US" altLang="zh-CN" dirty="0"/>
              <a:t>S3</a:t>
            </a:r>
            <a:r>
              <a:rPr lang="zh-CN" altLang="en-US" dirty="0"/>
              <a:t>本身的高可用以及持久性，当其中一个节点出问题，硬件故障或者数据丢失，会自动从</a:t>
            </a:r>
            <a:r>
              <a:rPr lang="en-US" altLang="zh-CN" dirty="0"/>
              <a:t>S3</a:t>
            </a:r>
            <a:r>
              <a:rPr lang="zh-CN" altLang="en-US" dirty="0"/>
              <a:t>上恢复数据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fld id="{002559FA-1E2F-C542-B57E-5481FA3EB49D}"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419363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聚合查询</a:t>
            </a:r>
            <a:r>
              <a:rPr lang="en-US" altLang="zh-CN" dirty="0"/>
              <a:t>25X</a:t>
            </a:r>
            <a:endParaRPr lang="en-US" altLang="en-US" dirty="0"/>
          </a:p>
        </p:txBody>
      </p:sp>
      <p:sp>
        <p:nvSpPr>
          <p:cNvPr id="1239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01C2999-3478-4BF4-A18F-DEECB1886F57}" type="slidenum">
              <a:rPr lang="en-US" altLang="en-US" smtClean="0"/>
              <a:pPr/>
              <a:t>34</a:t>
            </a:fld>
            <a:endParaRPr lang="en-US" altLang="en-US"/>
          </a:p>
        </p:txBody>
      </p:sp>
    </p:spTree>
    <p:extLst>
      <p:ext uri="{BB962C8B-B14F-4D97-AF65-F5344CB8AC3E}">
        <p14:creationId xmlns:p14="http://schemas.microsoft.com/office/powerpoint/2010/main" val="1616019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聚合查询</a:t>
            </a:r>
            <a:r>
              <a:rPr lang="en-US" altLang="zh-CN" dirty="0"/>
              <a:t>25X</a:t>
            </a:r>
            <a:endParaRPr lang="en-US" altLang="en-US" dirty="0"/>
          </a:p>
        </p:txBody>
      </p:sp>
      <p:sp>
        <p:nvSpPr>
          <p:cNvPr id="1239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01C2999-3478-4BF4-A18F-DEECB1886F57}" type="slidenum">
              <a:rPr lang="en-US" altLang="en-US" smtClean="0"/>
              <a:pPr/>
              <a:t>35</a:t>
            </a:fld>
            <a:endParaRPr lang="en-US" altLang="en-US"/>
          </a:p>
        </p:txBody>
      </p:sp>
    </p:spTree>
    <p:extLst>
      <p:ext uri="{BB962C8B-B14F-4D97-AF65-F5344CB8AC3E}">
        <p14:creationId xmlns:p14="http://schemas.microsoft.com/office/powerpoint/2010/main" val="2782092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0D5109-E02C-AB48-83E8-B8147DF9C956}" type="slidenum">
              <a:rPr lang="en-US" smtClean="0"/>
              <a:t>36</a:t>
            </a:fld>
            <a:endParaRPr lang="en-US"/>
          </a:p>
        </p:txBody>
      </p:sp>
    </p:spTree>
    <p:extLst>
      <p:ext uri="{BB962C8B-B14F-4D97-AF65-F5344CB8AC3E}">
        <p14:creationId xmlns:p14="http://schemas.microsoft.com/office/powerpoint/2010/main" val="820721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7/21/20 4:33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529790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3492174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12677C-4B77-4383-BC47-98910114AE0A}" type="slidenum">
              <a:rPr lang="en-US" altLang="en-US" smtClean="0"/>
              <a:pPr>
                <a:defRPr/>
              </a:pPr>
              <a:t>40</a:t>
            </a:fld>
            <a:endParaRPr lang="en-US" altLang="en-US"/>
          </a:p>
        </p:txBody>
      </p:sp>
    </p:spTree>
    <p:extLst>
      <p:ext uri="{BB962C8B-B14F-4D97-AF65-F5344CB8AC3E}">
        <p14:creationId xmlns:p14="http://schemas.microsoft.com/office/powerpoint/2010/main" val="1632651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7010CFB-14E1-4BDB-B91D-4938DD10074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69640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de-DE"/>
              <a:t>蓝色</a:t>
            </a:r>
            <a:r>
              <a:rPr lang="zh-CN" altLang="de-DE" dirty="0"/>
              <a:t> </a:t>
            </a:r>
            <a:r>
              <a:rPr lang="ja-JP" altLang="en-US"/>
              <a:t>中间</a:t>
            </a:r>
            <a:r>
              <a:rPr lang="ja-JP" altLang="de-DE"/>
              <a:t>是数据湖</a:t>
            </a:r>
            <a:r>
              <a:rPr lang="zh-CN" altLang="de-DE" dirty="0"/>
              <a:t>， </a:t>
            </a:r>
            <a:r>
              <a:rPr lang="ja-JP" altLang="de-DE"/>
              <a:t>提供统一的身份和访问管理</a:t>
            </a:r>
            <a:r>
              <a:rPr lang="zh-CN" altLang="de-DE" dirty="0"/>
              <a:t>， </a:t>
            </a:r>
            <a:r>
              <a:rPr lang="ja-JP" altLang="de-DE"/>
              <a:t>以单点真相提供与市场有关的数据集和数据资产</a:t>
            </a:r>
            <a:endParaRPr lang="de-DE" altLang="ja-JP" dirty="0"/>
          </a:p>
          <a:p>
            <a:pPr marL="0" marR="0" lvl="0" indent="0" algn="l" defTabSz="1097212" rtl="0" eaLnBrk="1" fontAlgn="auto" latinLnBrk="0" hangingPunct="1">
              <a:lnSpc>
                <a:spcPct val="90000"/>
              </a:lnSpc>
              <a:spcBef>
                <a:spcPts val="0"/>
              </a:spcBef>
              <a:spcAft>
                <a:spcPts val="400"/>
              </a:spcAft>
              <a:buClrTx/>
              <a:buSzTx/>
              <a:buFontTx/>
              <a:buNone/>
              <a:tabLst/>
              <a:defRPr/>
            </a:pPr>
            <a:r>
              <a:rPr lang="ja-JP" altLang="en-US"/>
              <a:t>下面</a:t>
            </a:r>
            <a:r>
              <a:rPr lang="ja-JP" altLang="de-DE"/>
              <a:t>是数据网格</a:t>
            </a:r>
            <a:r>
              <a:rPr lang="de-DE" altLang="ja-JP" dirty="0"/>
              <a:t>, </a:t>
            </a:r>
            <a:r>
              <a:rPr lang="ja-JP" altLang="de-DE"/>
              <a:t>可以部署到不同国家和市场</a:t>
            </a:r>
            <a:r>
              <a:rPr lang="zh-CN" altLang="de-DE" dirty="0"/>
              <a:t>，</a:t>
            </a:r>
            <a:r>
              <a:rPr lang="zh-CN" altLang="de-DE" sz="1100" dirty="0">
                <a:solidFill>
                  <a:schemeClr val="bg1"/>
                </a:solidFill>
                <a:latin typeface="微软雅黑" panose="020B0503020204020204" pitchFamily="34" charset="-122"/>
                <a:ea typeface="微软雅黑" panose="020B0503020204020204" pitchFamily="34" charset="-122"/>
              </a:rPr>
              <a:t>支持各种数据资产的自助集成， </a:t>
            </a:r>
            <a:r>
              <a:rPr lang="ja-JP" altLang="de-DE" sz="1100">
                <a:solidFill>
                  <a:schemeClr val="bg1"/>
                </a:solidFill>
                <a:latin typeface="微软雅黑" panose="020B0503020204020204" pitchFamily="34" charset="-122"/>
                <a:ea typeface="微软雅黑" panose="020B0503020204020204" pitchFamily="34" charset="-122"/>
              </a:rPr>
              <a:t>数据的管理和目录的生成</a:t>
            </a:r>
            <a:r>
              <a:rPr lang="zh-CN" altLang="de-DE" sz="1100" dirty="0">
                <a:solidFill>
                  <a:schemeClr val="bg1"/>
                </a:solidFill>
                <a:latin typeface="微软雅黑" panose="020B0503020204020204" pitchFamily="34" charset="-122"/>
                <a:ea typeface="微软雅黑" panose="020B0503020204020204" pitchFamily="34" charset="-122"/>
              </a:rPr>
              <a:t>， </a:t>
            </a:r>
            <a:r>
              <a:rPr lang="ja-JP" altLang="de-DE" sz="1100">
                <a:solidFill>
                  <a:schemeClr val="bg1"/>
                </a:solidFill>
                <a:latin typeface="微软雅黑" panose="020B0503020204020204" pitchFamily="34" charset="-122"/>
                <a:ea typeface="微软雅黑" panose="020B0503020204020204" pitchFamily="34" charset="-122"/>
              </a:rPr>
              <a:t>比如客户管理系统</a:t>
            </a:r>
            <a:r>
              <a:rPr lang="zh-CN" altLang="de-DE" sz="1100" dirty="0">
                <a:solidFill>
                  <a:schemeClr val="bg1"/>
                </a:solidFill>
                <a:latin typeface="微软雅黑" panose="020B0503020204020204" pitchFamily="34" charset="-122"/>
                <a:ea typeface="微软雅黑" panose="020B0503020204020204" pitchFamily="34" charset="-122"/>
              </a:rPr>
              <a:t>， </a:t>
            </a:r>
            <a:r>
              <a:rPr lang="ja-JP" altLang="de-DE" sz="1100">
                <a:solidFill>
                  <a:schemeClr val="bg1"/>
                </a:solidFill>
                <a:latin typeface="微软雅黑" panose="020B0503020204020204" pitchFamily="34" charset="-122"/>
                <a:ea typeface="微软雅黑" panose="020B0503020204020204" pitchFamily="34" charset="-122"/>
              </a:rPr>
              <a:t>经销商的管理系统</a:t>
            </a:r>
            <a:endParaRPr lang="de-DE" altLang="ja-JP" sz="1100" dirty="0">
              <a:solidFill>
                <a:schemeClr val="bg1"/>
              </a:solidFill>
              <a:latin typeface="微软雅黑" panose="020B0503020204020204" pitchFamily="34" charset="-122"/>
              <a:ea typeface="微软雅黑" panose="020B0503020204020204" pitchFamily="34" charset="-122"/>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ja-JP" altLang="de-DE" sz="1100">
                <a:solidFill>
                  <a:schemeClr val="bg1"/>
                </a:solidFill>
                <a:latin typeface="微软雅黑" panose="020B0503020204020204" pitchFamily="34" charset="-122"/>
                <a:ea typeface="微软雅黑" panose="020B0503020204020204" pitchFamily="34" charset="-122"/>
              </a:rPr>
              <a:t>上面是统一的数据</a:t>
            </a:r>
            <a:r>
              <a:rPr lang="de-DE" altLang="ja-JP" sz="1100" dirty="0">
                <a:solidFill>
                  <a:schemeClr val="bg1"/>
                </a:solidFill>
                <a:latin typeface="微软雅黑" panose="020B0503020204020204" pitchFamily="34" charset="-122"/>
                <a:ea typeface="微软雅黑" panose="020B0503020204020204" pitchFamily="34" charset="-122"/>
              </a:rPr>
              <a:t>API</a:t>
            </a:r>
            <a:r>
              <a:rPr lang="zh-CN" altLang="de-DE" sz="1100" dirty="0">
                <a:solidFill>
                  <a:schemeClr val="bg1"/>
                </a:solidFill>
                <a:latin typeface="微软雅黑" panose="020B0503020204020204" pitchFamily="34" charset="-122"/>
                <a:ea typeface="微软雅黑" panose="020B0503020204020204" pitchFamily="34" charset="-122"/>
              </a:rPr>
              <a:t>， </a:t>
            </a:r>
            <a:r>
              <a:rPr lang="ja-JP" altLang="de-DE" sz="1100">
                <a:solidFill>
                  <a:schemeClr val="bg1"/>
                </a:solidFill>
                <a:latin typeface="微软雅黑" panose="020B0503020204020204" pitchFamily="34" charset="-122"/>
                <a:ea typeface="微软雅黑" panose="020B0503020204020204" pitchFamily="34" charset="-122"/>
              </a:rPr>
              <a:t>支持实时访问和批处理</a:t>
            </a:r>
            <a:r>
              <a:rPr lang="zh-CN" altLang="de-DE" sz="1100" dirty="0">
                <a:solidFill>
                  <a:schemeClr val="bg1"/>
                </a:solidFill>
                <a:latin typeface="微软雅黑" panose="020B0503020204020204" pitchFamily="34" charset="-122"/>
                <a:ea typeface="微软雅黑" panose="020B0503020204020204" pitchFamily="34" charset="-122"/>
              </a:rPr>
              <a:t>， </a:t>
            </a:r>
            <a:r>
              <a:rPr lang="ja-JP" altLang="de-DE" sz="1100">
                <a:solidFill>
                  <a:schemeClr val="bg1"/>
                </a:solidFill>
                <a:latin typeface="微软雅黑" panose="020B0503020204020204" pitchFamily="34" charset="-122"/>
                <a:ea typeface="微软雅黑" panose="020B0503020204020204" pitchFamily="34" charset="-122"/>
              </a:rPr>
              <a:t>比如车联网</a:t>
            </a:r>
            <a:r>
              <a:rPr lang="zh-CN" altLang="de-DE" sz="1100" dirty="0">
                <a:solidFill>
                  <a:schemeClr val="bg1"/>
                </a:solidFill>
                <a:latin typeface="微软雅黑" panose="020B0503020204020204" pitchFamily="34" charset="-122"/>
                <a:ea typeface="微软雅黑" panose="020B0503020204020204" pitchFamily="34" charset="-122"/>
              </a:rPr>
              <a:t>， </a:t>
            </a:r>
            <a:r>
              <a:rPr lang="ja-JP" altLang="de-DE" sz="1100">
                <a:solidFill>
                  <a:schemeClr val="bg1"/>
                </a:solidFill>
                <a:latin typeface="微软雅黑" panose="020B0503020204020204" pitchFamily="34" charset="-122"/>
                <a:ea typeface="微软雅黑" panose="020B0503020204020204" pitchFamily="34" charset="-122"/>
              </a:rPr>
              <a:t>客户生态系统和供应商系统</a:t>
            </a:r>
            <a:endParaRPr lang="en-US" dirty="0"/>
          </a:p>
          <a:p>
            <a:endParaRPr lang="en-US" dirty="0"/>
          </a:p>
          <a:p>
            <a:endParaRPr lang="en-US" dirty="0"/>
          </a:p>
          <a:p>
            <a:r>
              <a:rPr lang="en-US" dirty="0"/>
              <a:t>Blue </a:t>
            </a:r>
            <a:r>
              <a:rPr lang="en-US" dirty="0" err="1"/>
              <a:t>partes</a:t>
            </a:r>
            <a:r>
              <a:rPr lang="en-US" dirty="0"/>
              <a:t> are in </a:t>
            </a:r>
            <a:r>
              <a:rPr lang="en-US" dirty="0" err="1"/>
              <a:t>aws</a:t>
            </a:r>
            <a:endParaRPr lang="en-US" dirty="0"/>
          </a:p>
          <a:p>
            <a:r>
              <a:rPr lang="en-US" dirty="0"/>
              <a:t>Cloud data hub: centralized data storage in EU-Central-1 region, global available (centralized data store cross all markets, aggerates all data form markets, GPM KPI reporting, After sales report,  </a:t>
            </a:r>
            <a:r>
              <a:rPr lang="en-US" dirty="0" err="1"/>
              <a:t>depersoned</a:t>
            </a:r>
            <a:r>
              <a:rPr lang="en-US" dirty="0"/>
              <a:t> data) </a:t>
            </a:r>
          </a:p>
          <a:p>
            <a:r>
              <a:rPr lang="en-US" dirty="0" err="1"/>
              <a:t>Datagrid</a:t>
            </a:r>
            <a:r>
              <a:rPr lang="en-US" dirty="0"/>
              <a:t>: for each market like JP, US, South Africa, in different AWS regions (</a:t>
            </a:r>
            <a:r>
              <a:rPr lang="en-US" b="1" dirty="0"/>
              <a:t>ETL</a:t>
            </a:r>
            <a:r>
              <a:rPr lang="en-US" dirty="0"/>
              <a:t>, storage for data marts, market specific analytics ML)</a:t>
            </a:r>
          </a:p>
          <a:p>
            <a:r>
              <a:rPr lang="en-US" dirty="0"/>
              <a:t>	* specific market data because of </a:t>
            </a:r>
            <a:r>
              <a:rPr lang="en-US" dirty="0" err="1"/>
              <a:t>regulatoriy</a:t>
            </a:r>
            <a:r>
              <a:rPr lang="en-US" dirty="0"/>
              <a:t> </a:t>
            </a:r>
            <a:r>
              <a:rPr lang="en-US" dirty="0" err="1"/>
              <a:t>requirmenets</a:t>
            </a:r>
            <a:r>
              <a:rPr lang="en-US" dirty="0"/>
              <a:t>  (PII), </a:t>
            </a:r>
            <a:r>
              <a:rPr lang="en-US" dirty="0" err="1"/>
              <a:t>depersonized</a:t>
            </a:r>
            <a:r>
              <a:rPr lang="en-US" dirty="0"/>
              <a:t> first then push it to core data hub</a:t>
            </a:r>
          </a:p>
          <a:p>
            <a:r>
              <a:rPr lang="en-US" dirty="0"/>
              <a:t>	* for performance: pull data from core data hub, can have data marts</a:t>
            </a:r>
          </a:p>
          <a:p>
            <a:endParaRPr lang="en-US" dirty="0"/>
          </a:p>
          <a:p>
            <a:r>
              <a:rPr lang="en-US" dirty="0"/>
              <a:t>Data Lake on </a:t>
            </a:r>
            <a:r>
              <a:rPr lang="en-US" dirty="0" err="1"/>
              <a:t>preme</a:t>
            </a:r>
            <a:endParaRPr lang="en-US" dirty="0"/>
          </a:p>
          <a:p>
            <a:pPr marL="171450" indent="-171450">
              <a:buFont typeface="Arial" panose="020B0604020202020204" pitchFamily="34" charset="0"/>
              <a:buChar char="•"/>
            </a:pPr>
            <a:r>
              <a:rPr lang="en-US" dirty="0"/>
              <a:t>don’t scale, storage is full</a:t>
            </a:r>
          </a:p>
          <a:p>
            <a:pPr marL="171450" indent="-171450">
              <a:buFont typeface="Arial" panose="020B0604020202020204" pitchFamily="34" charset="0"/>
              <a:buChar char="•"/>
            </a:pPr>
            <a:r>
              <a:rPr lang="en-US" dirty="0"/>
              <a:t>PB sized</a:t>
            </a:r>
          </a:p>
        </p:txBody>
      </p:sp>
      <p:sp>
        <p:nvSpPr>
          <p:cNvPr id="4" name="幻灯片编号占位符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7010CFB-14E1-4BDB-B91D-4938DD10074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05283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D5109-E02C-AB48-83E8-B8147DF9C956}" type="slidenum">
              <a:rPr lang="en-US" smtClean="0"/>
              <a:t>4</a:t>
            </a:fld>
            <a:endParaRPr lang="en-US"/>
          </a:p>
        </p:txBody>
      </p:sp>
    </p:spTree>
    <p:extLst>
      <p:ext uri="{BB962C8B-B14F-4D97-AF65-F5344CB8AC3E}">
        <p14:creationId xmlns:p14="http://schemas.microsoft.com/office/powerpoint/2010/main" val="3335553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de-DE"/>
              <a:t>数据湖解决方案包含</a:t>
            </a:r>
            <a:r>
              <a:rPr lang="de-DE" altLang="zh-CN" dirty="0"/>
              <a:t>6</a:t>
            </a:r>
            <a:r>
              <a:rPr lang="ja-JP" altLang="de-DE"/>
              <a:t>个主要模块</a:t>
            </a:r>
            <a:r>
              <a:rPr lang="zh-CN" altLang="de-DE" dirty="0"/>
              <a:t> </a:t>
            </a:r>
            <a:r>
              <a:rPr lang="ja-JP" altLang="de-DE"/>
              <a:t>从左往右酱</a:t>
            </a:r>
            <a:endParaRPr lang="de-DE" altLang="ja-JP" dirty="0"/>
          </a:p>
          <a:p>
            <a:pPr marL="0" marR="0" lvl="0" indent="0" algn="l" defTabSz="1097212" rtl="0" eaLnBrk="1" fontAlgn="auto" latinLnBrk="0" hangingPunct="1">
              <a:lnSpc>
                <a:spcPct val="90000"/>
              </a:lnSpc>
              <a:spcBef>
                <a:spcPts val="0"/>
              </a:spcBef>
              <a:spcAft>
                <a:spcPts val="400"/>
              </a:spcAft>
              <a:buClrTx/>
              <a:buSzTx/>
              <a:buFontTx/>
              <a:buNone/>
              <a:tabLst/>
              <a:defRPr/>
            </a:pPr>
            <a:r>
              <a:rPr lang="zh-CN" altLang="en-US" sz="1050" b="1" i="1" dirty="0">
                <a:latin typeface="微软雅黑" panose="020B0503020204020204" pitchFamily="34" charset="-122"/>
                <a:ea typeface="微软雅黑" panose="020B0503020204020204" pitchFamily="34" charset="-122"/>
                <a:cs typeface="微软雅黑" panose="020B0503020204020204" charset="-122"/>
              </a:rPr>
              <a:t>数据摄取</a:t>
            </a:r>
            <a:r>
              <a:rPr lang="zh-CN" altLang="de-DE" sz="1050" b="1" i="1" dirty="0">
                <a:latin typeface="微软雅黑" panose="020B0503020204020204" pitchFamily="34" charset="-122"/>
                <a:ea typeface="微软雅黑" panose="020B0503020204020204" pitchFamily="34" charset="-122"/>
                <a:cs typeface="微软雅黑" panose="020B0503020204020204" charset="-122"/>
              </a:rPr>
              <a:t>：</a:t>
            </a:r>
            <a:r>
              <a:rPr lang="zh-CN" altLang="de-DE" sz="1050" dirty="0"/>
              <a:t>选择日本市场</a:t>
            </a:r>
            <a:r>
              <a:rPr lang="de-DE" altLang="zh-CN" sz="1050" dirty="0"/>
              <a:t>8</a:t>
            </a:r>
            <a:r>
              <a:rPr lang="zh-CN" altLang="de-DE" sz="1050" dirty="0"/>
              <a:t>个</a:t>
            </a:r>
            <a:r>
              <a:rPr lang="ja-JP" altLang="de-DE" sz="1050"/>
              <a:t>数据源</a:t>
            </a:r>
            <a:r>
              <a:rPr lang="zh-CN" altLang="de-DE" sz="1050" dirty="0"/>
              <a:t>（</a:t>
            </a:r>
            <a:r>
              <a:rPr lang="de-DE" altLang="zh-CN" sz="1050" dirty="0"/>
              <a:t>Oracle</a:t>
            </a:r>
            <a:r>
              <a:rPr lang="zh-CN" altLang="de-DE" sz="1050" dirty="0"/>
              <a:t>，</a:t>
            </a:r>
            <a:r>
              <a:rPr lang="de-DE" altLang="zh-CN" sz="1050" dirty="0"/>
              <a:t>DB2</a:t>
            </a:r>
            <a:r>
              <a:rPr lang="zh-CN" altLang="de-DE" sz="1050" dirty="0"/>
              <a:t>和</a:t>
            </a:r>
            <a:r>
              <a:rPr lang="de-DE" altLang="zh-CN" sz="1050" dirty="0"/>
              <a:t>SQL</a:t>
            </a:r>
            <a:r>
              <a:rPr lang="zh-CN" altLang="de-DE" sz="1050" dirty="0"/>
              <a:t>）作为试点项目。我们决定使用</a:t>
            </a:r>
            <a:r>
              <a:rPr lang="de-DE" altLang="zh-CN" sz="1050" dirty="0"/>
              <a:t>DMS</a:t>
            </a:r>
            <a:r>
              <a:rPr lang="zh-CN" altLang="de-DE" sz="1050" dirty="0"/>
              <a:t>进行数据摄取，因为客户希望使用</a:t>
            </a:r>
            <a:r>
              <a:rPr lang="ja-JP" altLang="de-DE" sz="1050" b="1"/>
              <a:t>托管</a:t>
            </a:r>
            <a:r>
              <a:rPr lang="zh-CN" altLang="de-DE" sz="1050" b="1" dirty="0"/>
              <a:t>服务</a:t>
            </a:r>
            <a:r>
              <a:rPr lang="zh-CN" altLang="de-DE" sz="1050" dirty="0"/>
              <a:t>，</a:t>
            </a:r>
            <a:r>
              <a:rPr lang="zh-CN" altLang="de-DE" sz="1050" b="1" dirty="0"/>
              <a:t>缩短上市时间</a:t>
            </a:r>
            <a:r>
              <a:rPr lang="zh-CN" altLang="de-DE" sz="1050" dirty="0"/>
              <a:t>并减少每个市场的</a:t>
            </a:r>
            <a:r>
              <a:rPr lang="zh-CN" altLang="de-DE" sz="1050" b="1" dirty="0"/>
              <a:t>运营开销</a:t>
            </a:r>
            <a:r>
              <a:rPr lang="zh-CN" altLang="de-DE" sz="1050" dirty="0"/>
              <a:t>。使用</a:t>
            </a:r>
            <a:r>
              <a:rPr lang="de-DE" altLang="zh-CN" sz="1050" dirty="0"/>
              <a:t>DMS</a:t>
            </a:r>
            <a:r>
              <a:rPr lang="zh-CN" altLang="de-DE" sz="1050" dirty="0"/>
              <a:t>来减少带宽</a:t>
            </a:r>
            <a:r>
              <a:rPr lang="ja-JP" altLang="de-DE" sz="1050"/>
              <a:t>的要求</a:t>
            </a:r>
            <a:endParaRPr lang="de-DE" altLang="zh-CN" sz="1050" dirty="0"/>
          </a:p>
          <a:p>
            <a:pPr marL="0" marR="0" lvl="0" indent="0" algn="l" defTabSz="1097212" rtl="0" eaLnBrk="1" fontAlgn="auto" latinLnBrk="0" hangingPunct="1">
              <a:lnSpc>
                <a:spcPct val="90000"/>
              </a:lnSpc>
              <a:spcBef>
                <a:spcPts val="0"/>
              </a:spcBef>
              <a:spcAft>
                <a:spcPts val="400"/>
              </a:spcAft>
              <a:buClrTx/>
              <a:buSzTx/>
              <a:buFontTx/>
              <a:buNone/>
              <a:tabLst/>
              <a:defRPr/>
            </a:pPr>
            <a:r>
              <a:rPr lang="zh-CN" altLang="en-US" sz="1050" b="1" i="1" dirty="0">
                <a:latin typeface="微软雅黑" panose="020B0503020204020204" pitchFamily="34" charset="-122"/>
                <a:ea typeface="微软雅黑" panose="020B0503020204020204" pitchFamily="34" charset="-122"/>
                <a:cs typeface="微软雅黑" panose="020B0503020204020204" charset="-122"/>
              </a:rPr>
              <a:t>存储层</a:t>
            </a:r>
            <a:r>
              <a:rPr lang="zh-CN" altLang="de-DE" sz="1050" b="1" i="1" dirty="0">
                <a:latin typeface="微软雅黑" panose="020B0503020204020204" pitchFamily="34" charset="-122"/>
                <a:ea typeface="微软雅黑" panose="020B0503020204020204" pitchFamily="34" charset="-122"/>
                <a:cs typeface="微软雅黑" panose="020B0503020204020204" charset="-122"/>
              </a:rPr>
              <a:t> </a:t>
            </a:r>
            <a:r>
              <a:rPr lang="de-DE" altLang="zh-CN" sz="1050" dirty="0"/>
              <a:t>S3</a:t>
            </a:r>
            <a:r>
              <a:rPr lang="zh-CN" altLang="de-DE" sz="1050" dirty="0"/>
              <a:t>作为存储层， </a:t>
            </a:r>
            <a:r>
              <a:rPr lang="ja-JP" altLang="de-DE" sz="1050"/>
              <a:t>跨区域复制来进行</a:t>
            </a:r>
            <a:r>
              <a:rPr lang="ja-JP" altLang="de-DE" sz="1050" i="1"/>
              <a:t>容灾备份</a:t>
            </a:r>
            <a:endParaRPr lang="de-DE" altLang="ja-JP" sz="1050" i="1" dirty="0"/>
          </a:p>
          <a:p>
            <a:pPr marL="0" marR="0" lvl="0" indent="0" algn="l" defTabSz="1097212" rtl="0" eaLnBrk="1" fontAlgn="auto" latinLnBrk="0" hangingPunct="1">
              <a:lnSpc>
                <a:spcPct val="90000"/>
              </a:lnSpc>
              <a:spcBef>
                <a:spcPts val="0"/>
              </a:spcBef>
              <a:spcAft>
                <a:spcPts val="400"/>
              </a:spcAft>
              <a:buClrTx/>
              <a:buSzTx/>
              <a:buFontTx/>
              <a:buNone/>
              <a:tabLst/>
              <a:defRPr/>
            </a:pPr>
            <a:r>
              <a:rPr lang="zh-CN" altLang="en-US" sz="1050" b="1" i="1" dirty="0">
                <a:latin typeface="微软雅黑" panose="020B0503020204020204" pitchFamily="34" charset="-122"/>
                <a:ea typeface="微软雅黑" panose="020B0503020204020204" pitchFamily="34" charset="-122"/>
                <a:cs typeface="微软雅黑" panose="020B0503020204020204" charset="-122"/>
              </a:rPr>
              <a:t>应用程序层</a:t>
            </a:r>
            <a:r>
              <a:rPr lang="zh-CN" altLang="de-DE" sz="1050" b="1" i="1" dirty="0">
                <a:latin typeface="微软雅黑" panose="020B0503020204020204" pitchFamily="34" charset="-122"/>
                <a:ea typeface="微软雅黑" panose="020B0503020204020204" pitchFamily="34" charset="-122"/>
                <a:cs typeface="微软雅黑" panose="020B0503020204020204" charset="-122"/>
              </a:rPr>
              <a:t> </a:t>
            </a:r>
            <a:r>
              <a:rPr lang="de-DE" altLang="zh-CN" sz="1050" b="1" i="1" dirty="0" err="1">
                <a:latin typeface="微软雅黑" panose="020B0503020204020204" pitchFamily="34" charset="-122"/>
                <a:ea typeface="微软雅黑" panose="020B0503020204020204" pitchFamily="34" charset="-122"/>
                <a:cs typeface="微软雅黑" panose="020B0503020204020204" charset="-122"/>
              </a:rPr>
              <a:t>Glue</a:t>
            </a:r>
            <a:r>
              <a:rPr lang="zh-CN" altLang="de-DE" sz="1050" dirty="0"/>
              <a:t>用于</a:t>
            </a:r>
            <a:r>
              <a:rPr lang="ja-JP" altLang="de-DE" sz="1050"/>
              <a:t>数据处理</a:t>
            </a:r>
            <a:r>
              <a:rPr lang="zh-CN" altLang="de-DE" sz="1050" dirty="0"/>
              <a:t>， </a:t>
            </a:r>
            <a:r>
              <a:rPr lang="de-DE" altLang="zh-CN" sz="1050" dirty="0"/>
              <a:t>Athena / </a:t>
            </a:r>
            <a:r>
              <a:rPr lang="de-DE" altLang="zh-CN" sz="1050" dirty="0" err="1"/>
              <a:t>QuickSight</a:t>
            </a:r>
            <a:r>
              <a:rPr lang="zh-CN" altLang="de-DE" sz="1050" dirty="0"/>
              <a:t>是</a:t>
            </a:r>
            <a:r>
              <a:rPr lang="ja-JP" altLang="de-DE" sz="1050"/>
              <a:t>数据科学家</a:t>
            </a:r>
            <a:r>
              <a:rPr lang="zh-CN" altLang="de-DE" sz="1050" dirty="0"/>
              <a:t>探索</a:t>
            </a:r>
            <a:r>
              <a:rPr lang="ja-JP" altLang="de-DE" sz="1050"/>
              <a:t>数据的利器</a:t>
            </a:r>
            <a:r>
              <a:rPr lang="zh-CN" altLang="de-DE" sz="1050" dirty="0"/>
              <a:t>，</a:t>
            </a:r>
            <a:r>
              <a:rPr lang="ja-JP" altLang="de-DE" sz="1050"/>
              <a:t>报表</a:t>
            </a:r>
            <a:r>
              <a:rPr lang="zh-CN" altLang="de-DE" sz="1050" dirty="0"/>
              <a:t>， </a:t>
            </a:r>
            <a:r>
              <a:rPr lang="de-DE" altLang="zh-CN" sz="1050" dirty="0" err="1"/>
              <a:t>SageMaker</a:t>
            </a:r>
            <a:r>
              <a:rPr lang="zh-CN" altLang="de-DE" sz="1050" dirty="0"/>
              <a:t> </a:t>
            </a:r>
            <a:r>
              <a:rPr lang="ja-JP" altLang="de-DE" sz="1050"/>
              <a:t>进行数据建模</a:t>
            </a:r>
            <a:endParaRPr lang="de-DE" altLang="ja-JP" sz="1050" dirty="0"/>
          </a:p>
          <a:p>
            <a:pPr marL="0" marR="0" lvl="0" indent="0" algn="l" defTabSz="1097212" rtl="0" eaLnBrk="1" fontAlgn="auto" latinLnBrk="0" hangingPunct="1">
              <a:lnSpc>
                <a:spcPct val="90000"/>
              </a:lnSpc>
              <a:spcBef>
                <a:spcPts val="0"/>
              </a:spcBef>
              <a:spcAft>
                <a:spcPts val="400"/>
              </a:spcAft>
              <a:buClrTx/>
              <a:buSzTx/>
              <a:buFontTx/>
              <a:buNone/>
              <a:tabLst/>
              <a:defRPr/>
            </a:pPr>
            <a:r>
              <a:rPr lang="zh-CN" altLang="en-US" sz="1050" b="1" i="1" dirty="0">
                <a:latin typeface="微软雅黑" panose="020B0503020204020204" pitchFamily="34" charset="-122"/>
                <a:ea typeface="微软雅黑" panose="020B0503020204020204" pitchFamily="34" charset="-122"/>
                <a:cs typeface="微软雅黑" panose="020B0503020204020204" charset="-122"/>
              </a:rPr>
              <a:t>日志记录和监控</a:t>
            </a:r>
            <a:r>
              <a:rPr lang="zh-CN" altLang="de-DE" sz="1050" b="1" i="1" dirty="0">
                <a:latin typeface="微软雅黑" panose="020B0503020204020204" pitchFamily="34" charset="-122"/>
                <a:ea typeface="微软雅黑" panose="020B0503020204020204" pitchFamily="34" charset="-122"/>
                <a:cs typeface="微软雅黑" panose="020B0503020204020204" charset="-122"/>
              </a:rPr>
              <a:t>： </a:t>
            </a:r>
            <a:r>
              <a:rPr lang="de-DE" altLang="zh-CN" sz="1050" b="1" i="1" dirty="0" err="1">
                <a:latin typeface="微软雅黑" panose="020B0503020204020204" pitchFamily="34" charset="-122"/>
                <a:ea typeface="微软雅黑" panose="020B0503020204020204" pitchFamily="34" charset="-122"/>
                <a:cs typeface="微软雅黑" panose="020B0503020204020204" charset="-122"/>
              </a:rPr>
              <a:t>CloudWatch</a:t>
            </a:r>
            <a:r>
              <a:rPr lang="de-DE" altLang="zh-CN" sz="1050" b="1" i="1" dirty="0">
                <a:latin typeface="微软雅黑" panose="020B0503020204020204" pitchFamily="34" charset="-122"/>
                <a:ea typeface="微软雅黑" panose="020B0503020204020204" pitchFamily="34" charset="-122"/>
                <a:cs typeface="微软雅黑" panose="020B0503020204020204" charset="-122"/>
              </a:rPr>
              <a:t> </a:t>
            </a:r>
            <a:r>
              <a:rPr lang="ja-JP" altLang="de-DE" sz="1050" b="1" i="1">
                <a:latin typeface="微软雅黑" panose="020B0503020204020204" pitchFamily="34" charset="-122"/>
                <a:ea typeface="微软雅黑" panose="020B0503020204020204" pitchFamily="34" charset="-122"/>
                <a:cs typeface="微软雅黑" panose="020B0503020204020204" charset="-122"/>
              </a:rPr>
              <a:t>和</a:t>
            </a:r>
            <a:r>
              <a:rPr lang="zh-CN" altLang="de-DE" sz="1050" b="1" i="1" dirty="0">
                <a:latin typeface="微软雅黑" panose="020B0503020204020204" pitchFamily="34" charset="-122"/>
                <a:ea typeface="微软雅黑" panose="020B0503020204020204" pitchFamily="34" charset="-122"/>
                <a:cs typeface="微软雅黑" panose="020B0503020204020204" charset="-122"/>
              </a:rPr>
              <a:t> </a:t>
            </a:r>
            <a:r>
              <a:rPr lang="de-DE" altLang="zh-CN" sz="1050" b="1" i="1" dirty="0" err="1">
                <a:latin typeface="微软雅黑" panose="020B0503020204020204" pitchFamily="34" charset="-122"/>
                <a:ea typeface="微软雅黑" panose="020B0503020204020204" pitchFamily="34" charset="-122"/>
                <a:cs typeface="微软雅黑" panose="020B0503020204020204" charset="-122"/>
              </a:rPr>
              <a:t>ElasticSearch</a:t>
            </a:r>
            <a:r>
              <a:rPr lang="de-DE" altLang="zh-CN" sz="1050" b="1" i="1" dirty="0">
                <a:latin typeface="微软雅黑" panose="020B0503020204020204" pitchFamily="34" charset="-122"/>
                <a:ea typeface="微软雅黑" panose="020B0503020204020204" pitchFamily="34" charset="-122"/>
                <a:cs typeface="微软雅黑" panose="020B0503020204020204" charset="-122"/>
              </a:rPr>
              <a:t> </a:t>
            </a:r>
            <a:r>
              <a:rPr lang="de-DE" altLang="zh-CN" sz="1050" b="1" i="1" dirty="0" err="1">
                <a:latin typeface="微软雅黑" panose="020B0503020204020204" pitchFamily="34" charset="-122"/>
                <a:ea typeface="微软雅黑" panose="020B0503020204020204" pitchFamily="34" charset="-122"/>
                <a:cs typeface="微软雅黑" panose="020B0503020204020204" charset="-122"/>
              </a:rPr>
              <a:t>Kibana</a:t>
            </a:r>
            <a:r>
              <a:rPr lang="de-DE" altLang="zh-CN" sz="1050" b="1" i="1" dirty="0">
                <a:latin typeface="微软雅黑" panose="020B0503020204020204" pitchFamily="34" charset="-122"/>
                <a:ea typeface="微软雅黑" panose="020B0503020204020204" pitchFamily="34" charset="-122"/>
                <a:cs typeface="微软雅黑" panose="020B0503020204020204" charset="-122"/>
              </a:rPr>
              <a:t> </a:t>
            </a:r>
            <a:r>
              <a:rPr lang="de-DE" altLang="zh-CN" sz="1050" b="1" i="1" dirty="0" err="1">
                <a:latin typeface="微软雅黑" panose="020B0503020204020204" pitchFamily="34" charset="-122"/>
                <a:ea typeface="微软雅黑" panose="020B0503020204020204" pitchFamily="34" charset="-122"/>
                <a:cs typeface="微软雅黑" panose="020B0503020204020204" charset="-122"/>
              </a:rPr>
              <a:t>dashboard</a:t>
            </a:r>
            <a:endParaRPr lang="de-DE" altLang="zh-CN" sz="1050" b="1" i="1" dirty="0">
              <a:latin typeface="微软雅黑" panose="020B0503020204020204" pitchFamily="34" charset="-122"/>
              <a:ea typeface="微软雅黑" panose="020B0503020204020204" pitchFamily="34" charset="-122"/>
              <a:cs typeface="微软雅黑" panose="020B0503020204020204" charset="-122"/>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zh-CN" altLang="en-US" sz="1050" b="1" i="1" dirty="0">
                <a:latin typeface="微软雅黑" panose="020B0503020204020204" pitchFamily="34" charset="-122"/>
                <a:ea typeface="微软雅黑" panose="020B0503020204020204" pitchFamily="34" charset="-122"/>
                <a:cs typeface="微软雅黑" panose="020B0503020204020204" charset="-122"/>
              </a:rPr>
              <a:t>元数据管理</a:t>
            </a:r>
            <a:r>
              <a:rPr lang="en-US" altLang="zh-CN" sz="1050" b="1" i="1" dirty="0">
                <a:latin typeface="微软雅黑" panose="020B0503020204020204" pitchFamily="34" charset="-122"/>
                <a:ea typeface="微软雅黑" panose="020B0503020204020204" pitchFamily="34" charset="-122"/>
                <a:cs typeface="微软雅黑" panose="020B0503020204020204" charset="-122"/>
              </a:rPr>
              <a:t> </a:t>
            </a:r>
            <a:r>
              <a:rPr lang="zh-CN" altLang="de-DE" sz="1050" dirty="0"/>
              <a:t>我们使用</a:t>
            </a:r>
            <a:r>
              <a:rPr lang="de-DE" altLang="zh-CN" sz="1050" dirty="0" err="1"/>
              <a:t>Glue</a:t>
            </a:r>
            <a:r>
              <a:rPr lang="de-DE" altLang="zh-CN" sz="1050" dirty="0"/>
              <a:t> Data </a:t>
            </a:r>
            <a:r>
              <a:rPr lang="de-DE" altLang="zh-CN" sz="1050" dirty="0" err="1"/>
              <a:t>Catalog</a:t>
            </a:r>
            <a:r>
              <a:rPr lang="zh-CN" altLang="de-DE" sz="1050" dirty="0"/>
              <a:t>和</a:t>
            </a:r>
            <a:r>
              <a:rPr lang="de-DE" altLang="zh-CN" sz="1050" dirty="0" err="1"/>
              <a:t>DynamoDB</a:t>
            </a:r>
            <a:r>
              <a:rPr lang="zh-CN" altLang="de-DE" sz="1050" dirty="0"/>
              <a:t>来存储我们的元数据。我们邀请我们的合作伙伴埃森哲开发用户界面，以便数据科学家轻松访问</a:t>
            </a:r>
            <a:endParaRPr lang="zh-CN" altLang="en-US" sz="1050" b="1" i="1" dirty="0">
              <a:latin typeface="微软雅黑" panose="020B0503020204020204" pitchFamily="34" charset="-122"/>
              <a:ea typeface="微软雅黑" panose="020B0503020204020204" pitchFamily="34" charset="-122"/>
              <a:cs typeface="微软雅黑" panose="020B0503020204020204" charset="-122"/>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altLang="zh-CN" sz="1050" b="1" i="1" dirty="0">
                <a:latin typeface="微软雅黑" panose="020B0503020204020204" pitchFamily="34" charset="-122"/>
                <a:ea typeface="微软雅黑" panose="020B0503020204020204" pitchFamily="34" charset="-122"/>
                <a:cs typeface="微软雅黑" panose="020B0503020204020204" charset="-122"/>
              </a:rPr>
              <a:t>IAM</a:t>
            </a:r>
            <a:r>
              <a:rPr lang="zh-CN" altLang="en-US" sz="1050" b="1" i="1" dirty="0">
                <a:latin typeface="微软雅黑" panose="020B0503020204020204" pitchFamily="34" charset="-122"/>
                <a:ea typeface="微软雅黑" panose="020B0503020204020204" pitchFamily="34" charset="-122"/>
                <a:cs typeface="微软雅黑" panose="020B0503020204020204" charset="-122"/>
              </a:rPr>
              <a:t>和安全性</a:t>
            </a:r>
            <a:r>
              <a:rPr lang="en-US" altLang="zh-CN" sz="1050" b="1" i="1" dirty="0">
                <a:latin typeface="微软雅黑" panose="020B0503020204020204" pitchFamily="34" charset="-122"/>
                <a:ea typeface="微软雅黑" panose="020B0503020204020204" pitchFamily="34" charset="-122"/>
                <a:cs typeface="微软雅黑" panose="020B0503020204020204" charset="-122"/>
              </a:rPr>
              <a:t>  </a:t>
            </a:r>
            <a:r>
              <a:rPr lang="en-US" altLang="zh-CN" sz="1050" b="1" i="1" dirty="0" err="1">
                <a:latin typeface="微软雅黑" panose="020B0503020204020204" pitchFamily="34" charset="-122"/>
                <a:ea typeface="微软雅黑" panose="020B0503020204020204" pitchFamily="34" charset="-122"/>
                <a:cs typeface="微软雅黑" panose="020B0503020204020204" charset="-122"/>
              </a:rPr>
              <a:t>GuardDuty</a:t>
            </a:r>
            <a:r>
              <a:rPr lang="en-US" altLang="zh-CN" sz="1050" b="1" i="1" dirty="0">
                <a:latin typeface="微软雅黑" panose="020B0503020204020204" pitchFamily="34" charset="-122"/>
                <a:ea typeface="微软雅黑" panose="020B0503020204020204" pitchFamily="34" charset="-122"/>
                <a:cs typeface="微软雅黑" panose="020B0503020204020204" charset="-122"/>
              </a:rPr>
              <a:t> </a:t>
            </a:r>
            <a:r>
              <a:rPr lang="ja-JP" altLang="de-DE" sz="1050"/>
              <a:t>威胁检测服务，可持续监控恶意活动和未经授权的行为</a:t>
            </a:r>
            <a:endParaRPr lang="en-US" dirty="0"/>
          </a:p>
          <a:p>
            <a:endParaRPr lang="en-US" dirty="0"/>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7010CFB-14E1-4BDB-B91D-4938DD10074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562374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dirty="0" err="1"/>
              <a:t>ReachNow</a:t>
            </a:r>
            <a:r>
              <a:rPr lang="zh-CN" altLang="de-DE" dirty="0"/>
              <a:t>是宝马集团在西雅图，华盛顿，和纽约</a:t>
            </a:r>
            <a:r>
              <a:rPr lang="ja-JP" altLang="de-DE"/>
              <a:t>等城市</a:t>
            </a:r>
            <a:r>
              <a:rPr lang="zh-CN" altLang="de-DE" dirty="0"/>
              <a:t>运营的汽车共享服务。 </a:t>
            </a:r>
            <a:r>
              <a:rPr lang="ja-JP" altLang="de-DE"/>
              <a:t>用户可以</a:t>
            </a:r>
            <a:r>
              <a:rPr lang="zh-CN" altLang="de-DE" dirty="0"/>
              <a:t>使用</a:t>
            </a:r>
            <a:r>
              <a:rPr lang="de-DE" altLang="zh-CN" dirty="0"/>
              <a:t>APP</a:t>
            </a:r>
            <a:r>
              <a:rPr lang="zh-CN" altLang="de-DE" dirty="0"/>
              <a:t>进行汽车预订</a:t>
            </a:r>
            <a:endParaRPr lang="de-DE" altLang="zh-CN" dirty="0"/>
          </a:p>
          <a:p>
            <a:r>
              <a:rPr lang="de-DE" altLang="ja-JP" dirty="0"/>
              <a:t>APP</a:t>
            </a:r>
            <a:r>
              <a:rPr lang="ja-JP" altLang="de-DE"/>
              <a:t>上面显示</a:t>
            </a:r>
            <a:r>
              <a:rPr lang="zh-CN" altLang="de-DE" dirty="0"/>
              <a:t>预计到达时</a:t>
            </a:r>
            <a:r>
              <a:rPr lang="ja-JP" altLang="de-DE"/>
              <a:t>间</a:t>
            </a:r>
            <a:endParaRPr lang="de-DE" altLang="ja-JP" dirty="0"/>
          </a:p>
          <a:p>
            <a:r>
              <a:rPr lang="ja-JP" altLang="de-DE"/>
              <a:t>后台支持实时的车队管理</a:t>
            </a:r>
            <a:endParaRPr lang="en-US" dirty="0"/>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7010CFB-14E1-4BDB-B91D-4938DD10074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547411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a:p>
        </p:txBody>
      </p:sp>
    </p:spTree>
    <p:extLst>
      <p:ext uri="{BB962C8B-B14F-4D97-AF65-F5344CB8AC3E}">
        <p14:creationId xmlns:p14="http://schemas.microsoft.com/office/powerpoint/2010/main" val="4143616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7/22/20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4204742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7/22/20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96941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05063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dirty="0">
                <a:solidFill>
                  <a:srgbClr val="282828"/>
                </a:solidFill>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7/21/20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9576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D5109-E02C-AB48-83E8-B8147DF9C956}" type="slidenum">
              <a:rPr lang="en-US" smtClean="0"/>
              <a:t>7</a:t>
            </a:fld>
            <a:endParaRPr lang="en-US" dirty="0"/>
          </a:p>
        </p:txBody>
      </p:sp>
    </p:spTree>
    <p:extLst>
      <p:ext uri="{BB962C8B-B14F-4D97-AF65-F5344CB8AC3E}">
        <p14:creationId xmlns:p14="http://schemas.microsoft.com/office/powerpoint/2010/main" val="2106555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ja-JP" altLang="en-US"/>
              <a:t>的全球云基础设施是最安全</a:t>
            </a:r>
            <a:r>
              <a:rPr lang="zh-CN" altLang="en-US" dirty="0"/>
              <a:t>，</a:t>
            </a:r>
            <a:r>
              <a:rPr lang="ja-JP" altLang="en-US"/>
              <a:t>广泛</a:t>
            </a:r>
            <a:r>
              <a:rPr lang="zh-CN" altLang="en-US" dirty="0"/>
              <a:t>，</a:t>
            </a:r>
            <a:r>
              <a:rPr lang="ja-JP" altLang="en-US"/>
              <a:t>可靠的云计算环境</a:t>
            </a:r>
            <a:endParaRPr lang="en-US" altLang="ja-JP" dirty="0"/>
          </a:p>
          <a:p>
            <a:r>
              <a:rPr lang="ja-JP" altLang="en-US"/>
              <a:t>至今为止拥有</a:t>
            </a:r>
            <a:r>
              <a:rPr lang="en-US" altLang="zh-CN" dirty="0"/>
              <a:t>22</a:t>
            </a:r>
            <a:r>
              <a:rPr lang="ja-JP" altLang="en-US"/>
              <a:t>个区域</a:t>
            </a:r>
            <a:r>
              <a:rPr lang="zh-CN" altLang="en-US" dirty="0"/>
              <a:t>，</a:t>
            </a:r>
            <a:r>
              <a:rPr lang="en-US" altLang="zh-CN" dirty="0"/>
              <a:t>70+</a:t>
            </a:r>
            <a:r>
              <a:rPr lang="ja-JP" altLang="en-US"/>
              <a:t>可用区</a:t>
            </a:r>
            <a:r>
              <a:rPr lang="zh-CN" altLang="en-US" dirty="0"/>
              <a:t>，</a:t>
            </a:r>
            <a:r>
              <a:rPr lang="en-US" altLang="zh-CN" dirty="0"/>
              <a:t>200+</a:t>
            </a:r>
            <a:r>
              <a:rPr lang="ja-JP" altLang="en-US"/>
              <a:t>的边缘站点</a:t>
            </a:r>
            <a:endParaRPr lang="en-US" altLang="ja-JP" dirty="0"/>
          </a:p>
          <a:p>
            <a:r>
              <a:rPr lang="ja-JP" altLang="en-US"/>
              <a:t>在这张网上面</a:t>
            </a:r>
            <a:r>
              <a:rPr lang="zh-CN" altLang="en-US" dirty="0"/>
              <a:t>，</a:t>
            </a:r>
            <a:r>
              <a:rPr lang="en-US" altLang="zh-CN" dirty="0"/>
              <a:t>AWS</a:t>
            </a:r>
            <a:r>
              <a:rPr lang="ja-JP" altLang="en-US"/>
              <a:t>在全球拥有数百万活跃客户和数万个合作伙伴</a:t>
            </a:r>
            <a:r>
              <a:rPr lang="zh-CN" altLang="en-US" dirty="0"/>
              <a:t>，</a:t>
            </a:r>
            <a:r>
              <a:rPr lang="ja-JP" altLang="en-US"/>
              <a:t>有着最具活力的生态系统</a:t>
            </a:r>
            <a:r>
              <a:rPr lang="zh-CN" altLang="en-US" dirty="0"/>
              <a:t>，</a:t>
            </a:r>
            <a:r>
              <a:rPr lang="ja-JP" altLang="en-US"/>
              <a:t>几乎所有行业和规模的客户都在</a:t>
            </a:r>
            <a:r>
              <a:rPr lang="en-US" altLang="ja-JP" dirty="0" err="1"/>
              <a:t>aws</a:t>
            </a:r>
            <a:r>
              <a:rPr lang="ja-JP" altLang="en-US"/>
              <a:t>运行所有可能的案例</a:t>
            </a:r>
            <a:endParaRPr lang="en-US" altLang="ja-JP" dirty="0"/>
          </a:p>
          <a:p>
            <a:endParaRPr lang="en-US" dirty="0"/>
          </a:p>
          <a:p>
            <a:r>
              <a:rPr lang="en-US" dirty="0"/>
              <a:t>AWS </a:t>
            </a:r>
            <a:r>
              <a:rPr lang="ja-JP" altLang="en-US"/>
              <a:t>区域是一个地理位置，</a:t>
            </a:r>
            <a:r>
              <a:rPr lang="en-US" dirty="0"/>
              <a:t>AWS </a:t>
            </a:r>
            <a:r>
              <a:rPr lang="ja-JP" altLang="en-US"/>
              <a:t>在其中提供多个在物理上独立且隔离的可用区，这些可用区通过延迟低、吞吐量高且冗余性高的网络连接在一起。</a:t>
            </a:r>
            <a:endParaRPr lang="en-US" altLang="ja-JP" dirty="0"/>
          </a:p>
          <a:p>
            <a:r>
              <a:rPr lang="en-US" dirty="0"/>
              <a:t>AWS </a:t>
            </a:r>
            <a:r>
              <a:rPr lang="ja-JP" altLang="en-US"/>
              <a:t>可用区是 </a:t>
            </a:r>
            <a:r>
              <a:rPr lang="en-US" dirty="0"/>
              <a:t>AWS </a:t>
            </a:r>
            <a:r>
              <a:rPr lang="ja-JP" altLang="en-US"/>
              <a:t>区域内的物理隔离位置。</a:t>
            </a:r>
            <a:r>
              <a:rPr lang="en-US" dirty="0"/>
              <a:t>S3 </a:t>
            </a:r>
            <a:r>
              <a:rPr lang="ja-JP" altLang="en-US"/>
              <a:t>在每个 </a:t>
            </a:r>
            <a:r>
              <a:rPr lang="en-US" dirty="0"/>
              <a:t>AWS </a:t>
            </a:r>
            <a:r>
              <a:rPr lang="ja-JP" altLang="en-US"/>
              <a:t>区域内运行至少 </a:t>
            </a:r>
            <a:r>
              <a:rPr lang="en-US" altLang="ja-JP" dirty="0"/>
              <a:t>3 </a:t>
            </a:r>
            <a:r>
              <a:rPr lang="ja-JP" altLang="en-US"/>
              <a:t>个可用区，每个可用区之间相隔数英里，以防止发生火灾、洪水等本地事件。</a:t>
            </a:r>
            <a:endParaRPr lang="en-US" altLang="ja-JP" dirty="0"/>
          </a:p>
          <a:p>
            <a:endParaRPr lang="en-US" altLang="ja-JP" dirty="0"/>
          </a:p>
          <a:p>
            <a:r>
              <a:rPr lang="en-US" altLang="ja-JP" dirty="0"/>
              <a:t>https://</a:t>
            </a:r>
            <a:r>
              <a:rPr lang="en-US" altLang="ja-JP" dirty="0" err="1"/>
              <a:t>infrastructure.aws</a:t>
            </a:r>
            <a:r>
              <a:rPr lang="en-US" altLang="ja-JP" dirty="0"/>
              <a:t>/</a:t>
            </a:r>
          </a:p>
          <a:p>
            <a:endParaRPr lang="en-US" altLang="ja-JP"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807066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IRAP: </a:t>
            </a:r>
            <a:r>
              <a:rPr lang="ja-JP" altLang="en-US" sz="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澳大利亚信息安全注册评估计划</a:t>
            </a:r>
            <a:endParaRPr lang="en-US" altLang="ja-JP"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altLang="ja-JP"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MTCS</a:t>
            </a:r>
            <a:r>
              <a:rPr lang="zh-CN" alt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b="0" dirty="0"/>
              <a:t>Singapore Multi-Tier Cloud Security Standard</a:t>
            </a:r>
          </a:p>
          <a:p>
            <a:pPr algn="l"/>
            <a:r>
              <a:rPr lang="en-US" sz="12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NIST</a:t>
            </a:r>
            <a:r>
              <a:rPr lang="zh-CN" altLang="en-US" sz="12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ja-JP" altLang="en-US" b="1">
                <a:hlinkClick r:id="rId3"/>
              </a:rPr>
              <a:t>美国国家标准与技术研究院 </a:t>
            </a:r>
            <a:r>
              <a:rPr lang="en-US" altLang="ja-JP" b="1" dirty="0">
                <a:hlinkClick r:id="rId3"/>
              </a:rPr>
              <a:t>(</a:t>
            </a:r>
            <a:r>
              <a:rPr lang="en-US" b="1" dirty="0">
                <a:hlinkClick r:id="rId3"/>
              </a:rPr>
              <a:t>NIST)</a:t>
            </a:r>
            <a:endParaRPr lang="en-US" b="1" dirty="0"/>
          </a:p>
          <a:p>
            <a:pPr algn="l"/>
            <a:r>
              <a:rPr lang="en-US" sz="12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FISMA: </a:t>
            </a:r>
            <a:r>
              <a:rPr lang="ja-JP" altLang="en-US"/>
              <a:t>维持联邦信息安全管理法案 </a:t>
            </a:r>
            <a:r>
              <a:rPr lang="en-US" altLang="ja-JP" dirty="0"/>
              <a:t>(</a:t>
            </a:r>
            <a:r>
              <a:rPr lang="en-US" i="1" dirty="0"/>
              <a:t>FISMA</a:t>
            </a:r>
            <a:r>
              <a:rPr lang="en-US" dirty="0"/>
              <a:t>) </a:t>
            </a:r>
          </a:p>
          <a:p>
            <a:pPr algn="l"/>
            <a:r>
              <a:rPr lang="en-US" sz="12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MPAA: </a:t>
            </a:r>
            <a:r>
              <a:rPr lang="ja-JP" altLang="en-US"/>
              <a:t>美国电影协会 </a:t>
            </a:r>
            <a:r>
              <a:rPr lang="en-US" altLang="ja-JP" dirty="0"/>
              <a:t>(</a:t>
            </a:r>
            <a:r>
              <a:rPr lang="en-US" dirty="0"/>
              <a:t>MPAA) </a:t>
            </a:r>
          </a:p>
          <a:p>
            <a:pPr algn="l"/>
            <a:r>
              <a:rPr lang="en-US" sz="12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PCI: </a:t>
            </a:r>
            <a:r>
              <a:rPr lang="ja-JP" altLang="en-US" sz="1200" b="0">
                <a:solidFill>
                  <a:schemeClr val="bg1"/>
                </a:solidFill>
                <a:latin typeface="Amazon Ember" panose="020B0603020204020204" pitchFamily="34" charset="0"/>
                <a:ea typeface="Amazon Ember" panose="020B0603020204020204" pitchFamily="34" charset="0"/>
                <a:cs typeface="Amazon Ember" panose="020B0603020204020204" pitchFamily="34" charset="0"/>
              </a:rPr>
              <a:t>信用卡</a:t>
            </a:r>
            <a:endParaRPr lang="en-US" altLang="ja-JP" sz="12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altLang="ja-JP" sz="12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ITAR</a:t>
            </a:r>
            <a:r>
              <a:rPr lang="zh-CN" altLang="en-US" sz="12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ja-JP" altLang="en-US"/>
              <a:t>美国国际武器贸易条例 </a:t>
            </a:r>
            <a:r>
              <a:rPr lang="en-US" altLang="ja-JP" dirty="0"/>
              <a:t>(</a:t>
            </a:r>
            <a:r>
              <a:rPr lang="en-US" dirty="0"/>
              <a:t>ITAR)</a:t>
            </a:r>
          </a:p>
          <a:p>
            <a:pPr algn="l"/>
            <a:r>
              <a:rPr lang="en-US" dirty="0"/>
              <a:t>SOC</a:t>
            </a:r>
            <a:r>
              <a:rPr lang="zh-CN" altLang="en-US" dirty="0"/>
              <a:t>： </a:t>
            </a:r>
            <a:r>
              <a:rPr lang="en-US" dirty="0"/>
              <a:t>AWS </a:t>
            </a:r>
            <a:r>
              <a:rPr lang="ja-JP" altLang="en-US"/>
              <a:t>系统及组织控制 </a:t>
            </a:r>
            <a:r>
              <a:rPr lang="en-US" altLang="ja-JP" dirty="0"/>
              <a:t>(</a:t>
            </a:r>
            <a:r>
              <a:rPr lang="en-US" dirty="0"/>
              <a:t>SOC) </a:t>
            </a:r>
            <a:r>
              <a:rPr lang="ja-JP" altLang="en-US"/>
              <a:t>报告</a:t>
            </a:r>
            <a:br>
              <a:rPr lang="en-US" altLang="ja-JP" dirty="0"/>
            </a:br>
            <a:r>
              <a:rPr lang="en-US" i="1" dirty="0" err="1"/>
              <a:t>GxP</a:t>
            </a:r>
            <a:r>
              <a:rPr lang="en-US" dirty="0"/>
              <a:t> </a:t>
            </a:r>
            <a:r>
              <a:rPr lang="ja-JP" altLang="en-US"/>
              <a:t>要求旨在确保面向消费者的食品和医疗产品的安全</a:t>
            </a:r>
            <a:endParaRPr lang="en-US" dirty="0"/>
          </a:p>
        </p:txBody>
      </p:sp>
      <p:sp>
        <p:nvSpPr>
          <p:cNvPr id="4" name="灯片编号占位符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63490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B39D8-54E2-9145-BAEA-D8E8419C07DA}" type="slidenum">
              <a:rPr lang="en-US" smtClean="0"/>
              <a:t>‹#›</a:t>
            </a:fld>
            <a:endParaRPr lang="en-US"/>
          </a:p>
        </p:txBody>
      </p:sp>
    </p:spTree>
    <p:extLst>
      <p:ext uri="{BB962C8B-B14F-4D97-AF65-F5344CB8AC3E}">
        <p14:creationId xmlns:p14="http://schemas.microsoft.com/office/powerpoint/2010/main" val="2842044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rgbClr val="414042"/>
                </a:solidFill>
              </a:defRPr>
            </a:lvl1pPr>
          </a:lstStyle>
          <a:p>
            <a:r>
              <a:rPr lang="en-US"/>
              <a:t>Click to edit Master title style</a:t>
            </a:r>
            <a:endParaRPr lang="en-US" dirty="0"/>
          </a:p>
        </p:txBody>
      </p:sp>
      <p:sp>
        <p:nvSpPr>
          <p:cNvPr id="3" name="Content Placeholder 2"/>
          <p:cNvSpPr>
            <a:spLocks noGrp="1"/>
          </p:cNvSpPr>
          <p:nvPr>
            <p:ph idx="1"/>
          </p:nvPr>
        </p:nvSpPr>
        <p:spPr>
          <a:xfrm>
            <a:off x="454123" y="1345776"/>
            <a:ext cx="10940405" cy="4738568"/>
          </a:xfrm>
          <a:prstGeom prst="rect">
            <a:avLst/>
          </a:prstGeom>
        </p:spPr>
        <p:txBody>
          <a:bodyPr/>
          <a:lstStyle>
            <a:lvl1pPr marL="0" indent="0">
              <a:buNone/>
              <a:defRPr>
                <a:solidFill>
                  <a:srgbClr val="414042"/>
                </a:solidFill>
              </a:defRPr>
            </a:lvl1pPr>
            <a:lvl2pPr marL="990575" indent="-380990">
              <a:buFont typeface="Arial"/>
              <a:buChar char="•"/>
              <a:defRPr>
                <a:solidFill>
                  <a:srgbClr val="414042"/>
                </a:solidFill>
              </a:defRPr>
            </a:lvl2pPr>
            <a:lvl3pPr marL="1523962" indent="-304792">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9261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2380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Blank - No Logo">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40" t="265" r="1" b="-1674"/>
          <a:stretch/>
        </p:blipFill>
        <p:spPr>
          <a:xfrm>
            <a:off x="0" y="2"/>
            <a:ext cx="12192000" cy="6990316"/>
          </a:xfrm>
          <a:prstGeom prst="rect">
            <a:avLst/>
          </a:prstGeom>
        </p:spPr>
      </p:pic>
      <p:sp>
        <p:nvSpPr>
          <p:cNvPr id="4" name="TextBox 3"/>
          <p:cNvSpPr txBox="1"/>
          <p:nvPr/>
        </p:nvSpPr>
        <p:spPr>
          <a:xfrm>
            <a:off x="3763619" y="-3790119"/>
            <a:ext cx="184731" cy="461665"/>
          </a:xfrm>
          <a:prstGeom prst="rect">
            <a:avLst/>
          </a:prstGeom>
          <a:noFill/>
        </p:spPr>
        <p:txBody>
          <a:bodyPr wrap="none" rtlCol="0">
            <a:spAutoFit/>
          </a:bodyPr>
          <a:lstStyle/>
          <a:p>
            <a:endParaRPr lang="en-US" sz="2400"/>
          </a:p>
        </p:txBody>
      </p:sp>
      <p:sp>
        <p:nvSpPr>
          <p:cNvPr id="6" name="TextBox 5"/>
          <p:cNvSpPr txBox="1"/>
          <p:nvPr/>
        </p:nvSpPr>
        <p:spPr>
          <a:xfrm>
            <a:off x="9914967" y="8139956"/>
            <a:ext cx="184731" cy="461665"/>
          </a:xfrm>
          <a:prstGeom prst="rect">
            <a:avLst/>
          </a:prstGeom>
          <a:noFill/>
        </p:spPr>
        <p:txBody>
          <a:bodyPr wrap="none" rtlCol="0">
            <a:spAutoFit/>
          </a:bodyPr>
          <a:lstStyle/>
          <a:p>
            <a:endParaRPr lang="en-US" sz="2400"/>
          </a:p>
        </p:txBody>
      </p:sp>
      <p:sp>
        <p:nvSpPr>
          <p:cNvPr id="9" name="TextBox 8"/>
          <p:cNvSpPr txBox="1"/>
          <p:nvPr/>
        </p:nvSpPr>
        <p:spPr>
          <a:xfrm>
            <a:off x="652200" y="6403251"/>
            <a:ext cx="4037032" cy="143565"/>
          </a:xfrm>
          <a:prstGeom prst="rect">
            <a:avLst/>
          </a:prstGeom>
          <a:noFill/>
        </p:spPr>
        <p:txBody>
          <a:bodyPr wrap="square" lIns="0" tIns="0" rIns="0" bIns="0" rtlCol="0">
            <a:spAutoFit/>
          </a:bodyPr>
          <a:lstStyle/>
          <a:p>
            <a:r>
              <a:rPr lang="en-US" sz="933" b="0" i="0">
                <a:solidFill>
                  <a:schemeClr val="bg1"/>
                </a:solidFill>
                <a:latin typeface="Amazon Ember Regular" charset="0"/>
              </a:rPr>
              <a:t>© 2018, Amazon Web Services, Inc. or its Affiliates. All rights reserved.</a:t>
            </a:r>
          </a:p>
        </p:txBody>
      </p:sp>
      <p:sp>
        <p:nvSpPr>
          <p:cNvPr id="10" name="Title 1"/>
          <p:cNvSpPr>
            <a:spLocks noGrp="1"/>
          </p:cNvSpPr>
          <p:nvPr>
            <p:ph type="title"/>
          </p:nvPr>
        </p:nvSpPr>
        <p:spPr>
          <a:xfrm>
            <a:off x="548865" y="2232572"/>
            <a:ext cx="8092721" cy="1667557"/>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1919" y="6275881"/>
            <a:ext cx="591151" cy="353419"/>
          </a:xfrm>
          <a:prstGeom prst="rect">
            <a:avLst/>
          </a:prstGeom>
        </p:spPr>
      </p:pic>
    </p:spTree>
    <p:extLst>
      <p:ext uri="{BB962C8B-B14F-4D97-AF65-F5344CB8AC3E}">
        <p14:creationId xmlns:p14="http://schemas.microsoft.com/office/powerpoint/2010/main" val="8918811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Blank - No Logo">
    <p:spTree>
      <p:nvGrpSpPr>
        <p:cNvPr id="1" name=""/>
        <p:cNvGrpSpPr/>
        <p:nvPr/>
      </p:nvGrpSpPr>
      <p:grpSpPr>
        <a:xfrm>
          <a:off x="0" y="0"/>
          <a:ext cx="0" cy="0"/>
          <a:chOff x="0" y="0"/>
          <a:chExt cx="0" cy="0"/>
        </a:xfrm>
      </p:grpSpPr>
      <p:sp>
        <p:nvSpPr>
          <p:cNvPr id="4" name="TextBox 3"/>
          <p:cNvSpPr txBox="1"/>
          <p:nvPr/>
        </p:nvSpPr>
        <p:spPr>
          <a:xfrm>
            <a:off x="3763619" y="-3790119"/>
            <a:ext cx="184731" cy="461665"/>
          </a:xfrm>
          <a:prstGeom prst="rect">
            <a:avLst/>
          </a:prstGeom>
          <a:noFill/>
        </p:spPr>
        <p:txBody>
          <a:bodyPr wrap="none" rtlCol="0">
            <a:spAutoFit/>
          </a:bodyPr>
          <a:lstStyle/>
          <a:p>
            <a:endParaRPr lang="en-US" sz="2400"/>
          </a:p>
        </p:txBody>
      </p:sp>
      <p:sp>
        <p:nvSpPr>
          <p:cNvPr id="6" name="TextBox 5"/>
          <p:cNvSpPr txBox="1"/>
          <p:nvPr/>
        </p:nvSpPr>
        <p:spPr>
          <a:xfrm>
            <a:off x="9914967" y="8139956"/>
            <a:ext cx="184731" cy="461665"/>
          </a:xfrm>
          <a:prstGeom prst="rect">
            <a:avLst/>
          </a:prstGeom>
          <a:noFill/>
        </p:spPr>
        <p:txBody>
          <a:bodyPr wrap="none" rtlCol="0">
            <a:spAutoFit/>
          </a:bodyPr>
          <a:lstStyle/>
          <a:p>
            <a:endParaRPr lang="en-US" sz="2400"/>
          </a:p>
        </p:txBody>
      </p:sp>
      <p:sp>
        <p:nvSpPr>
          <p:cNvPr id="10" name="Title 1"/>
          <p:cNvSpPr>
            <a:spLocks noGrp="1"/>
          </p:cNvSpPr>
          <p:nvPr>
            <p:ph type="title"/>
          </p:nvPr>
        </p:nvSpPr>
        <p:spPr>
          <a:xfrm>
            <a:off x="3300349" y="1240200"/>
            <a:ext cx="8092721" cy="1667557"/>
          </a:xfrm>
        </p:spPr>
        <p:txBody>
          <a:bodyPr anchor="ctr" anchorCtr="0">
            <a:noAutofit/>
          </a:bodyPr>
          <a:lstStyle>
            <a:lvl1pPr algn="r">
              <a:defRPr sz="4000"/>
            </a:lvl1pPr>
          </a:lstStyle>
          <a:p>
            <a:r>
              <a:rPr lang="en-US"/>
              <a:t>Click to edit Master title style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1919" y="6275881"/>
            <a:ext cx="591151" cy="353419"/>
          </a:xfrm>
          <a:prstGeom prst="rect">
            <a:avLst/>
          </a:prstGeom>
        </p:spPr>
      </p:pic>
    </p:spTree>
    <p:extLst>
      <p:ext uri="{BB962C8B-B14F-4D97-AF65-F5344CB8AC3E}">
        <p14:creationId xmlns:p14="http://schemas.microsoft.com/office/powerpoint/2010/main" val="3426630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_Blank - No Logo">
    <p:spTree>
      <p:nvGrpSpPr>
        <p:cNvPr id="1" name=""/>
        <p:cNvGrpSpPr/>
        <p:nvPr/>
      </p:nvGrpSpPr>
      <p:grpSpPr>
        <a:xfrm>
          <a:off x="0" y="0"/>
          <a:ext cx="0" cy="0"/>
          <a:chOff x="0" y="0"/>
          <a:chExt cx="0" cy="0"/>
        </a:xfrm>
      </p:grpSpPr>
      <p:sp>
        <p:nvSpPr>
          <p:cNvPr id="4" name="TextBox 3"/>
          <p:cNvSpPr txBox="1"/>
          <p:nvPr/>
        </p:nvSpPr>
        <p:spPr>
          <a:xfrm>
            <a:off x="3763619" y="-3790119"/>
            <a:ext cx="184731" cy="461665"/>
          </a:xfrm>
          <a:prstGeom prst="rect">
            <a:avLst/>
          </a:prstGeom>
          <a:noFill/>
        </p:spPr>
        <p:txBody>
          <a:bodyPr wrap="none" rtlCol="0">
            <a:spAutoFit/>
          </a:bodyPr>
          <a:lstStyle/>
          <a:p>
            <a:endParaRPr lang="en-US" sz="2400"/>
          </a:p>
        </p:txBody>
      </p:sp>
      <p:sp>
        <p:nvSpPr>
          <p:cNvPr id="6" name="TextBox 5"/>
          <p:cNvSpPr txBox="1"/>
          <p:nvPr/>
        </p:nvSpPr>
        <p:spPr>
          <a:xfrm>
            <a:off x="9914967" y="8139956"/>
            <a:ext cx="184731" cy="461665"/>
          </a:xfrm>
          <a:prstGeom prst="rect">
            <a:avLst/>
          </a:prstGeom>
          <a:noFill/>
        </p:spPr>
        <p:txBody>
          <a:bodyPr wrap="none" rtlCol="0">
            <a:spAutoFit/>
          </a:bodyPr>
          <a:lstStyle/>
          <a:p>
            <a:endParaRPr lang="en-US" sz="2400"/>
          </a:p>
        </p:txBody>
      </p:sp>
      <p:sp>
        <p:nvSpPr>
          <p:cNvPr id="10" name="Title 1"/>
          <p:cNvSpPr>
            <a:spLocks noGrp="1"/>
          </p:cNvSpPr>
          <p:nvPr>
            <p:ph type="title"/>
          </p:nvPr>
        </p:nvSpPr>
        <p:spPr>
          <a:xfrm>
            <a:off x="548865" y="2232572"/>
            <a:ext cx="8092721" cy="1667557"/>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1919" y="6275881"/>
            <a:ext cx="591151" cy="353419"/>
          </a:xfrm>
          <a:prstGeom prst="rect">
            <a:avLst/>
          </a:prstGeom>
        </p:spPr>
      </p:pic>
    </p:spTree>
    <p:extLst>
      <p:ext uri="{BB962C8B-B14F-4D97-AF65-F5344CB8AC3E}">
        <p14:creationId xmlns:p14="http://schemas.microsoft.com/office/powerpoint/2010/main" val="18247452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269" y="2067776"/>
            <a:ext cx="10363200" cy="1362075"/>
          </a:xfrm>
        </p:spPr>
        <p:txBody>
          <a:bodyPr anchor="ctr">
            <a:noAutofit/>
          </a:bodyPr>
          <a:lstStyle>
            <a:lvl1pPr algn="l">
              <a:defRPr sz="5333" b="1" cap="none"/>
            </a:lvl1pPr>
          </a:lstStyle>
          <a:p>
            <a:r>
              <a:rPr lang="en-US" dirty="0"/>
              <a:t>Thank you!</a:t>
            </a:r>
          </a:p>
        </p:txBody>
      </p:sp>
      <p:sp>
        <p:nvSpPr>
          <p:cNvPr id="3" name="Text Placeholder 11"/>
          <p:cNvSpPr>
            <a:spLocks noGrp="1"/>
          </p:cNvSpPr>
          <p:nvPr>
            <p:ph type="body" sz="quarter" idx="10"/>
          </p:nvPr>
        </p:nvSpPr>
        <p:spPr>
          <a:xfrm>
            <a:off x="650533" y="3429852"/>
            <a:ext cx="4910667" cy="577849"/>
          </a:xfrm>
        </p:spPr>
        <p:txBody>
          <a:bodyPr>
            <a:normAutofit/>
          </a:bodyPr>
          <a:lstStyle>
            <a:lvl1pPr marL="0" indent="0" algn="l">
              <a:buNone/>
              <a:defRPr sz="2133" baseline="0"/>
            </a:lvl1pPr>
          </a:lstStyle>
          <a:p>
            <a:pPr lvl="0"/>
            <a:r>
              <a:rPr lang="en-US"/>
              <a:t>Edit Master text styles</a:t>
            </a:r>
          </a:p>
        </p:txBody>
      </p:sp>
    </p:spTree>
    <p:extLst>
      <p:ext uri="{BB962C8B-B14F-4D97-AF65-F5344CB8AC3E}">
        <p14:creationId xmlns:p14="http://schemas.microsoft.com/office/powerpoint/2010/main" val="3760083000"/>
      </p:ext>
    </p:extLst>
  </p:cSld>
  <p:clrMapOvr>
    <a:masterClrMapping/>
  </p:clrMapOvr>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D5C1-1CE9-294B-8106-0D0FE77383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4F4FB6-FCE3-5642-8405-2B130C786A39}"/>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763E84-A231-AD48-930B-B7CDCB58423C}"/>
              </a:ext>
            </a:extLst>
          </p:cNvPr>
          <p:cNvSpPr>
            <a:spLocks noGrp="1"/>
          </p:cNvSpPr>
          <p:nvPr>
            <p:ph type="dt" sz="half" idx="10"/>
          </p:nvPr>
        </p:nvSpPr>
        <p:spPr/>
        <p:txBody>
          <a:bodyPr/>
          <a:lstStyle/>
          <a:p>
            <a:fld id="{65A47EA9-54DF-C541-9F1B-7C1F5083CBD6}" type="datetimeFigureOut">
              <a:rPr lang="en-US" smtClean="0"/>
              <a:t>7/21/20</a:t>
            </a:fld>
            <a:endParaRPr lang="en-US"/>
          </a:p>
        </p:txBody>
      </p:sp>
      <p:sp>
        <p:nvSpPr>
          <p:cNvPr id="5" name="Footer Placeholder 4">
            <a:extLst>
              <a:ext uri="{FF2B5EF4-FFF2-40B4-BE49-F238E27FC236}">
                <a16:creationId xmlns:a16="http://schemas.microsoft.com/office/drawing/2014/main" id="{4E8A37F9-AE7B-274C-B71C-A71B93CC6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A4308-C461-544E-9B7E-07700815F253}"/>
              </a:ext>
            </a:extLst>
          </p:cNvPr>
          <p:cNvSpPr>
            <a:spLocks noGrp="1"/>
          </p:cNvSpPr>
          <p:nvPr>
            <p:ph type="sldNum" sz="quarter" idx="12"/>
          </p:nvPr>
        </p:nvSpPr>
        <p:spPr/>
        <p:txBody>
          <a:bodyPr/>
          <a:lstStyle/>
          <a:p>
            <a:fld id="{0E0E0192-C642-4D4F-AE82-A0D0DC02E26B}" type="slidenum">
              <a:rPr lang="en-US" smtClean="0"/>
              <a:pPr/>
              <a:t>‹#›</a:t>
            </a:fld>
            <a:endParaRPr lang="en-US"/>
          </a:p>
        </p:txBody>
      </p:sp>
    </p:spTree>
    <p:extLst>
      <p:ext uri="{BB962C8B-B14F-4D97-AF65-F5344CB8AC3E}">
        <p14:creationId xmlns:p14="http://schemas.microsoft.com/office/powerpoint/2010/main" val="2411525772"/>
      </p:ext>
    </p:extLst>
  </p:cSld>
  <p:clrMapOvr>
    <a:masterClrMapping/>
  </p:clrMapOvr>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13" name="TextBox 12"/>
          <p:cNvSpPr txBox="1"/>
          <p:nvPr/>
        </p:nvSpPr>
        <p:spPr>
          <a:xfrm>
            <a:off x="652200" y="6521788"/>
            <a:ext cx="4037032" cy="143565"/>
          </a:xfrm>
          <a:prstGeom prst="rect">
            <a:avLst/>
          </a:prstGeom>
          <a:noFill/>
        </p:spPr>
        <p:txBody>
          <a:bodyPr wrap="square" lIns="0" tIns="0" rIns="0" bIns="0" rtlCol="0">
            <a:spAutoFit/>
          </a:bodyPr>
          <a:lstStyle/>
          <a:p>
            <a:r>
              <a:rPr lang="en-US" sz="933">
                <a:solidFill>
                  <a:schemeClr val="tx1">
                    <a:lumMod val="50000"/>
                  </a:schemeClr>
                </a:solidFill>
              </a:rPr>
              <a:t>© 2016, Amazon Web Services, Inc. or its Affiliates. All rights reserved.</a:t>
            </a:r>
          </a:p>
        </p:txBody>
      </p:sp>
      <p:sp>
        <p:nvSpPr>
          <p:cNvPr id="9" name="Text Placeholder 11"/>
          <p:cNvSpPr>
            <a:spLocks noGrp="1"/>
          </p:cNvSpPr>
          <p:nvPr>
            <p:ph type="body" sz="quarter" idx="10" hasCustomPrompt="1"/>
          </p:nvPr>
        </p:nvSpPr>
        <p:spPr>
          <a:xfrm>
            <a:off x="3640667" y="4857974"/>
            <a:ext cx="4910667" cy="577849"/>
          </a:xfrm>
        </p:spPr>
        <p:txBody>
          <a:bodyPr>
            <a:normAutofit/>
          </a:bodyPr>
          <a:lstStyle>
            <a:lvl1pPr marL="0" indent="0" algn="ctr">
              <a:buNone/>
              <a:defRPr sz="1600" baseline="0">
                <a:solidFill>
                  <a:schemeClr val="tx1"/>
                </a:solidFill>
              </a:defRPr>
            </a:lvl1pPr>
          </a:lstStyle>
          <a:p>
            <a:pPr lvl="0"/>
            <a:r>
              <a:rPr lang="en-US" dirty="0"/>
              <a:t>Click to edit Presenter, Team</a:t>
            </a:r>
          </a:p>
        </p:txBody>
      </p:sp>
      <p:sp>
        <p:nvSpPr>
          <p:cNvPr id="11" name="Text Placeholder 11"/>
          <p:cNvSpPr>
            <a:spLocks noGrp="1"/>
          </p:cNvSpPr>
          <p:nvPr>
            <p:ph type="body" sz="quarter" idx="11" hasCustomPrompt="1"/>
          </p:nvPr>
        </p:nvSpPr>
        <p:spPr>
          <a:xfrm>
            <a:off x="3640667" y="5365975"/>
            <a:ext cx="4910667" cy="493184"/>
          </a:xfrm>
        </p:spPr>
        <p:txBody>
          <a:bodyPr>
            <a:normAutofit/>
          </a:bodyPr>
          <a:lstStyle>
            <a:lvl1pPr marL="0" indent="0" algn="ctr">
              <a:buNone/>
              <a:defRPr sz="1600" baseline="0">
                <a:solidFill>
                  <a:schemeClr val="tx1"/>
                </a:solidFill>
              </a:defRPr>
            </a:lvl1pPr>
          </a:lstStyle>
          <a:p>
            <a:pPr lvl="0"/>
            <a:r>
              <a:rPr lang="en-US" dirty="0"/>
              <a:t>Click to edit Date</a:t>
            </a:r>
          </a:p>
        </p:txBody>
      </p:sp>
      <p:sp>
        <p:nvSpPr>
          <p:cNvPr id="14" name="Text Placeholder 8"/>
          <p:cNvSpPr>
            <a:spLocks noGrp="1"/>
          </p:cNvSpPr>
          <p:nvPr>
            <p:ph type="body" sz="quarter" idx="12" hasCustomPrompt="1"/>
          </p:nvPr>
        </p:nvSpPr>
        <p:spPr>
          <a:xfrm>
            <a:off x="1212675" y="2897554"/>
            <a:ext cx="9766651" cy="992716"/>
          </a:xfrm>
        </p:spPr>
        <p:txBody>
          <a:bodyPr>
            <a:noAutofit/>
          </a:bodyPr>
          <a:lstStyle>
            <a:lvl1pPr marL="0" indent="0" algn="ctr">
              <a:buNone/>
              <a:defRPr sz="4267" b="1" baseline="0">
                <a:solidFill>
                  <a:schemeClr val="tx1"/>
                </a:solidFill>
              </a:defRPr>
            </a:lvl1pPr>
          </a:lstStyle>
          <a:p>
            <a:pPr lvl="0"/>
            <a:r>
              <a:rPr lang="en-US" dirty="0"/>
              <a:t>Presentation Title</a:t>
            </a:r>
          </a:p>
        </p:txBody>
      </p:sp>
      <p:sp>
        <p:nvSpPr>
          <p:cNvPr id="15" name="Text Placeholder 11"/>
          <p:cNvSpPr>
            <a:spLocks noGrp="1"/>
          </p:cNvSpPr>
          <p:nvPr>
            <p:ph type="body" sz="quarter" idx="13"/>
          </p:nvPr>
        </p:nvSpPr>
        <p:spPr>
          <a:xfrm>
            <a:off x="2068279" y="3898017"/>
            <a:ext cx="8055443" cy="650465"/>
          </a:xfrm>
        </p:spPr>
        <p:txBody>
          <a:bodyPr/>
          <a:lstStyle>
            <a:lvl1pPr marL="0" indent="0" algn="ctr">
              <a:buNone/>
              <a:defRPr sz="2400">
                <a:solidFill>
                  <a:schemeClr val="tx1"/>
                </a:solidFill>
              </a:defRPr>
            </a:lvl1pPr>
          </a:lstStyle>
          <a:p>
            <a:pPr lvl="0"/>
            <a:r>
              <a:rPr lang="en-US"/>
              <a:t>Edit Master text styles</a:t>
            </a:r>
          </a:p>
        </p:txBody>
      </p:sp>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16478" y="6204063"/>
            <a:ext cx="759045" cy="285757"/>
          </a:xfrm>
          <a:prstGeom prst="rect">
            <a:avLst/>
          </a:prstGeom>
        </p:spPr>
      </p:pic>
    </p:spTree>
    <p:extLst>
      <p:ext uri="{BB962C8B-B14F-4D97-AF65-F5344CB8AC3E}">
        <p14:creationId xmlns:p14="http://schemas.microsoft.com/office/powerpoint/2010/main" val="8858479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chemeClr val="tx1">
                    <a:lumMod val="95000"/>
                  </a:schemeClr>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48817" y="1347211"/>
            <a:ext cx="10943656" cy="4855901"/>
          </a:xfrm>
          <a:noFill/>
        </p:spPr>
        <p:txBody>
          <a:bodyPr/>
          <a:lstStyle>
            <a:lvl1pPr marL="0" indent="0">
              <a:buNone/>
              <a:defRPr lang="en-US" sz="1467">
                <a:solidFill>
                  <a:srgbClr val="3366FF"/>
                </a:solidFill>
                <a:effectLst/>
                <a:latin typeface="Lucida Console" panose="020B0609040504020204" pitchFamily="49" charset="0"/>
              </a:defRPr>
            </a:lvl1pPr>
            <a:lvl2pPr marL="609585" indent="0">
              <a:buNone/>
              <a:defRPr>
                <a:latin typeface="Lucida Console" panose="020B0609040504020204" pitchFamily="49" charset="0"/>
              </a:defRPr>
            </a:lvl2pPr>
            <a:lvl3pPr marL="1219170" indent="0">
              <a:buNone/>
              <a:defRPr>
                <a:latin typeface="Lucida Console" panose="020B0609040504020204" pitchFamily="49" charset="0"/>
              </a:defRPr>
            </a:lvl3pPr>
            <a:lvl4pPr marL="1828754" indent="0">
              <a:buNone/>
              <a:defRPr>
                <a:latin typeface="Lucida Console" panose="020B0609040504020204" pitchFamily="49" charset="0"/>
              </a:defRPr>
            </a:lvl4pPr>
            <a:lvl5pPr marL="2438339" indent="0">
              <a:buNone/>
              <a:defRPr>
                <a:latin typeface="Lucida Console" panose="020B0609040504020204" pitchFamily="49" charset="0"/>
              </a:defRPr>
            </a:lvl5pPr>
          </a:lstStyle>
          <a:p>
            <a:r>
              <a:rPr lang="en-US" sz="1867"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7463" y="6218585"/>
            <a:ext cx="1081941" cy="450809"/>
          </a:xfrm>
          <a:prstGeom prst="rect">
            <a:avLst/>
          </a:prstGeom>
        </p:spPr>
      </p:pic>
    </p:spTree>
    <p:extLst>
      <p:ext uri="{BB962C8B-B14F-4D97-AF65-F5344CB8AC3E}">
        <p14:creationId xmlns:p14="http://schemas.microsoft.com/office/powerpoint/2010/main" val="42412571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4" y="1344071"/>
            <a:ext cx="5386917" cy="639763"/>
          </a:xfrm>
        </p:spPr>
        <p:txBody>
          <a:bodyPr anchor="b">
            <a:no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450324" y="1983832"/>
            <a:ext cx="5386917"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49052" y="153249"/>
            <a:ext cx="10940405" cy="727655"/>
          </a:xfrm>
        </p:spPr>
        <p:txBody>
          <a:bodyPr>
            <a:normAutofit/>
          </a:bodyPr>
          <a:lstStyle>
            <a:lvl1pPr>
              <a:defRPr sz="3733">
                <a:solidFill>
                  <a:schemeClr val="tx1">
                    <a:lumMod val="95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6034093" y="1344071"/>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6" name="Content Placeholder 5"/>
          <p:cNvSpPr>
            <a:spLocks noGrp="1"/>
          </p:cNvSpPr>
          <p:nvPr>
            <p:ph sz="quarter" idx="4"/>
          </p:nvPr>
        </p:nvSpPr>
        <p:spPr>
          <a:xfrm>
            <a:off x="6034093"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7463" y="6218585"/>
            <a:ext cx="1081941" cy="450809"/>
          </a:xfrm>
          <a:prstGeom prst="rect">
            <a:avLst/>
          </a:prstGeom>
        </p:spPr>
      </p:pic>
    </p:spTree>
    <p:extLst>
      <p:ext uri="{BB962C8B-B14F-4D97-AF65-F5344CB8AC3E}">
        <p14:creationId xmlns:p14="http://schemas.microsoft.com/office/powerpoint/2010/main" val="13612865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5"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4308002"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8165981"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7463" y="6218585"/>
            <a:ext cx="1081941" cy="450809"/>
          </a:xfrm>
          <a:prstGeom prst="rect">
            <a:avLst/>
          </a:prstGeom>
        </p:spPr>
      </p:pic>
    </p:spTree>
    <p:extLst>
      <p:ext uri="{BB962C8B-B14F-4D97-AF65-F5344CB8AC3E}">
        <p14:creationId xmlns:p14="http://schemas.microsoft.com/office/powerpoint/2010/main" val="226999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ivider slide - Pi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9223EA-9961-BD43-9F4A-F879101FB699}"/>
              </a:ext>
            </a:extLst>
          </p:cNvPr>
          <p:cNvPicPr>
            <a:picLocks noChangeAspect="1"/>
          </p:cNvPicPr>
          <p:nvPr/>
        </p:nvPicPr>
        <p:blipFill rotWithShape="1">
          <a:blip r:embed="rId2"/>
          <a:srcRect l="25044" r="11463"/>
          <a:stretch/>
        </p:blipFill>
        <p:spPr>
          <a:xfrm>
            <a:off x="0" y="0"/>
            <a:ext cx="12192000" cy="6858000"/>
          </a:xfrm>
          <a:prstGeom prst="rect">
            <a:avLst/>
          </a:prstGeom>
        </p:spPr>
      </p:pic>
      <p:sp>
        <p:nvSpPr>
          <p:cNvPr id="4" name="TextBox 3"/>
          <p:cNvSpPr txBox="1"/>
          <p:nvPr/>
        </p:nvSpPr>
        <p:spPr>
          <a:xfrm>
            <a:off x="3763618" y="-3790120"/>
            <a:ext cx="184731" cy="461665"/>
          </a:xfrm>
          <a:prstGeom prst="rect">
            <a:avLst/>
          </a:prstGeom>
          <a:noFill/>
        </p:spPr>
        <p:txBody>
          <a:bodyPr wrap="none" rtlCol="0">
            <a:spAutoFit/>
          </a:bodyPr>
          <a:lstStyle/>
          <a:p>
            <a:endParaRPr lang="en-US" sz="2400"/>
          </a:p>
        </p:txBody>
      </p:sp>
      <p:sp>
        <p:nvSpPr>
          <p:cNvPr id="6" name="TextBox 5"/>
          <p:cNvSpPr txBox="1"/>
          <p:nvPr/>
        </p:nvSpPr>
        <p:spPr>
          <a:xfrm>
            <a:off x="9914966" y="8139954"/>
            <a:ext cx="184731" cy="461665"/>
          </a:xfrm>
          <a:prstGeom prst="rect">
            <a:avLst/>
          </a:prstGeom>
          <a:noFill/>
        </p:spPr>
        <p:txBody>
          <a:bodyPr wrap="none" rtlCol="0">
            <a:spAutoFit/>
          </a:bodyPr>
          <a:lstStyle/>
          <a:p>
            <a:endParaRPr lang="en-US" sz="2400"/>
          </a:p>
        </p:txBody>
      </p:sp>
      <p:sp>
        <p:nvSpPr>
          <p:cNvPr id="7" name="Title 1">
            <a:extLst>
              <a:ext uri="{FF2B5EF4-FFF2-40B4-BE49-F238E27FC236}">
                <a16:creationId xmlns:a16="http://schemas.microsoft.com/office/drawing/2014/main" id="{85BE5736-B18C-C44C-8013-17CDACE3A29B}"/>
              </a:ext>
            </a:extLst>
          </p:cNvPr>
          <p:cNvSpPr>
            <a:spLocks noGrp="1"/>
          </p:cNvSpPr>
          <p:nvPr>
            <p:ph type="title"/>
          </p:nvPr>
        </p:nvSpPr>
        <p:spPr>
          <a:xfrm>
            <a:off x="528525" y="2625603"/>
            <a:ext cx="10363200" cy="1240140"/>
          </a:xfrm>
        </p:spPr>
        <p:txBody>
          <a:bodyPr anchor="ctr">
            <a:noAutofit/>
          </a:bodyPr>
          <a:lstStyle>
            <a:lvl1pPr algn="l">
              <a:defRPr sz="5333" b="1" cap="none">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ED771130-A3F1-D24E-A5F9-FD45DA62A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1918" y="6275881"/>
            <a:ext cx="591151" cy="353419"/>
          </a:xfrm>
          <a:prstGeom prst="rect">
            <a:avLst/>
          </a:prstGeom>
        </p:spPr>
      </p:pic>
      <p:sp>
        <p:nvSpPr>
          <p:cNvPr id="9" name="TextBox 8">
            <a:extLst>
              <a:ext uri="{FF2B5EF4-FFF2-40B4-BE49-F238E27FC236}">
                <a16:creationId xmlns:a16="http://schemas.microsoft.com/office/drawing/2014/main" id="{C1C23887-3318-1041-8574-2E814A03D6D4}"/>
              </a:ext>
            </a:extLst>
          </p:cNvPr>
          <p:cNvSpPr txBox="1"/>
          <p:nvPr/>
        </p:nvSpPr>
        <p:spPr>
          <a:xfrm>
            <a:off x="650533" y="6403251"/>
            <a:ext cx="5929575" cy="287130"/>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933" b="0" i="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933" b="0" i="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609585" rtl="0" eaLnBrk="1" fontAlgn="auto" latinLnBrk="0" hangingPunct="1">
              <a:lnSpc>
                <a:spcPct val="100000"/>
              </a:lnSpc>
              <a:spcBef>
                <a:spcPts val="0"/>
              </a:spcBef>
              <a:spcAft>
                <a:spcPts val="0"/>
              </a:spcAft>
              <a:buClrTx/>
              <a:buSzTx/>
              <a:buFontTx/>
              <a:buNone/>
              <a:tabLst/>
              <a:defRPr/>
            </a:pPr>
            <a:r>
              <a:rPr lang="en-US" sz="933" b="0" i="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933" b="0" i="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933" b="0" i="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018118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3"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15" name="Picture Placeholder 2"/>
          <p:cNvSpPr>
            <a:spLocks noGrp="1"/>
          </p:cNvSpPr>
          <p:nvPr>
            <p:ph type="pic" sz="quarter" idx="16"/>
          </p:nvPr>
        </p:nvSpPr>
        <p:spPr>
          <a:xfrm>
            <a:off x="450323" y="2139139"/>
            <a:ext cx="2396067" cy="1792816"/>
          </a:xfrm>
        </p:spPr>
        <p:txBody>
          <a:bodyPr>
            <a:normAutofit/>
          </a:bodyPr>
          <a:lstStyle>
            <a:lvl1pPr>
              <a:defRPr sz="1867">
                <a:solidFill>
                  <a:schemeClr val="accent6">
                    <a:lumMod val="60000"/>
                    <a:lumOff val="40000"/>
                  </a:schemeClr>
                </a:solidFill>
              </a:defRPr>
            </a:lvl1pPr>
          </a:lstStyle>
          <a:p>
            <a:r>
              <a:rPr lang="en-US"/>
              <a:t>Click icon to add picture</a:t>
            </a:r>
          </a:p>
        </p:txBody>
      </p:sp>
      <p:sp>
        <p:nvSpPr>
          <p:cNvPr id="16" name="Picture Placeholder 2"/>
          <p:cNvSpPr>
            <a:spLocks noGrp="1"/>
          </p:cNvSpPr>
          <p:nvPr>
            <p:ph type="pic" sz="quarter" idx="17"/>
          </p:nvPr>
        </p:nvSpPr>
        <p:spPr>
          <a:xfrm>
            <a:off x="3328996" y="2139139"/>
            <a:ext cx="2396067" cy="1792816"/>
          </a:xfrm>
        </p:spPr>
        <p:txBody>
          <a:bodyPr>
            <a:normAutofit/>
          </a:bodyPr>
          <a:lstStyle>
            <a:lvl1pPr>
              <a:defRPr sz="1867">
                <a:solidFill>
                  <a:schemeClr val="accent6">
                    <a:lumMod val="60000"/>
                    <a:lumOff val="40000"/>
                  </a:schemeClr>
                </a:solidFill>
              </a:defRPr>
            </a:lvl1pPr>
          </a:lstStyle>
          <a:p>
            <a:r>
              <a:rPr lang="en-US"/>
              <a:t>Click icon to add picture</a:t>
            </a:r>
          </a:p>
        </p:txBody>
      </p:sp>
      <p:sp>
        <p:nvSpPr>
          <p:cNvPr id="17" name="Picture Placeholder 2"/>
          <p:cNvSpPr>
            <a:spLocks noGrp="1"/>
          </p:cNvSpPr>
          <p:nvPr>
            <p:ph type="pic" sz="quarter" idx="18"/>
          </p:nvPr>
        </p:nvSpPr>
        <p:spPr>
          <a:xfrm>
            <a:off x="6179447" y="2139139"/>
            <a:ext cx="2396067" cy="1792816"/>
          </a:xfrm>
        </p:spPr>
        <p:txBody>
          <a:bodyPr>
            <a:normAutofit/>
          </a:bodyPr>
          <a:lstStyle>
            <a:lvl1pPr>
              <a:defRPr sz="1867">
                <a:solidFill>
                  <a:schemeClr val="accent6">
                    <a:lumMod val="60000"/>
                    <a:lumOff val="40000"/>
                  </a:schemeClr>
                </a:solidFill>
              </a:defRPr>
            </a:lvl1pPr>
          </a:lstStyle>
          <a:p>
            <a:r>
              <a:rPr lang="en-US"/>
              <a:t>Click icon to add picture</a:t>
            </a:r>
          </a:p>
        </p:txBody>
      </p:sp>
      <p:sp>
        <p:nvSpPr>
          <p:cNvPr id="18" name="Picture Placeholder 2"/>
          <p:cNvSpPr>
            <a:spLocks noGrp="1"/>
          </p:cNvSpPr>
          <p:nvPr>
            <p:ph type="pic" sz="quarter" idx="19"/>
          </p:nvPr>
        </p:nvSpPr>
        <p:spPr>
          <a:xfrm>
            <a:off x="9320460" y="2139139"/>
            <a:ext cx="2396067" cy="1792816"/>
          </a:xfrm>
        </p:spPr>
        <p:txBody>
          <a:bodyPr>
            <a:normAutofit/>
          </a:bodyPr>
          <a:lstStyle>
            <a:lvl1pPr>
              <a:defRPr sz="1867">
                <a:solidFill>
                  <a:schemeClr val="accent6">
                    <a:lumMod val="60000"/>
                    <a:lumOff val="40000"/>
                  </a:schemeClr>
                </a:solidFill>
              </a:defRPr>
            </a:lvl1pPr>
          </a:lstStyle>
          <a:p>
            <a:r>
              <a:rPr lang="en-US"/>
              <a:t>Click icon to add picture</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7463" y="6218585"/>
            <a:ext cx="1081941" cy="450809"/>
          </a:xfrm>
          <a:prstGeom prst="rect">
            <a:avLst/>
          </a:prstGeom>
        </p:spPr>
      </p:pic>
    </p:spTree>
    <p:extLst>
      <p:ext uri="{BB962C8B-B14F-4D97-AF65-F5344CB8AC3E}">
        <p14:creationId xmlns:p14="http://schemas.microsoft.com/office/powerpoint/2010/main" val="4294085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p>
        </p:txBody>
      </p:sp>
      <p:sp>
        <p:nvSpPr>
          <p:cNvPr id="3" name="Text Placeholder 3"/>
          <p:cNvSpPr>
            <a:spLocks noGrp="1"/>
          </p:cNvSpPr>
          <p:nvPr>
            <p:ph type="body" sz="half" idx="2"/>
          </p:nvPr>
        </p:nvSpPr>
        <p:spPr>
          <a:xfrm>
            <a:off x="453244" y="2869196"/>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4" name="Text Placeholder 3"/>
          <p:cNvSpPr>
            <a:spLocks noGrp="1"/>
          </p:cNvSpPr>
          <p:nvPr>
            <p:ph type="body" sz="half" idx="11"/>
          </p:nvPr>
        </p:nvSpPr>
        <p:spPr>
          <a:xfrm>
            <a:off x="4639077" y="2869196"/>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Text Placeholder 3"/>
          <p:cNvSpPr>
            <a:spLocks noGrp="1"/>
          </p:cNvSpPr>
          <p:nvPr>
            <p:ph type="body" sz="half" idx="13"/>
          </p:nvPr>
        </p:nvSpPr>
        <p:spPr>
          <a:xfrm>
            <a:off x="8833299" y="2869196"/>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6" name="Text Placeholder 3"/>
          <p:cNvSpPr>
            <a:spLocks noGrp="1"/>
          </p:cNvSpPr>
          <p:nvPr>
            <p:ph type="body" sz="half" idx="15"/>
          </p:nvPr>
        </p:nvSpPr>
        <p:spPr>
          <a:xfrm>
            <a:off x="453244" y="5284853"/>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7" name="Text Placeholder 3"/>
          <p:cNvSpPr>
            <a:spLocks noGrp="1"/>
          </p:cNvSpPr>
          <p:nvPr>
            <p:ph type="body" sz="half" idx="17"/>
          </p:nvPr>
        </p:nvSpPr>
        <p:spPr>
          <a:xfrm>
            <a:off x="4639077" y="5284853"/>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8" name="Text Placeholder 3"/>
          <p:cNvSpPr>
            <a:spLocks noGrp="1"/>
          </p:cNvSpPr>
          <p:nvPr>
            <p:ph type="body" sz="half" idx="19"/>
          </p:nvPr>
        </p:nvSpPr>
        <p:spPr>
          <a:xfrm>
            <a:off x="8833299" y="5284853"/>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9" name="Picture Placeholder 2"/>
          <p:cNvSpPr>
            <a:spLocks noGrp="1"/>
          </p:cNvSpPr>
          <p:nvPr>
            <p:ph type="pic" sz="quarter" idx="20"/>
          </p:nvPr>
        </p:nvSpPr>
        <p:spPr>
          <a:xfrm>
            <a:off x="453252" y="1237731"/>
            <a:ext cx="2565400" cy="1467556"/>
          </a:xfrm>
        </p:spPr>
        <p:txBody>
          <a:bodyPr>
            <a:normAutofit/>
          </a:bodyPr>
          <a:lstStyle>
            <a:lvl1pPr>
              <a:defRPr sz="1867">
                <a:solidFill>
                  <a:srgbClr val="C2C2C1"/>
                </a:solidFill>
              </a:defRPr>
            </a:lvl1pPr>
          </a:lstStyle>
          <a:p>
            <a:r>
              <a:rPr lang="en-US"/>
              <a:t>Click icon to add picture</a:t>
            </a:r>
          </a:p>
        </p:txBody>
      </p:sp>
      <p:sp>
        <p:nvSpPr>
          <p:cNvPr id="10" name="Picture Placeholder 2"/>
          <p:cNvSpPr>
            <a:spLocks noGrp="1"/>
          </p:cNvSpPr>
          <p:nvPr>
            <p:ph type="pic" sz="quarter" idx="21"/>
          </p:nvPr>
        </p:nvSpPr>
        <p:spPr>
          <a:xfrm>
            <a:off x="4639077" y="1237731"/>
            <a:ext cx="2565400" cy="1467556"/>
          </a:xfrm>
        </p:spPr>
        <p:txBody>
          <a:bodyPr>
            <a:normAutofit/>
          </a:bodyPr>
          <a:lstStyle>
            <a:lvl1pPr>
              <a:defRPr sz="1867">
                <a:solidFill>
                  <a:srgbClr val="C2C2C1"/>
                </a:solidFill>
              </a:defRPr>
            </a:lvl1pPr>
          </a:lstStyle>
          <a:p>
            <a:r>
              <a:rPr lang="en-US"/>
              <a:t>Click icon to add picture</a:t>
            </a:r>
          </a:p>
        </p:txBody>
      </p:sp>
      <p:sp>
        <p:nvSpPr>
          <p:cNvPr id="11" name="Picture Placeholder 2"/>
          <p:cNvSpPr>
            <a:spLocks noGrp="1"/>
          </p:cNvSpPr>
          <p:nvPr>
            <p:ph type="pic" sz="quarter" idx="22"/>
          </p:nvPr>
        </p:nvSpPr>
        <p:spPr>
          <a:xfrm>
            <a:off x="8833299" y="1237731"/>
            <a:ext cx="2565400" cy="1467556"/>
          </a:xfrm>
        </p:spPr>
        <p:txBody>
          <a:bodyPr>
            <a:normAutofit/>
          </a:bodyPr>
          <a:lstStyle>
            <a:lvl1pPr>
              <a:defRPr sz="1867">
                <a:solidFill>
                  <a:srgbClr val="C2C2C1"/>
                </a:solidFill>
              </a:defRPr>
            </a:lvl1pPr>
          </a:lstStyle>
          <a:p>
            <a:r>
              <a:rPr lang="en-US"/>
              <a:t>Click icon to add picture</a:t>
            </a:r>
          </a:p>
        </p:txBody>
      </p:sp>
      <p:sp>
        <p:nvSpPr>
          <p:cNvPr id="12" name="Picture Placeholder 2"/>
          <p:cNvSpPr>
            <a:spLocks noGrp="1"/>
          </p:cNvSpPr>
          <p:nvPr>
            <p:ph type="pic" sz="quarter" idx="23"/>
          </p:nvPr>
        </p:nvSpPr>
        <p:spPr>
          <a:xfrm>
            <a:off x="453252" y="3709830"/>
            <a:ext cx="2565400" cy="1467556"/>
          </a:xfrm>
        </p:spPr>
        <p:txBody>
          <a:bodyPr>
            <a:normAutofit/>
          </a:bodyPr>
          <a:lstStyle>
            <a:lvl1pPr>
              <a:defRPr sz="1867">
                <a:solidFill>
                  <a:srgbClr val="C2C2C1"/>
                </a:solidFill>
              </a:defRPr>
            </a:lvl1pPr>
          </a:lstStyle>
          <a:p>
            <a:r>
              <a:rPr lang="en-US"/>
              <a:t>Click icon to add picture</a:t>
            </a:r>
          </a:p>
        </p:txBody>
      </p:sp>
      <p:sp>
        <p:nvSpPr>
          <p:cNvPr id="13" name="Picture Placeholder 2"/>
          <p:cNvSpPr>
            <a:spLocks noGrp="1"/>
          </p:cNvSpPr>
          <p:nvPr>
            <p:ph type="pic" sz="quarter" idx="24"/>
          </p:nvPr>
        </p:nvSpPr>
        <p:spPr>
          <a:xfrm>
            <a:off x="4639077" y="3709830"/>
            <a:ext cx="2565400" cy="1467556"/>
          </a:xfrm>
        </p:spPr>
        <p:txBody>
          <a:bodyPr>
            <a:normAutofit/>
          </a:bodyPr>
          <a:lstStyle>
            <a:lvl1pPr>
              <a:defRPr sz="1867">
                <a:solidFill>
                  <a:srgbClr val="C2C2C1"/>
                </a:solidFill>
              </a:defRPr>
            </a:lvl1pPr>
          </a:lstStyle>
          <a:p>
            <a:r>
              <a:rPr lang="en-US"/>
              <a:t>Click icon to add picture</a:t>
            </a:r>
          </a:p>
        </p:txBody>
      </p:sp>
      <p:sp>
        <p:nvSpPr>
          <p:cNvPr id="14" name="Picture Placeholder 2"/>
          <p:cNvSpPr>
            <a:spLocks noGrp="1"/>
          </p:cNvSpPr>
          <p:nvPr>
            <p:ph type="pic" sz="quarter" idx="25"/>
          </p:nvPr>
        </p:nvSpPr>
        <p:spPr>
          <a:xfrm>
            <a:off x="8833299" y="3709830"/>
            <a:ext cx="2565400" cy="1467556"/>
          </a:xfrm>
        </p:spPr>
        <p:txBody>
          <a:bodyPr>
            <a:normAutofit/>
          </a:bodyPr>
          <a:lstStyle>
            <a:lvl1pPr>
              <a:defRPr sz="1867">
                <a:solidFill>
                  <a:srgbClr val="C2C2C1"/>
                </a:solidFill>
              </a:defRPr>
            </a:lvl1pPr>
          </a:lstStyle>
          <a:p>
            <a:r>
              <a:rPr lang="en-US"/>
              <a:t>Click icon to add picture</a:t>
            </a:r>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7463" y="6218585"/>
            <a:ext cx="1081941" cy="450809"/>
          </a:xfrm>
          <a:prstGeom prst="rect">
            <a:avLst/>
          </a:prstGeom>
        </p:spPr>
      </p:pic>
    </p:spTree>
    <p:extLst>
      <p:ext uri="{BB962C8B-B14F-4D97-AF65-F5344CB8AC3E}">
        <p14:creationId xmlns:p14="http://schemas.microsoft.com/office/powerpoint/2010/main" val="9318423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7416" y="31643"/>
            <a:ext cx="7337168" cy="3843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6478" y="6204063"/>
            <a:ext cx="759045" cy="285757"/>
          </a:xfrm>
          <a:prstGeom prst="rect">
            <a:avLst/>
          </a:prstGeom>
        </p:spPr>
      </p:pic>
      <p:sp>
        <p:nvSpPr>
          <p:cNvPr id="9" name="Title 1"/>
          <p:cNvSpPr>
            <a:spLocks noGrp="1"/>
          </p:cNvSpPr>
          <p:nvPr>
            <p:ph type="title" hasCustomPrompt="1"/>
          </p:nvPr>
        </p:nvSpPr>
        <p:spPr>
          <a:xfrm>
            <a:off x="914400" y="3835088"/>
            <a:ext cx="10304285" cy="1362075"/>
          </a:xfrm>
        </p:spPr>
        <p:txBody>
          <a:bodyPr/>
          <a:lstStyle>
            <a:lvl1pPr algn="ctr">
              <a:defRPr sz="5333"/>
            </a:lvl1pPr>
          </a:lstStyle>
          <a:p>
            <a:r>
              <a:rPr lang="en-US" dirty="0"/>
              <a:t>Thank you!</a:t>
            </a:r>
          </a:p>
        </p:txBody>
      </p:sp>
    </p:spTree>
    <p:extLst>
      <p:ext uri="{BB962C8B-B14F-4D97-AF65-F5344CB8AC3E}">
        <p14:creationId xmlns:p14="http://schemas.microsoft.com/office/powerpoint/2010/main" val="903592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41EBF-58AD-4C43-A0CD-424C526FBD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A66937-EEBB-3B4D-B059-F76C98CE0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82C321-0E66-2C41-9C88-728FD0ED92B0}"/>
              </a:ext>
            </a:extLst>
          </p:cNvPr>
          <p:cNvSpPr>
            <a:spLocks noGrp="1"/>
          </p:cNvSpPr>
          <p:nvPr>
            <p:ph type="dt" sz="half" idx="10"/>
          </p:nvPr>
        </p:nvSpPr>
        <p:spPr/>
        <p:txBody>
          <a:bodyPr/>
          <a:lstStyle/>
          <a:p>
            <a:fld id="{722F0FDC-76BD-FA41-A5E5-531FCC5D2A78}" type="datetimeFigureOut">
              <a:rPr lang="en-US" smtClean="0"/>
              <a:t>7/21/20</a:t>
            </a:fld>
            <a:endParaRPr lang="en-US"/>
          </a:p>
        </p:txBody>
      </p:sp>
      <p:sp>
        <p:nvSpPr>
          <p:cNvPr id="5" name="Footer Placeholder 4">
            <a:extLst>
              <a:ext uri="{FF2B5EF4-FFF2-40B4-BE49-F238E27FC236}">
                <a16:creationId xmlns:a16="http://schemas.microsoft.com/office/drawing/2014/main" id="{24A218E6-6C4C-6244-A18D-96334A436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AF154-5A66-9D45-B01B-F9E8EE118D49}"/>
              </a:ext>
            </a:extLst>
          </p:cNvPr>
          <p:cNvSpPr>
            <a:spLocks noGrp="1"/>
          </p:cNvSpPr>
          <p:nvPr>
            <p:ph type="sldNum" sz="quarter" idx="12"/>
          </p:nvPr>
        </p:nvSpPr>
        <p:spPr/>
        <p:txBody>
          <a:bodyPr/>
          <a:lstStyle/>
          <a:p>
            <a:fld id="{F8FB39D8-54E2-9145-BAEA-D8E8419C07DA}" type="slidenum">
              <a:rPr lang="en-US" smtClean="0"/>
              <a:t>‹#›</a:t>
            </a:fld>
            <a:endParaRPr lang="en-US"/>
          </a:p>
        </p:txBody>
      </p:sp>
    </p:spTree>
    <p:extLst>
      <p:ext uri="{BB962C8B-B14F-4D97-AF65-F5344CB8AC3E}">
        <p14:creationId xmlns:p14="http://schemas.microsoft.com/office/powerpoint/2010/main" val="1397950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0833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标题占位符 4"/>
          <p:cNvSpPr>
            <a:spLocks noGrp="1"/>
          </p:cNvSpPr>
          <p:nvPr>
            <p:ph type="title"/>
          </p:nvPr>
        </p:nvSpPr>
        <p:spPr>
          <a:xfrm>
            <a:off x="609600" y="126356"/>
            <a:ext cx="10972800" cy="874541"/>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5" name="文本占位符 6"/>
          <p:cNvSpPr>
            <a:spLocks noGrp="1"/>
          </p:cNvSpPr>
          <p:nvPr>
            <p:ph idx="1"/>
          </p:nvPr>
        </p:nvSpPr>
        <p:spPr>
          <a:xfrm>
            <a:off x="609600" y="1087397"/>
            <a:ext cx="10972800" cy="5152767"/>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64566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llustrated content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80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ank_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0445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rgbClr val="4D4D4C"/>
                </a:solidFill>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2959557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52213" y="70818"/>
            <a:ext cx="9401387" cy="976588"/>
          </a:xfrm>
          <a:prstGeom prst="rect">
            <a:avLst/>
          </a:prstGeom>
        </p:spPr>
        <p:txBody>
          <a:bodyPr vert="horz" lIns="91440" tIns="0" rIns="91440" bIns="0" rtlCol="0" anchor="ctr">
            <a:normAutofit/>
          </a:bodyPr>
          <a:lstStyle/>
          <a:p>
            <a:pPr lvl="0"/>
            <a:r>
              <a:rPr lang="en-US" dirty="0"/>
              <a:t>Click to add title</a:t>
            </a:r>
          </a:p>
        </p:txBody>
      </p:sp>
    </p:spTree>
    <p:extLst>
      <p:ext uri="{BB962C8B-B14F-4D97-AF65-F5344CB8AC3E}">
        <p14:creationId xmlns:p14="http://schemas.microsoft.com/office/powerpoint/2010/main" val="33612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5"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4308002"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8165981"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07811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1"/>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B39D8-54E2-9145-BAEA-D8E8419C07DA}" type="slidenum">
              <a:rPr lang="en-US" smtClean="0"/>
              <a:t>‹#›</a:t>
            </a:fld>
            <a:endParaRPr lang="en-US"/>
          </a:p>
        </p:txBody>
      </p:sp>
    </p:spTree>
    <p:extLst>
      <p:ext uri="{BB962C8B-B14F-4D97-AF65-F5344CB8AC3E}">
        <p14:creationId xmlns:p14="http://schemas.microsoft.com/office/powerpoint/2010/main" val="2029554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9351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a:p>
        </p:txBody>
      </p:sp>
      <p:sp>
        <p:nvSpPr>
          <p:cNvPr id="4" name="TextBox 3">
            <a:extLst>
              <a:ext uri="{FF2B5EF4-FFF2-40B4-BE49-F238E27FC236}">
                <a16:creationId xmlns:a16="http://schemas.microsoft.com/office/drawing/2014/main" id="{EEF51555-BA95-2A4D-A834-CE772273A3B5}"/>
              </a:ext>
            </a:extLst>
          </p:cNvPr>
          <p:cNvSpPr txBox="1"/>
          <p:nvPr/>
        </p:nvSpPr>
        <p:spPr>
          <a:xfrm>
            <a:off x="386366" y="660686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71505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a:p>
        </p:txBody>
      </p:sp>
    </p:spTree>
    <p:extLst>
      <p:ext uri="{BB962C8B-B14F-4D97-AF65-F5344CB8AC3E}">
        <p14:creationId xmlns:p14="http://schemas.microsoft.com/office/powerpoint/2010/main" val="18064836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a:p>
        </p:txBody>
      </p:sp>
      <p:sp>
        <p:nvSpPr>
          <p:cNvPr id="4" name="Rectangle 3">
            <a:extLst>
              <a:ext uri="{FF2B5EF4-FFF2-40B4-BE49-F238E27FC236}">
                <a16:creationId xmlns:a16="http://schemas.microsoft.com/office/drawing/2014/main" id="{35F41E84-44DC-F244-8DE9-EFC57271A029}"/>
              </a:ext>
            </a:extLst>
          </p:cNvPr>
          <p:cNvSpPr/>
          <p:nvPr/>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10705248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ategory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4" name="Rectangle 3">
            <a:extLst>
              <a:ext uri="{FF2B5EF4-FFF2-40B4-BE49-F238E27FC236}">
                <a16:creationId xmlns:a16="http://schemas.microsoft.com/office/drawing/2014/main" id="{41686DA6-5576-8E4C-86C2-9136037059D8}"/>
              </a:ext>
            </a:extLst>
          </p:cNvPr>
          <p:cNvSpPr/>
          <p:nvPr/>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grpSp>
        <p:nvGrpSpPr>
          <p:cNvPr id="11" name="Group 10">
            <a:extLst>
              <a:ext uri="{FF2B5EF4-FFF2-40B4-BE49-F238E27FC236}">
                <a16:creationId xmlns:a16="http://schemas.microsoft.com/office/drawing/2014/main" id="{865917A5-13BF-2543-A3CF-07A7873AD657}"/>
              </a:ext>
            </a:extLst>
          </p:cNvPr>
          <p:cNvGrpSpPr/>
          <p:nvPr/>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692222B2-A7C9-134B-8B79-DF3311459D77}"/>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3" name="TextBox 12">
              <a:extLst>
                <a:ext uri="{FF2B5EF4-FFF2-40B4-BE49-F238E27FC236}">
                  <a16:creationId xmlns:a16="http://schemas.microsoft.com/office/drawing/2014/main" id="{AF610D02-2436-1D46-8F6F-12FB5EC7B441}"/>
                </a:ext>
              </a:extLst>
            </p:cNvPr>
            <p:cNvSpPr txBox="1"/>
            <p:nvPr/>
          </p:nvSpPr>
          <p:spPr>
            <a:xfrm>
              <a:off x="7589408" y="1935613"/>
              <a:ext cx="1518223" cy="461665"/>
            </a:xfrm>
            <a:prstGeom prst="rect">
              <a:avLst/>
            </a:prstGeom>
            <a:noFill/>
          </p:spPr>
          <p:txBody>
            <a:bodyPr wrap="square" rtlCol="0">
              <a:spAutoFit/>
            </a:bodyPr>
            <a:lstStyle/>
            <a:p>
              <a:r>
                <a:rPr lang="en-US" sz="1200" b="1">
                  <a:solidFill>
                    <a:schemeClr val="bg1"/>
                  </a:solidFill>
                </a:rPr>
                <a:t>STANDARD CATEGORY ICON</a:t>
              </a:r>
            </a:p>
          </p:txBody>
        </p:sp>
        <p:cxnSp>
          <p:nvCxnSpPr>
            <p:cNvPr id="14" name="Straight Connector 13">
              <a:extLst>
                <a:ext uri="{FF2B5EF4-FFF2-40B4-BE49-F238E27FC236}">
                  <a16:creationId xmlns:a16="http://schemas.microsoft.com/office/drawing/2014/main" id="{2C56930B-F437-A94B-8770-6E0CCC9259D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20DE1A6-096F-5E42-A32D-7533E66DBEAA}"/>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6" name="TextBox 15">
              <a:extLst>
                <a:ext uri="{FF2B5EF4-FFF2-40B4-BE49-F238E27FC236}">
                  <a16:creationId xmlns:a16="http://schemas.microsoft.com/office/drawing/2014/main" id="{F00B3F9F-D051-9D4C-A9BF-5D714CE4AEB5}"/>
                </a:ext>
              </a:extLst>
            </p:cNvPr>
            <p:cNvSpPr txBox="1"/>
            <p:nvPr/>
          </p:nvSpPr>
          <p:spPr>
            <a:xfrm>
              <a:off x="7589408" y="3192913"/>
              <a:ext cx="1518223" cy="461665"/>
            </a:xfrm>
            <a:prstGeom prst="rect">
              <a:avLst/>
            </a:prstGeom>
            <a:noFill/>
          </p:spPr>
          <p:txBody>
            <a:bodyPr wrap="square" rtlCol="0">
              <a:spAutoFit/>
            </a:bodyPr>
            <a:lstStyle/>
            <a:p>
              <a:r>
                <a:rPr lang="en-US" sz="1200" b="1">
                  <a:solidFill>
                    <a:schemeClr val="bg1"/>
                  </a:solidFill>
                </a:rPr>
                <a:t>ALTERNATE CATEGORY ICON</a:t>
              </a:r>
            </a:p>
          </p:txBody>
        </p:sp>
      </p:grpSp>
    </p:spTree>
    <p:extLst>
      <p:ext uri="{BB962C8B-B14F-4D97-AF65-F5344CB8AC3E}">
        <p14:creationId xmlns:p14="http://schemas.microsoft.com/office/powerpoint/2010/main" val="8345119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con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7" name="Rectangle 6">
            <a:extLst>
              <a:ext uri="{FF2B5EF4-FFF2-40B4-BE49-F238E27FC236}">
                <a16:creationId xmlns:a16="http://schemas.microsoft.com/office/drawing/2014/main" id="{7A3D3C0B-B758-D045-97B0-AE49BFAA27A9}"/>
              </a:ext>
            </a:extLst>
          </p:cNvPr>
          <p:cNvSpPr/>
          <p:nvPr/>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p:nvSpPr>
        <p:spPr>
          <a:xfrm>
            <a:off x="202294" y="1470762"/>
            <a:ext cx="1518223" cy="461665"/>
          </a:xfrm>
          <a:prstGeom prst="rect">
            <a:avLst/>
          </a:prstGeom>
          <a:noFill/>
        </p:spPr>
        <p:txBody>
          <a:bodyPr wrap="square" rtlCol="0">
            <a:spAutoFit/>
          </a:bodyPr>
          <a:lstStyle/>
          <a:p>
            <a:r>
              <a:rPr lang="en-US" sz="1200" b="1">
                <a:solidFill>
                  <a:schemeClr val="bg1"/>
                </a:solidFill>
              </a:rPr>
              <a:t>STANDARD PRODUCT ICON</a:t>
            </a:r>
          </a:p>
        </p:txBody>
      </p:sp>
      <p:sp>
        <p:nvSpPr>
          <p:cNvPr id="11" name="TextBox 10">
            <a:extLst>
              <a:ext uri="{FF2B5EF4-FFF2-40B4-BE49-F238E27FC236}">
                <a16:creationId xmlns:a16="http://schemas.microsoft.com/office/drawing/2014/main" id="{6AF2713F-950C-3146-B9CA-013557C25BDD}"/>
              </a:ext>
            </a:extLst>
          </p:cNvPr>
          <p:cNvSpPr txBox="1"/>
          <p:nvPr/>
        </p:nvSpPr>
        <p:spPr>
          <a:xfrm>
            <a:off x="202293" y="2857283"/>
            <a:ext cx="1518223" cy="461665"/>
          </a:xfrm>
          <a:prstGeom prst="rect">
            <a:avLst/>
          </a:prstGeom>
          <a:noFill/>
        </p:spPr>
        <p:txBody>
          <a:bodyPr wrap="square" rtlCol="0">
            <a:spAutoFit/>
          </a:bodyPr>
          <a:lstStyle/>
          <a:p>
            <a:r>
              <a:rPr lang="en-US" sz="1200" b="1">
                <a:solidFill>
                  <a:schemeClr val="bg1"/>
                </a:solidFill>
              </a:rPr>
              <a:t>ALTERNATE PRODUCT ICON</a:t>
            </a:r>
          </a:p>
        </p:txBody>
      </p:sp>
      <p:sp>
        <p:nvSpPr>
          <p:cNvPr id="12" name="TextBox 11">
            <a:extLst>
              <a:ext uri="{FF2B5EF4-FFF2-40B4-BE49-F238E27FC236}">
                <a16:creationId xmlns:a16="http://schemas.microsoft.com/office/drawing/2014/main" id="{1F6E6F33-9777-F84F-A69D-D20C3E6598F6}"/>
              </a:ext>
            </a:extLst>
          </p:cNvPr>
          <p:cNvSpPr txBox="1"/>
          <p:nvPr/>
        </p:nvSpPr>
        <p:spPr>
          <a:xfrm>
            <a:off x="202293" y="4048386"/>
            <a:ext cx="1518223" cy="276999"/>
          </a:xfrm>
          <a:prstGeom prst="rect">
            <a:avLst/>
          </a:prstGeom>
          <a:noFill/>
        </p:spPr>
        <p:txBody>
          <a:bodyPr wrap="square" rtlCol="0">
            <a:spAutoFit/>
          </a:bodyPr>
          <a:lstStyle/>
          <a:p>
            <a:r>
              <a:rPr lang="en-US" sz="1200" b="1">
                <a:solidFill>
                  <a:schemeClr val="bg1"/>
                </a:solidFill>
              </a:rPr>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040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nstance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p:nvSpPr>
        <p:spPr>
          <a:xfrm>
            <a:off x="202294" y="1470762"/>
            <a:ext cx="1518223" cy="461665"/>
          </a:xfrm>
          <a:prstGeom prst="rect">
            <a:avLst/>
          </a:prstGeom>
          <a:noFill/>
        </p:spPr>
        <p:txBody>
          <a:bodyPr wrap="square" rtlCol="0">
            <a:spAutoFit/>
          </a:bodyPr>
          <a:lstStyle/>
          <a:p>
            <a:r>
              <a:rPr lang="en-US" sz="1200" b="1">
                <a:solidFill>
                  <a:schemeClr val="bg1"/>
                </a:solidFill>
              </a:rPr>
              <a:t>STANDARD PRODUCT ICON</a:t>
            </a:r>
          </a:p>
        </p:txBody>
      </p:sp>
      <p:sp>
        <p:nvSpPr>
          <p:cNvPr id="11" name="TextBox 10">
            <a:extLst>
              <a:ext uri="{FF2B5EF4-FFF2-40B4-BE49-F238E27FC236}">
                <a16:creationId xmlns:a16="http://schemas.microsoft.com/office/drawing/2014/main" id="{6AF2713F-950C-3146-B9CA-013557C25BDD}"/>
              </a:ext>
            </a:extLst>
          </p:cNvPr>
          <p:cNvSpPr txBox="1"/>
          <p:nvPr/>
        </p:nvSpPr>
        <p:spPr>
          <a:xfrm>
            <a:off x="202293" y="2857283"/>
            <a:ext cx="1518223" cy="461665"/>
          </a:xfrm>
          <a:prstGeom prst="rect">
            <a:avLst/>
          </a:prstGeom>
          <a:noFill/>
        </p:spPr>
        <p:txBody>
          <a:bodyPr wrap="square" rtlCol="0">
            <a:spAutoFit/>
          </a:bodyPr>
          <a:lstStyle/>
          <a:p>
            <a:r>
              <a:rPr lang="en-US" sz="1200" b="1">
                <a:solidFill>
                  <a:schemeClr val="bg1"/>
                </a:solidFill>
              </a:rPr>
              <a:t>ALTERNATE PRODUCT ICON</a:t>
            </a:r>
          </a:p>
        </p:txBody>
      </p:sp>
      <p:sp>
        <p:nvSpPr>
          <p:cNvPr id="12" name="TextBox 11">
            <a:extLst>
              <a:ext uri="{FF2B5EF4-FFF2-40B4-BE49-F238E27FC236}">
                <a16:creationId xmlns:a16="http://schemas.microsoft.com/office/drawing/2014/main" id="{1F6E6F33-9777-F84F-A69D-D20C3E6598F6}"/>
              </a:ext>
            </a:extLst>
          </p:cNvPr>
          <p:cNvSpPr txBox="1"/>
          <p:nvPr/>
        </p:nvSpPr>
        <p:spPr>
          <a:xfrm>
            <a:off x="3719938" y="1570864"/>
            <a:ext cx="1518223" cy="276999"/>
          </a:xfrm>
          <a:prstGeom prst="rect">
            <a:avLst/>
          </a:prstGeom>
          <a:noFill/>
        </p:spPr>
        <p:txBody>
          <a:bodyPr wrap="square" rtlCol="0">
            <a:spAutoFit/>
          </a:bodyPr>
          <a:lstStyle/>
          <a:p>
            <a:r>
              <a:rPr lang="en-US" sz="1200" b="1">
                <a:solidFill>
                  <a:schemeClr val="bg1"/>
                </a:solidFill>
              </a:rPr>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6CA6F2-EB70-F046-8E4D-B08748BA6259}"/>
              </a:ext>
            </a:extLst>
          </p:cNvPr>
          <p:cNvCxnSpPr>
            <a:cxnSpLocks/>
          </p:cNvCxnSpPr>
          <p:nvPr/>
        </p:nvCxnSpPr>
        <p:spPr>
          <a:xfrm>
            <a:off x="3553904"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D37447-F18C-7C48-9E5C-12A0A2B59677}"/>
              </a:ext>
            </a:extLst>
          </p:cNvPr>
          <p:cNvCxnSpPr>
            <a:cxnSpLocks/>
          </p:cNvCxnSpPr>
          <p:nvPr/>
        </p:nvCxnSpPr>
        <p:spPr>
          <a:xfrm>
            <a:off x="507161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944106-7943-B245-B31B-579310091ABB}"/>
              </a:ext>
            </a:extLst>
          </p:cNvPr>
          <p:cNvSpPr txBox="1"/>
          <p:nvPr/>
        </p:nvSpPr>
        <p:spPr>
          <a:xfrm>
            <a:off x="3719938" y="2918897"/>
            <a:ext cx="1518223" cy="276999"/>
          </a:xfrm>
          <a:prstGeom prst="rect">
            <a:avLst/>
          </a:prstGeom>
          <a:noFill/>
        </p:spPr>
        <p:txBody>
          <a:bodyPr wrap="square" rtlCol="0">
            <a:spAutoFit/>
          </a:bodyPr>
          <a:lstStyle/>
          <a:p>
            <a:r>
              <a:rPr lang="en-US" sz="1200" b="1"/>
              <a:t>INSTANCES</a:t>
            </a:r>
          </a:p>
        </p:txBody>
      </p:sp>
    </p:spTree>
    <p:extLst>
      <p:ext uri="{BB962C8B-B14F-4D97-AF65-F5344CB8AC3E}">
        <p14:creationId xmlns:p14="http://schemas.microsoft.com/office/powerpoint/2010/main" val="1801543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tegory_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4" name="Rectangle 3">
            <a:extLst>
              <a:ext uri="{FF2B5EF4-FFF2-40B4-BE49-F238E27FC236}">
                <a16:creationId xmlns:a16="http://schemas.microsoft.com/office/drawing/2014/main" id="{41686DA6-5576-8E4C-86C2-9136037059D8}"/>
              </a:ext>
            </a:extLst>
          </p:cNvPr>
          <p:cNvSpPr/>
          <p:nvPr/>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grpSp>
        <p:nvGrpSpPr>
          <p:cNvPr id="11" name="Group 10">
            <a:extLst>
              <a:ext uri="{FF2B5EF4-FFF2-40B4-BE49-F238E27FC236}">
                <a16:creationId xmlns:a16="http://schemas.microsoft.com/office/drawing/2014/main" id="{D3FF7102-4C44-3147-9140-27C1889CFF02}"/>
              </a:ext>
            </a:extLst>
          </p:cNvPr>
          <p:cNvGrpSpPr/>
          <p:nvPr/>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0B2E790A-2323-C64A-89DE-15D6C10C312F}"/>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3" name="TextBox 12">
              <a:extLst>
                <a:ext uri="{FF2B5EF4-FFF2-40B4-BE49-F238E27FC236}">
                  <a16:creationId xmlns:a16="http://schemas.microsoft.com/office/drawing/2014/main" id="{EBFC4346-E834-F840-9749-D837D7C70FB2}"/>
                </a:ext>
              </a:extLst>
            </p:cNvPr>
            <p:cNvSpPr txBox="1"/>
            <p:nvPr/>
          </p:nvSpPr>
          <p:spPr>
            <a:xfrm>
              <a:off x="7589408" y="1935613"/>
              <a:ext cx="1518223" cy="461665"/>
            </a:xfrm>
            <a:prstGeom prst="rect">
              <a:avLst/>
            </a:prstGeom>
            <a:noFill/>
          </p:spPr>
          <p:txBody>
            <a:bodyPr wrap="square" rtlCol="0">
              <a:spAutoFit/>
            </a:bodyPr>
            <a:lstStyle/>
            <a:p>
              <a:r>
                <a:rPr lang="en-US" sz="1200" b="1">
                  <a:solidFill>
                    <a:schemeClr val="bg1"/>
                  </a:solidFill>
                </a:rPr>
                <a:t>STANDARD CATEGORY ICON</a:t>
              </a:r>
            </a:p>
          </p:txBody>
        </p:sp>
        <p:cxnSp>
          <p:nvCxnSpPr>
            <p:cNvPr id="14" name="Straight Connector 13">
              <a:extLst>
                <a:ext uri="{FF2B5EF4-FFF2-40B4-BE49-F238E27FC236}">
                  <a16:creationId xmlns:a16="http://schemas.microsoft.com/office/drawing/2014/main" id="{ABE3A1B6-967B-6D40-B3B5-6049D580B8C5}"/>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9814145-787C-C94F-B7F9-1E603BF136A9}"/>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6" name="TextBox 15">
              <a:extLst>
                <a:ext uri="{FF2B5EF4-FFF2-40B4-BE49-F238E27FC236}">
                  <a16:creationId xmlns:a16="http://schemas.microsoft.com/office/drawing/2014/main" id="{5327EF87-E182-BE4C-827A-D1655B5FD0CD}"/>
                </a:ext>
              </a:extLst>
            </p:cNvPr>
            <p:cNvSpPr txBox="1"/>
            <p:nvPr/>
          </p:nvSpPr>
          <p:spPr>
            <a:xfrm>
              <a:off x="7589408" y="3192913"/>
              <a:ext cx="1518223" cy="461665"/>
            </a:xfrm>
            <a:prstGeom prst="rect">
              <a:avLst/>
            </a:prstGeom>
            <a:noFill/>
          </p:spPr>
          <p:txBody>
            <a:bodyPr wrap="square" rtlCol="0">
              <a:spAutoFit/>
            </a:bodyPr>
            <a:lstStyle/>
            <a:p>
              <a:r>
                <a:rPr lang="en-US" sz="1200" b="1">
                  <a:solidFill>
                    <a:schemeClr val="bg1"/>
                  </a:solidFill>
                </a:rPr>
                <a:t>ALTERNATE CATEGORY ICON</a:t>
              </a:r>
            </a:p>
          </p:txBody>
        </p:sp>
      </p:grpSp>
    </p:spTree>
    <p:extLst>
      <p:ext uri="{BB962C8B-B14F-4D97-AF65-F5344CB8AC3E}">
        <p14:creationId xmlns:p14="http://schemas.microsoft.com/office/powerpoint/2010/main" val="15234817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cons_r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14" name="Rectangle 13">
            <a:extLst>
              <a:ext uri="{FF2B5EF4-FFF2-40B4-BE49-F238E27FC236}">
                <a16:creationId xmlns:a16="http://schemas.microsoft.com/office/drawing/2014/main" id="{9B596362-8FAB-4341-BFF6-961ECC354982}"/>
              </a:ext>
            </a:extLst>
          </p:cNvPr>
          <p:cNvSpPr/>
          <p:nvPr/>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5" name="Title 1">
            <a:extLst>
              <a:ext uri="{FF2B5EF4-FFF2-40B4-BE49-F238E27FC236}">
                <a16:creationId xmlns:a16="http://schemas.microsoft.com/office/drawing/2014/main" id="{8D5D9683-9DC6-894F-9CE4-37DA76689814}"/>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A5079C4B-BDE2-2D40-96CA-164333DD437D}"/>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B4773835-2B19-4149-9D27-A3241EA07F4F}"/>
              </a:ext>
            </a:extLst>
          </p:cNvPr>
          <p:cNvSpPr/>
          <p:nvPr/>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8" name="Rectangle 17">
            <a:extLst>
              <a:ext uri="{FF2B5EF4-FFF2-40B4-BE49-F238E27FC236}">
                <a16:creationId xmlns:a16="http://schemas.microsoft.com/office/drawing/2014/main" id="{EEEC4FB5-FC76-FB42-90E5-775F0429EA7A}"/>
              </a:ext>
            </a:extLst>
          </p:cNvPr>
          <p:cNvSpPr/>
          <p:nvPr/>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9" name="TextBox 18">
            <a:extLst>
              <a:ext uri="{FF2B5EF4-FFF2-40B4-BE49-F238E27FC236}">
                <a16:creationId xmlns:a16="http://schemas.microsoft.com/office/drawing/2014/main" id="{A1327BCF-01F1-D94D-BC05-50BB9E1AC55E}"/>
              </a:ext>
            </a:extLst>
          </p:cNvPr>
          <p:cNvSpPr txBox="1"/>
          <p:nvPr/>
        </p:nvSpPr>
        <p:spPr>
          <a:xfrm>
            <a:off x="202294" y="1470762"/>
            <a:ext cx="1518223" cy="461665"/>
          </a:xfrm>
          <a:prstGeom prst="rect">
            <a:avLst/>
          </a:prstGeom>
          <a:noFill/>
        </p:spPr>
        <p:txBody>
          <a:bodyPr wrap="square" rtlCol="0">
            <a:spAutoFit/>
          </a:bodyPr>
          <a:lstStyle/>
          <a:p>
            <a:r>
              <a:rPr lang="en-US" sz="1200" b="1">
                <a:solidFill>
                  <a:schemeClr val="bg1"/>
                </a:solidFill>
              </a:rPr>
              <a:t>STANDARD PRODUCT ICON</a:t>
            </a:r>
          </a:p>
        </p:txBody>
      </p:sp>
      <p:sp>
        <p:nvSpPr>
          <p:cNvPr id="20" name="TextBox 19">
            <a:extLst>
              <a:ext uri="{FF2B5EF4-FFF2-40B4-BE49-F238E27FC236}">
                <a16:creationId xmlns:a16="http://schemas.microsoft.com/office/drawing/2014/main" id="{2517558C-DD3A-A34F-B182-D48637152080}"/>
              </a:ext>
            </a:extLst>
          </p:cNvPr>
          <p:cNvSpPr txBox="1"/>
          <p:nvPr/>
        </p:nvSpPr>
        <p:spPr>
          <a:xfrm>
            <a:off x="202293" y="2857283"/>
            <a:ext cx="1518223" cy="461665"/>
          </a:xfrm>
          <a:prstGeom prst="rect">
            <a:avLst/>
          </a:prstGeom>
          <a:noFill/>
        </p:spPr>
        <p:txBody>
          <a:bodyPr wrap="square" rtlCol="0">
            <a:spAutoFit/>
          </a:bodyPr>
          <a:lstStyle/>
          <a:p>
            <a:r>
              <a:rPr lang="en-US" sz="1200" b="1">
                <a:solidFill>
                  <a:schemeClr val="bg1"/>
                </a:solidFill>
              </a:rPr>
              <a:t>ALTERNATE PRODUCT ICON</a:t>
            </a:r>
          </a:p>
        </p:txBody>
      </p:sp>
      <p:sp>
        <p:nvSpPr>
          <p:cNvPr id="21" name="TextBox 20">
            <a:extLst>
              <a:ext uri="{FF2B5EF4-FFF2-40B4-BE49-F238E27FC236}">
                <a16:creationId xmlns:a16="http://schemas.microsoft.com/office/drawing/2014/main" id="{9E5108DC-C2F2-2744-B244-318A9701C834}"/>
              </a:ext>
            </a:extLst>
          </p:cNvPr>
          <p:cNvSpPr txBox="1"/>
          <p:nvPr/>
        </p:nvSpPr>
        <p:spPr>
          <a:xfrm>
            <a:off x="202293" y="4048386"/>
            <a:ext cx="1518223" cy="276999"/>
          </a:xfrm>
          <a:prstGeom prst="rect">
            <a:avLst/>
          </a:prstGeom>
          <a:noFill/>
        </p:spPr>
        <p:txBody>
          <a:bodyPr wrap="square" rtlCol="0">
            <a:spAutoFit/>
          </a:bodyPr>
          <a:lstStyle/>
          <a:p>
            <a:r>
              <a:rPr lang="en-US" sz="1200" b="1">
                <a:solidFill>
                  <a:schemeClr val="bg1"/>
                </a:solidFill>
              </a:rPr>
              <a:t>RESOURCES</a:t>
            </a:r>
          </a:p>
        </p:txBody>
      </p:sp>
      <p:cxnSp>
        <p:nvCxnSpPr>
          <p:cNvPr id="22" name="Straight Connector 21">
            <a:extLst>
              <a:ext uri="{FF2B5EF4-FFF2-40B4-BE49-F238E27FC236}">
                <a16:creationId xmlns:a16="http://schemas.microsoft.com/office/drawing/2014/main" id="{3FB94987-B5EE-6947-92F1-E81976C1AE77}"/>
              </a:ext>
            </a:extLst>
          </p:cNvPr>
          <p:cNvCxnSpPr>
            <a:cxnSpLocks/>
          </p:cNvCxnSpPr>
          <p:nvPr/>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0426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tegory_turquoi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4" name="Rectangle 3">
            <a:extLst>
              <a:ext uri="{FF2B5EF4-FFF2-40B4-BE49-F238E27FC236}">
                <a16:creationId xmlns:a16="http://schemas.microsoft.com/office/drawing/2014/main" id="{41686DA6-5576-8E4C-86C2-9136037059D8}"/>
              </a:ext>
            </a:extLst>
          </p:cNvPr>
          <p:cNvSpPr/>
          <p:nvPr/>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grpSp>
        <p:nvGrpSpPr>
          <p:cNvPr id="17" name="Group 16">
            <a:extLst>
              <a:ext uri="{FF2B5EF4-FFF2-40B4-BE49-F238E27FC236}">
                <a16:creationId xmlns:a16="http://schemas.microsoft.com/office/drawing/2014/main" id="{14A3A252-9E9E-E549-AFFD-04A9E316CDE8}"/>
              </a:ext>
            </a:extLst>
          </p:cNvPr>
          <p:cNvGrpSpPr/>
          <p:nvPr/>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A46F1807-5656-C749-82D2-A88E6755F250}"/>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9" name="TextBox 18">
              <a:extLst>
                <a:ext uri="{FF2B5EF4-FFF2-40B4-BE49-F238E27FC236}">
                  <a16:creationId xmlns:a16="http://schemas.microsoft.com/office/drawing/2014/main" id="{4E994BF9-5ACA-D64D-9039-8E2CBC7740A6}"/>
                </a:ext>
              </a:extLst>
            </p:cNvPr>
            <p:cNvSpPr txBox="1"/>
            <p:nvPr/>
          </p:nvSpPr>
          <p:spPr>
            <a:xfrm>
              <a:off x="7589408" y="1935613"/>
              <a:ext cx="1518223" cy="461665"/>
            </a:xfrm>
            <a:prstGeom prst="rect">
              <a:avLst/>
            </a:prstGeom>
            <a:noFill/>
          </p:spPr>
          <p:txBody>
            <a:bodyPr wrap="square" rtlCol="0">
              <a:spAutoFit/>
            </a:bodyPr>
            <a:lstStyle/>
            <a:p>
              <a:r>
                <a:rPr lang="en-US" sz="1200" b="1">
                  <a:solidFill>
                    <a:schemeClr val="bg1"/>
                  </a:solidFill>
                </a:rPr>
                <a:t>STANDARD CATEGORY ICON</a:t>
              </a:r>
            </a:p>
          </p:txBody>
        </p:sp>
        <p:cxnSp>
          <p:nvCxnSpPr>
            <p:cNvPr id="20" name="Straight Connector 19">
              <a:extLst>
                <a:ext uri="{FF2B5EF4-FFF2-40B4-BE49-F238E27FC236}">
                  <a16:creationId xmlns:a16="http://schemas.microsoft.com/office/drawing/2014/main" id="{48A3CBCF-344D-DF4D-953B-898C1789F86C}"/>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1F90D6C-E342-8B4F-B8A4-8002EA0AFA07}"/>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22" name="TextBox 21">
              <a:extLst>
                <a:ext uri="{FF2B5EF4-FFF2-40B4-BE49-F238E27FC236}">
                  <a16:creationId xmlns:a16="http://schemas.microsoft.com/office/drawing/2014/main" id="{584800CA-25D9-A44E-911E-357685CF16BE}"/>
                </a:ext>
              </a:extLst>
            </p:cNvPr>
            <p:cNvSpPr txBox="1"/>
            <p:nvPr/>
          </p:nvSpPr>
          <p:spPr>
            <a:xfrm>
              <a:off x="7589408" y="3192913"/>
              <a:ext cx="1518223" cy="461665"/>
            </a:xfrm>
            <a:prstGeom prst="rect">
              <a:avLst/>
            </a:prstGeom>
            <a:noFill/>
          </p:spPr>
          <p:txBody>
            <a:bodyPr wrap="square" rtlCol="0">
              <a:spAutoFit/>
            </a:bodyPr>
            <a:lstStyle/>
            <a:p>
              <a:r>
                <a:rPr lang="en-US" sz="1200" b="1">
                  <a:solidFill>
                    <a:schemeClr val="bg1"/>
                  </a:solidFill>
                </a:rPr>
                <a:t>ALTERNATE CATEGORY ICON</a:t>
              </a:r>
            </a:p>
          </p:txBody>
        </p:sp>
      </p:grpSp>
    </p:spTree>
    <p:extLst>
      <p:ext uri="{BB962C8B-B14F-4D97-AF65-F5344CB8AC3E}">
        <p14:creationId xmlns:p14="http://schemas.microsoft.com/office/powerpoint/2010/main" val="2687202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5CBEA-95EF-FE40-AAA0-8F2665E720A4}"/>
              </a:ext>
            </a:extLst>
          </p:cNvPr>
          <p:cNvPicPr>
            <a:picLocks noChangeAspect="1"/>
          </p:cNvPicPr>
          <p:nvPr/>
        </p:nvPicPr>
        <p:blipFill>
          <a:blip r:embed="rId3"/>
          <a:stretch>
            <a:fillRect/>
          </a:stretch>
        </p:blipFill>
        <p:spPr>
          <a:xfrm>
            <a:off x="-6999111" y="0"/>
            <a:ext cx="20192152" cy="7211483"/>
          </a:xfrm>
          <a:prstGeom prst="rect">
            <a:avLst/>
          </a:prstGeom>
        </p:spPr>
      </p:pic>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B39D8-54E2-9145-BAEA-D8E8419C07DA}" type="slidenum">
              <a:rPr lang="en-US" smtClean="0"/>
              <a:t>‹#›</a:t>
            </a:fld>
            <a:endParaRPr lang="en-US"/>
          </a:p>
        </p:txBody>
      </p:sp>
    </p:spTree>
    <p:extLst>
      <p:ext uri="{BB962C8B-B14F-4D97-AF65-F5344CB8AC3E}">
        <p14:creationId xmlns:p14="http://schemas.microsoft.com/office/powerpoint/2010/main" val="12372187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cons_turquois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14" name="Rectangle 13">
            <a:extLst>
              <a:ext uri="{FF2B5EF4-FFF2-40B4-BE49-F238E27FC236}">
                <a16:creationId xmlns:a16="http://schemas.microsoft.com/office/drawing/2014/main" id="{EA60719C-3338-7640-9A54-16E797FE260F}"/>
              </a:ext>
            </a:extLst>
          </p:cNvPr>
          <p:cNvSpPr/>
          <p:nvPr/>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5" name="Title 1">
            <a:extLst>
              <a:ext uri="{FF2B5EF4-FFF2-40B4-BE49-F238E27FC236}">
                <a16:creationId xmlns:a16="http://schemas.microsoft.com/office/drawing/2014/main" id="{1557D402-A75F-2043-8D45-B4A22129DAB9}"/>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39DC118A-6EA2-B841-8F78-EB8BDE3E0D2A}"/>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146F97F4-20C6-474A-87A4-2350415AAC5E}"/>
              </a:ext>
            </a:extLst>
          </p:cNvPr>
          <p:cNvSpPr/>
          <p:nvPr/>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8" name="Rectangle 17">
            <a:extLst>
              <a:ext uri="{FF2B5EF4-FFF2-40B4-BE49-F238E27FC236}">
                <a16:creationId xmlns:a16="http://schemas.microsoft.com/office/drawing/2014/main" id="{4AFB2613-918E-4F41-821B-D7E5A5DB5835}"/>
              </a:ext>
            </a:extLst>
          </p:cNvPr>
          <p:cNvSpPr/>
          <p:nvPr/>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9" name="TextBox 18">
            <a:extLst>
              <a:ext uri="{FF2B5EF4-FFF2-40B4-BE49-F238E27FC236}">
                <a16:creationId xmlns:a16="http://schemas.microsoft.com/office/drawing/2014/main" id="{D4187B21-6324-F248-9618-F3AB99FAD43B}"/>
              </a:ext>
            </a:extLst>
          </p:cNvPr>
          <p:cNvSpPr txBox="1"/>
          <p:nvPr/>
        </p:nvSpPr>
        <p:spPr>
          <a:xfrm>
            <a:off x="202294" y="1470762"/>
            <a:ext cx="1518223" cy="461665"/>
          </a:xfrm>
          <a:prstGeom prst="rect">
            <a:avLst/>
          </a:prstGeom>
          <a:noFill/>
        </p:spPr>
        <p:txBody>
          <a:bodyPr wrap="square" rtlCol="0">
            <a:spAutoFit/>
          </a:bodyPr>
          <a:lstStyle/>
          <a:p>
            <a:r>
              <a:rPr lang="en-US" sz="1200" b="1">
                <a:solidFill>
                  <a:schemeClr val="bg1"/>
                </a:solidFill>
              </a:rPr>
              <a:t>STANDARD PRODUCT ICON</a:t>
            </a:r>
          </a:p>
        </p:txBody>
      </p:sp>
      <p:sp>
        <p:nvSpPr>
          <p:cNvPr id="20" name="TextBox 19">
            <a:extLst>
              <a:ext uri="{FF2B5EF4-FFF2-40B4-BE49-F238E27FC236}">
                <a16:creationId xmlns:a16="http://schemas.microsoft.com/office/drawing/2014/main" id="{B9D89F99-21D9-5643-A467-A85358904D8A}"/>
              </a:ext>
            </a:extLst>
          </p:cNvPr>
          <p:cNvSpPr txBox="1"/>
          <p:nvPr/>
        </p:nvSpPr>
        <p:spPr>
          <a:xfrm>
            <a:off x="202293" y="2857283"/>
            <a:ext cx="1518223" cy="461665"/>
          </a:xfrm>
          <a:prstGeom prst="rect">
            <a:avLst/>
          </a:prstGeom>
          <a:noFill/>
        </p:spPr>
        <p:txBody>
          <a:bodyPr wrap="square" rtlCol="0">
            <a:spAutoFit/>
          </a:bodyPr>
          <a:lstStyle/>
          <a:p>
            <a:r>
              <a:rPr lang="en-US" sz="1200" b="1">
                <a:solidFill>
                  <a:schemeClr val="bg1"/>
                </a:solidFill>
              </a:rPr>
              <a:t>ALTERNATE PRODUCT ICON</a:t>
            </a:r>
          </a:p>
        </p:txBody>
      </p:sp>
      <p:sp>
        <p:nvSpPr>
          <p:cNvPr id="21" name="TextBox 20">
            <a:extLst>
              <a:ext uri="{FF2B5EF4-FFF2-40B4-BE49-F238E27FC236}">
                <a16:creationId xmlns:a16="http://schemas.microsoft.com/office/drawing/2014/main" id="{7D08A604-023B-8C4D-8044-C51902BFE4CC}"/>
              </a:ext>
            </a:extLst>
          </p:cNvPr>
          <p:cNvSpPr txBox="1"/>
          <p:nvPr/>
        </p:nvSpPr>
        <p:spPr>
          <a:xfrm>
            <a:off x="202293" y="4048386"/>
            <a:ext cx="1518223" cy="276999"/>
          </a:xfrm>
          <a:prstGeom prst="rect">
            <a:avLst/>
          </a:prstGeom>
          <a:noFill/>
        </p:spPr>
        <p:txBody>
          <a:bodyPr wrap="square" rtlCol="0">
            <a:spAutoFit/>
          </a:bodyPr>
          <a:lstStyle/>
          <a:p>
            <a:r>
              <a:rPr lang="en-US" sz="1200" b="1">
                <a:solidFill>
                  <a:schemeClr val="bg1"/>
                </a:solidFill>
              </a:rPr>
              <a:t>RESOURCES</a:t>
            </a:r>
          </a:p>
        </p:txBody>
      </p:sp>
      <p:cxnSp>
        <p:nvCxnSpPr>
          <p:cNvPr id="22" name="Straight Connector 21">
            <a:extLst>
              <a:ext uri="{FF2B5EF4-FFF2-40B4-BE49-F238E27FC236}">
                <a16:creationId xmlns:a16="http://schemas.microsoft.com/office/drawing/2014/main" id="{9B32AE3F-30AE-BD4B-9B5B-09B79499E174}"/>
              </a:ext>
            </a:extLst>
          </p:cNvPr>
          <p:cNvCxnSpPr>
            <a:cxnSpLocks/>
          </p:cNvCxnSpPr>
          <p:nvPr/>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994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tegory_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4" name="Rectangle 3">
            <a:extLst>
              <a:ext uri="{FF2B5EF4-FFF2-40B4-BE49-F238E27FC236}">
                <a16:creationId xmlns:a16="http://schemas.microsoft.com/office/drawing/2014/main" id="{41686DA6-5576-8E4C-86C2-9136037059D8}"/>
              </a:ext>
            </a:extLst>
          </p:cNvPr>
          <p:cNvSpPr/>
          <p:nvPr/>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grpSp>
        <p:nvGrpSpPr>
          <p:cNvPr id="17" name="Group 16">
            <a:extLst>
              <a:ext uri="{FF2B5EF4-FFF2-40B4-BE49-F238E27FC236}">
                <a16:creationId xmlns:a16="http://schemas.microsoft.com/office/drawing/2014/main" id="{4FD7767A-CA89-7D49-95E1-E4165A28DB7C}"/>
              </a:ext>
            </a:extLst>
          </p:cNvPr>
          <p:cNvGrpSpPr/>
          <p:nvPr/>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8D6E5471-61DC-5645-84A2-36E9DA3B10EE}"/>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9" name="TextBox 18">
              <a:extLst>
                <a:ext uri="{FF2B5EF4-FFF2-40B4-BE49-F238E27FC236}">
                  <a16:creationId xmlns:a16="http://schemas.microsoft.com/office/drawing/2014/main" id="{B0F37A42-8D82-C341-ACBD-09D628E516AD}"/>
                </a:ext>
              </a:extLst>
            </p:cNvPr>
            <p:cNvSpPr txBox="1"/>
            <p:nvPr/>
          </p:nvSpPr>
          <p:spPr>
            <a:xfrm>
              <a:off x="7589408" y="1935613"/>
              <a:ext cx="1518223" cy="461665"/>
            </a:xfrm>
            <a:prstGeom prst="rect">
              <a:avLst/>
            </a:prstGeom>
            <a:noFill/>
          </p:spPr>
          <p:txBody>
            <a:bodyPr wrap="square" rtlCol="0">
              <a:spAutoFit/>
            </a:bodyPr>
            <a:lstStyle/>
            <a:p>
              <a:r>
                <a:rPr lang="en-US" sz="1200" b="1">
                  <a:solidFill>
                    <a:schemeClr val="bg1"/>
                  </a:solidFill>
                </a:rPr>
                <a:t>STANDARD CATEGORY ICON</a:t>
              </a:r>
            </a:p>
          </p:txBody>
        </p:sp>
        <p:cxnSp>
          <p:nvCxnSpPr>
            <p:cNvPr id="20" name="Straight Connector 19">
              <a:extLst>
                <a:ext uri="{FF2B5EF4-FFF2-40B4-BE49-F238E27FC236}">
                  <a16:creationId xmlns:a16="http://schemas.microsoft.com/office/drawing/2014/main" id="{C69FFDBD-694D-614E-83B6-55B341DC2832}"/>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32D54FE-F024-4D40-971F-FC591AC43AAE}"/>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22" name="TextBox 21">
              <a:extLst>
                <a:ext uri="{FF2B5EF4-FFF2-40B4-BE49-F238E27FC236}">
                  <a16:creationId xmlns:a16="http://schemas.microsoft.com/office/drawing/2014/main" id="{A38DA086-5F83-824C-9CE5-9D20A3BA7B03}"/>
                </a:ext>
              </a:extLst>
            </p:cNvPr>
            <p:cNvSpPr txBox="1"/>
            <p:nvPr/>
          </p:nvSpPr>
          <p:spPr>
            <a:xfrm>
              <a:off x="7589408" y="3192913"/>
              <a:ext cx="1518223" cy="461665"/>
            </a:xfrm>
            <a:prstGeom prst="rect">
              <a:avLst/>
            </a:prstGeom>
            <a:noFill/>
          </p:spPr>
          <p:txBody>
            <a:bodyPr wrap="square" rtlCol="0">
              <a:spAutoFit/>
            </a:bodyPr>
            <a:lstStyle/>
            <a:p>
              <a:r>
                <a:rPr lang="en-US" sz="1200" b="1">
                  <a:solidFill>
                    <a:schemeClr val="bg1"/>
                  </a:solidFill>
                </a:rPr>
                <a:t>ALTERNATE CATEGORY ICON</a:t>
              </a:r>
            </a:p>
          </p:txBody>
        </p:sp>
      </p:grpSp>
    </p:spTree>
    <p:extLst>
      <p:ext uri="{BB962C8B-B14F-4D97-AF65-F5344CB8AC3E}">
        <p14:creationId xmlns:p14="http://schemas.microsoft.com/office/powerpoint/2010/main" val="3479249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cons_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14" name="Rectangle 13">
            <a:extLst>
              <a:ext uri="{FF2B5EF4-FFF2-40B4-BE49-F238E27FC236}">
                <a16:creationId xmlns:a16="http://schemas.microsoft.com/office/drawing/2014/main" id="{834D6E76-E580-564F-96D3-7B2B984B31A9}"/>
              </a:ext>
            </a:extLst>
          </p:cNvPr>
          <p:cNvSpPr/>
          <p:nvPr/>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5" name="Title 1">
            <a:extLst>
              <a:ext uri="{FF2B5EF4-FFF2-40B4-BE49-F238E27FC236}">
                <a16:creationId xmlns:a16="http://schemas.microsoft.com/office/drawing/2014/main" id="{820D8BA5-577C-9646-A3EB-D7C411CF2076}"/>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9E1E8A61-52ED-0D45-B78E-CE4D3EBA37D8}"/>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D1130EE4-19B9-4F40-BE49-C3C1759074E2}"/>
              </a:ext>
            </a:extLst>
          </p:cNvPr>
          <p:cNvSpPr/>
          <p:nvPr/>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8" name="Rectangle 17">
            <a:extLst>
              <a:ext uri="{FF2B5EF4-FFF2-40B4-BE49-F238E27FC236}">
                <a16:creationId xmlns:a16="http://schemas.microsoft.com/office/drawing/2014/main" id="{6C532A31-C741-064F-9F39-2CC35CD895C5}"/>
              </a:ext>
            </a:extLst>
          </p:cNvPr>
          <p:cNvSpPr/>
          <p:nvPr/>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9" name="TextBox 18">
            <a:extLst>
              <a:ext uri="{FF2B5EF4-FFF2-40B4-BE49-F238E27FC236}">
                <a16:creationId xmlns:a16="http://schemas.microsoft.com/office/drawing/2014/main" id="{84F05D21-1EEA-C042-9723-82B86527707D}"/>
              </a:ext>
            </a:extLst>
          </p:cNvPr>
          <p:cNvSpPr txBox="1"/>
          <p:nvPr/>
        </p:nvSpPr>
        <p:spPr>
          <a:xfrm>
            <a:off x="202294" y="1470762"/>
            <a:ext cx="1518223" cy="461665"/>
          </a:xfrm>
          <a:prstGeom prst="rect">
            <a:avLst/>
          </a:prstGeom>
          <a:noFill/>
        </p:spPr>
        <p:txBody>
          <a:bodyPr wrap="square" rtlCol="0">
            <a:spAutoFit/>
          </a:bodyPr>
          <a:lstStyle/>
          <a:p>
            <a:r>
              <a:rPr lang="en-US" sz="1200" b="1">
                <a:solidFill>
                  <a:schemeClr val="bg1"/>
                </a:solidFill>
              </a:rPr>
              <a:t>STANDARD PRODUCT ICON</a:t>
            </a:r>
          </a:p>
        </p:txBody>
      </p:sp>
      <p:sp>
        <p:nvSpPr>
          <p:cNvPr id="20" name="TextBox 19">
            <a:extLst>
              <a:ext uri="{FF2B5EF4-FFF2-40B4-BE49-F238E27FC236}">
                <a16:creationId xmlns:a16="http://schemas.microsoft.com/office/drawing/2014/main" id="{7AF606FB-5E54-454F-BD8C-B9BE7E0CA568}"/>
              </a:ext>
            </a:extLst>
          </p:cNvPr>
          <p:cNvSpPr txBox="1"/>
          <p:nvPr/>
        </p:nvSpPr>
        <p:spPr>
          <a:xfrm>
            <a:off x="202293" y="2857283"/>
            <a:ext cx="1518223" cy="461665"/>
          </a:xfrm>
          <a:prstGeom prst="rect">
            <a:avLst/>
          </a:prstGeom>
          <a:noFill/>
        </p:spPr>
        <p:txBody>
          <a:bodyPr wrap="square" rtlCol="0">
            <a:spAutoFit/>
          </a:bodyPr>
          <a:lstStyle/>
          <a:p>
            <a:r>
              <a:rPr lang="en-US" sz="1200" b="1">
                <a:solidFill>
                  <a:schemeClr val="bg1"/>
                </a:solidFill>
              </a:rPr>
              <a:t>ALTERNATE PRODUCT ICON</a:t>
            </a:r>
          </a:p>
        </p:txBody>
      </p:sp>
      <p:sp>
        <p:nvSpPr>
          <p:cNvPr id="21" name="TextBox 20">
            <a:extLst>
              <a:ext uri="{FF2B5EF4-FFF2-40B4-BE49-F238E27FC236}">
                <a16:creationId xmlns:a16="http://schemas.microsoft.com/office/drawing/2014/main" id="{BE52746D-A466-8A4E-99E4-799771315D27}"/>
              </a:ext>
            </a:extLst>
          </p:cNvPr>
          <p:cNvSpPr txBox="1"/>
          <p:nvPr/>
        </p:nvSpPr>
        <p:spPr>
          <a:xfrm>
            <a:off x="202293" y="4048386"/>
            <a:ext cx="1518223" cy="276999"/>
          </a:xfrm>
          <a:prstGeom prst="rect">
            <a:avLst/>
          </a:prstGeom>
          <a:noFill/>
        </p:spPr>
        <p:txBody>
          <a:bodyPr wrap="square" rtlCol="0">
            <a:spAutoFit/>
          </a:bodyPr>
          <a:lstStyle/>
          <a:p>
            <a:r>
              <a:rPr lang="en-US" sz="1200" b="1">
                <a:solidFill>
                  <a:schemeClr val="bg1"/>
                </a:solidFill>
              </a:rPr>
              <a:t>RESOURCES</a:t>
            </a:r>
          </a:p>
        </p:txBody>
      </p:sp>
      <p:cxnSp>
        <p:nvCxnSpPr>
          <p:cNvPr id="22" name="Straight Connector 21">
            <a:extLst>
              <a:ext uri="{FF2B5EF4-FFF2-40B4-BE49-F238E27FC236}">
                <a16:creationId xmlns:a16="http://schemas.microsoft.com/office/drawing/2014/main" id="{DE442659-EEDA-0740-A793-5DCB5E60ABA8}"/>
              </a:ext>
            </a:extLst>
          </p:cNvPr>
          <p:cNvCxnSpPr>
            <a:cxnSpLocks/>
          </p:cNvCxnSpPr>
          <p:nvPr/>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937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ategory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4" name="Rectangle 3">
            <a:extLst>
              <a:ext uri="{FF2B5EF4-FFF2-40B4-BE49-F238E27FC236}">
                <a16:creationId xmlns:a16="http://schemas.microsoft.com/office/drawing/2014/main" id="{41686DA6-5576-8E4C-86C2-9136037059D8}"/>
              </a:ext>
            </a:extLst>
          </p:cNvPr>
          <p:cNvSpPr/>
          <p:nvPr/>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grpSp>
        <p:nvGrpSpPr>
          <p:cNvPr id="23" name="Group 22">
            <a:extLst>
              <a:ext uri="{FF2B5EF4-FFF2-40B4-BE49-F238E27FC236}">
                <a16:creationId xmlns:a16="http://schemas.microsoft.com/office/drawing/2014/main" id="{99E4E49F-4368-1E4E-960A-E6249334AD6F}"/>
              </a:ext>
            </a:extLst>
          </p:cNvPr>
          <p:cNvGrpSpPr/>
          <p:nvPr/>
        </p:nvGrpSpPr>
        <p:grpSpPr>
          <a:xfrm>
            <a:off x="8093935" y="2094472"/>
            <a:ext cx="3374166" cy="2607561"/>
            <a:chOff x="7433535" y="1519841"/>
            <a:chExt cx="3374166" cy="2607561"/>
          </a:xfrm>
        </p:grpSpPr>
        <p:sp>
          <p:nvSpPr>
            <p:cNvPr id="24" name="Rectangle 23">
              <a:extLst>
                <a:ext uri="{FF2B5EF4-FFF2-40B4-BE49-F238E27FC236}">
                  <a16:creationId xmlns:a16="http://schemas.microsoft.com/office/drawing/2014/main" id="{FB12E781-44C7-0D48-8BC4-02091983E4C1}"/>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25" name="TextBox 24">
              <a:extLst>
                <a:ext uri="{FF2B5EF4-FFF2-40B4-BE49-F238E27FC236}">
                  <a16:creationId xmlns:a16="http://schemas.microsoft.com/office/drawing/2014/main" id="{811CE717-4C9E-0E4C-908B-D370D12C00BA}"/>
                </a:ext>
              </a:extLst>
            </p:cNvPr>
            <p:cNvSpPr txBox="1"/>
            <p:nvPr/>
          </p:nvSpPr>
          <p:spPr>
            <a:xfrm>
              <a:off x="7589408" y="1935613"/>
              <a:ext cx="1518223" cy="461665"/>
            </a:xfrm>
            <a:prstGeom prst="rect">
              <a:avLst/>
            </a:prstGeom>
            <a:noFill/>
          </p:spPr>
          <p:txBody>
            <a:bodyPr wrap="square" rtlCol="0">
              <a:spAutoFit/>
            </a:bodyPr>
            <a:lstStyle/>
            <a:p>
              <a:r>
                <a:rPr lang="en-US" sz="1200" b="1">
                  <a:solidFill>
                    <a:schemeClr val="bg1"/>
                  </a:solidFill>
                </a:rPr>
                <a:t>STANDARD CATEGORY ICON</a:t>
              </a:r>
            </a:p>
          </p:txBody>
        </p:sp>
        <p:cxnSp>
          <p:nvCxnSpPr>
            <p:cNvPr id="26" name="Straight Connector 25">
              <a:extLst>
                <a:ext uri="{FF2B5EF4-FFF2-40B4-BE49-F238E27FC236}">
                  <a16:creationId xmlns:a16="http://schemas.microsoft.com/office/drawing/2014/main" id="{E61F086B-D4E8-C04B-815A-B73BAADFDA47}"/>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0E02FCD-726D-2741-BD37-C94BB1733E00}"/>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28" name="TextBox 27">
              <a:extLst>
                <a:ext uri="{FF2B5EF4-FFF2-40B4-BE49-F238E27FC236}">
                  <a16:creationId xmlns:a16="http://schemas.microsoft.com/office/drawing/2014/main" id="{3F19C15A-73C3-8B46-B987-487D38F43FE5}"/>
                </a:ext>
              </a:extLst>
            </p:cNvPr>
            <p:cNvSpPr txBox="1"/>
            <p:nvPr/>
          </p:nvSpPr>
          <p:spPr>
            <a:xfrm>
              <a:off x="7589408" y="3192913"/>
              <a:ext cx="1518223" cy="461665"/>
            </a:xfrm>
            <a:prstGeom prst="rect">
              <a:avLst/>
            </a:prstGeom>
            <a:noFill/>
          </p:spPr>
          <p:txBody>
            <a:bodyPr wrap="square" rtlCol="0">
              <a:spAutoFit/>
            </a:bodyPr>
            <a:lstStyle/>
            <a:p>
              <a:r>
                <a:rPr lang="en-US" sz="1200" b="1">
                  <a:solidFill>
                    <a:schemeClr val="bg1"/>
                  </a:solidFill>
                </a:rPr>
                <a:t>ALTERNATE CATEGORY ICON</a:t>
              </a:r>
            </a:p>
          </p:txBody>
        </p:sp>
      </p:grpSp>
    </p:spTree>
    <p:extLst>
      <p:ext uri="{BB962C8B-B14F-4D97-AF65-F5344CB8AC3E}">
        <p14:creationId xmlns:p14="http://schemas.microsoft.com/office/powerpoint/2010/main" val="1292820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cons_blu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14" name="Rectangle 13">
            <a:extLst>
              <a:ext uri="{FF2B5EF4-FFF2-40B4-BE49-F238E27FC236}">
                <a16:creationId xmlns:a16="http://schemas.microsoft.com/office/drawing/2014/main" id="{E096A9F1-71D3-C347-AE6E-48B6DDB0F7F6}"/>
              </a:ext>
            </a:extLst>
          </p:cNvPr>
          <p:cNvSpPr/>
          <p:nvPr/>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5" name="Title 1">
            <a:extLst>
              <a:ext uri="{FF2B5EF4-FFF2-40B4-BE49-F238E27FC236}">
                <a16:creationId xmlns:a16="http://schemas.microsoft.com/office/drawing/2014/main" id="{953516C9-B41B-2E4C-839A-ED1E0B8F128C}"/>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77183ABC-456D-BE4C-8038-B72620A14C9A}"/>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9C3B18FA-8B51-E946-BD5C-FFC782BE0522}"/>
              </a:ext>
            </a:extLst>
          </p:cNvPr>
          <p:cNvSpPr/>
          <p:nvPr/>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8" name="Rectangle 17">
            <a:extLst>
              <a:ext uri="{FF2B5EF4-FFF2-40B4-BE49-F238E27FC236}">
                <a16:creationId xmlns:a16="http://schemas.microsoft.com/office/drawing/2014/main" id="{8EAF8E36-1A14-F244-901B-55224F0D6464}"/>
              </a:ext>
            </a:extLst>
          </p:cNvPr>
          <p:cNvSpPr/>
          <p:nvPr/>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9" name="TextBox 18">
            <a:extLst>
              <a:ext uri="{FF2B5EF4-FFF2-40B4-BE49-F238E27FC236}">
                <a16:creationId xmlns:a16="http://schemas.microsoft.com/office/drawing/2014/main" id="{CEB7FC8F-2C2F-EE4A-8D7F-35FD150641BD}"/>
              </a:ext>
            </a:extLst>
          </p:cNvPr>
          <p:cNvSpPr txBox="1"/>
          <p:nvPr/>
        </p:nvSpPr>
        <p:spPr>
          <a:xfrm>
            <a:off x="202294" y="1470762"/>
            <a:ext cx="1518223" cy="461665"/>
          </a:xfrm>
          <a:prstGeom prst="rect">
            <a:avLst/>
          </a:prstGeom>
          <a:noFill/>
        </p:spPr>
        <p:txBody>
          <a:bodyPr wrap="square" rtlCol="0">
            <a:spAutoFit/>
          </a:bodyPr>
          <a:lstStyle/>
          <a:p>
            <a:r>
              <a:rPr lang="en-US" sz="1200" b="1">
                <a:solidFill>
                  <a:schemeClr val="bg1"/>
                </a:solidFill>
              </a:rPr>
              <a:t>STANDARD PRODUCT ICON</a:t>
            </a:r>
          </a:p>
        </p:txBody>
      </p:sp>
      <p:sp>
        <p:nvSpPr>
          <p:cNvPr id="20" name="TextBox 19">
            <a:extLst>
              <a:ext uri="{FF2B5EF4-FFF2-40B4-BE49-F238E27FC236}">
                <a16:creationId xmlns:a16="http://schemas.microsoft.com/office/drawing/2014/main" id="{6C3A6FF8-51CC-2C46-93C3-55FA63013FC2}"/>
              </a:ext>
            </a:extLst>
          </p:cNvPr>
          <p:cNvSpPr txBox="1"/>
          <p:nvPr/>
        </p:nvSpPr>
        <p:spPr>
          <a:xfrm>
            <a:off x="202293" y="2857283"/>
            <a:ext cx="1518223" cy="461665"/>
          </a:xfrm>
          <a:prstGeom prst="rect">
            <a:avLst/>
          </a:prstGeom>
          <a:noFill/>
        </p:spPr>
        <p:txBody>
          <a:bodyPr wrap="square" rtlCol="0">
            <a:spAutoFit/>
          </a:bodyPr>
          <a:lstStyle/>
          <a:p>
            <a:r>
              <a:rPr lang="en-US" sz="1200" b="1">
                <a:solidFill>
                  <a:schemeClr val="bg1"/>
                </a:solidFill>
              </a:rPr>
              <a:t>ALTERNATE PRODUCT ICON</a:t>
            </a:r>
          </a:p>
        </p:txBody>
      </p:sp>
      <p:sp>
        <p:nvSpPr>
          <p:cNvPr id="21" name="TextBox 20">
            <a:extLst>
              <a:ext uri="{FF2B5EF4-FFF2-40B4-BE49-F238E27FC236}">
                <a16:creationId xmlns:a16="http://schemas.microsoft.com/office/drawing/2014/main" id="{AB9EADF4-C1E9-AB44-BEF0-C0C5BEF9F514}"/>
              </a:ext>
            </a:extLst>
          </p:cNvPr>
          <p:cNvSpPr txBox="1"/>
          <p:nvPr/>
        </p:nvSpPr>
        <p:spPr>
          <a:xfrm>
            <a:off x="202293" y="4048386"/>
            <a:ext cx="1518223" cy="276999"/>
          </a:xfrm>
          <a:prstGeom prst="rect">
            <a:avLst/>
          </a:prstGeom>
          <a:noFill/>
        </p:spPr>
        <p:txBody>
          <a:bodyPr wrap="square" rtlCol="0">
            <a:spAutoFit/>
          </a:bodyPr>
          <a:lstStyle/>
          <a:p>
            <a:r>
              <a:rPr lang="en-US" sz="1200" b="1">
                <a:solidFill>
                  <a:schemeClr val="bg1"/>
                </a:solidFill>
              </a:rPr>
              <a:t>RESOURCES</a:t>
            </a:r>
          </a:p>
        </p:txBody>
      </p:sp>
      <p:cxnSp>
        <p:nvCxnSpPr>
          <p:cNvPr id="22" name="Straight Connector 21">
            <a:extLst>
              <a:ext uri="{FF2B5EF4-FFF2-40B4-BE49-F238E27FC236}">
                <a16:creationId xmlns:a16="http://schemas.microsoft.com/office/drawing/2014/main" id="{74DF76BB-F0BF-CA4A-9D01-12CB14AE59D7}"/>
              </a:ext>
            </a:extLst>
          </p:cNvPr>
          <p:cNvCxnSpPr>
            <a:cxnSpLocks/>
          </p:cNvCxnSpPr>
          <p:nvPr/>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055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ategory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4" name="Rectangle 3">
            <a:extLst>
              <a:ext uri="{FF2B5EF4-FFF2-40B4-BE49-F238E27FC236}">
                <a16:creationId xmlns:a16="http://schemas.microsoft.com/office/drawing/2014/main" id="{41686DA6-5576-8E4C-86C2-9136037059D8}"/>
              </a:ext>
            </a:extLst>
          </p:cNvPr>
          <p:cNvSpPr/>
          <p:nvPr/>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grpSp>
        <p:nvGrpSpPr>
          <p:cNvPr id="17" name="Group 16">
            <a:extLst>
              <a:ext uri="{FF2B5EF4-FFF2-40B4-BE49-F238E27FC236}">
                <a16:creationId xmlns:a16="http://schemas.microsoft.com/office/drawing/2014/main" id="{58797E83-FF57-B44A-A6CF-323C7A6283F6}"/>
              </a:ext>
            </a:extLst>
          </p:cNvPr>
          <p:cNvGrpSpPr/>
          <p:nvPr/>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B1A41D74-DCFC-EB44-9388-CE74F0146B32}"/>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9" name="TextBox 18">
              <a:extLst>
                <a:ext uri="{FF2B5EF4-FFF2-40B4-BE49-F238E27FC236}">
                  <a16:creationId xmlns:a16="http://schemas.microsoft.com/office/drawing/2014/main" id="{B65E10C8-932C-7245-811A-53E103531DBD}"/>
                </a:ext>
              </a:extLst>
            </p:cNvPr>
            <p:cNvSpPr txBox="1"/>
            <p:nvPr/>
          </p:nvSpPr>
          <p:spPr>
            <a:xfrm>
              <a:off x="7589408" y="1935613"/>
              <a:ext cx="1518223" cy="461665"/>
            </a:xfrm>
            <a:prstGeom prst="rect">
              <a:avLst/>
            </a:prstGeom>
            <a:noFill/>
          </p:spPr>
          <p:txBody>
            <a:bodyPr wrap="square" rtlCol="0">
              <a:spAutoFit/>
            </a:bodyPr>
            <a:lstStyle/>
            <a:p>
              <a:r>
                <a:rPr lang="en-US" sz="1200" b="1">
                  <a:solidFill>
                    <a:schemeClr val="bg1"/>
                  </a:solidFill>
                </a:rPr>
                <a:t>STANDARD CATEGORY ICON</a:t>
              </a:r>
            </a:p>
          </p:txBody>
        </p:sp>
        <p:cxnSp>
          <p:nvCxnSpPr>
            <p:cNvPr id="20" name="Straight Connector 19">
              <a:extLst>
                <a:ext uri="{FF2B5EF4-FFF2-40B4-BE49-F238E27FC236}">
                  <a16:creationId xmlns:a16="http://schemas.microsoft.com/office/drawing/2014/main" id="{3EFC1109-12F1-0340-9766-D5C67B77066B}"/>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6CFF8CC-72DB-1A48-94E9-2CDB3958BE33}"/>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22" name="TextBox 21">
              <a:extLst>
                <a:ext uri="{FF2B5EF4-FFF2-40B4-BE49-F238E27FC236}">
                  <a16:creationId xmlns:a16="http://schemas.microsoft.com/office/drawing/2014/main" id="{4CB148C8-A936-F74B-AA15-81F5D007165F}"/>
                </a:ext>
              </a:extLst>
            </p:cNvPr>
            <p:cNvSpPr txBox="1"/>
            <p:nvPr/>
          </p:nvSpPr>
          <p:spPr>
            <a:xfrm>
              <a:off x="7589408" y="3192913"/>
              <a:ext cx="1518223" cy="461665"/>
            </a:xfrm>
            <a:prstGeom prst="rect">
              <a:avLst/>
            </a:prstGeom>
            <a:noFill/>
          </p:spPr>
          <p:txBody>
            <a:bodyPr wrap="square" rtlCol="0">
              <a:spAutoFit/>
            </a:bodyPr>
            <a:lstStyle/>
            <a:p>
              <a:r>
                <a:rPr lang="en-US" sz="1200" b="1">
                  <a:solidFill>
                    <a:schemeClr val="bg1"/>
                  </a:solidFill>
                </a:rPr>
                <a:t>ALTERNATE CATEGORY ICON</a:t>
              </a:r>
            </a:p>
          </p:txBody>
        </p:sp>
      </p:grpSp>
    </p:spTree>
    <p:extLst>
      <p:ext uri="{BB962C8B-B14F-4D97-AF65-F5344CB8AC3E}">
        <p14:creationId xmlns:p14="http://schemas.microsoft.com/office/powerpoint/2010/main" val="3459013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con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14" name="Rectangle 13">
            <a:extLst>
              <a:ext uri="{FF2B5EF4-FFF2-40B4-BE49-F238E27FC236}">
                <a16:creationId xmlns:a16="http://schemas.microsoft.com/office/drawing/2014/main" id="{D2940971-1265-1646-8567-C1B30B681834}"/>
              </a:ext>
            </a:extLst>
          </p:cNvPr>
          <p:cNvSpPr/>
          <p:nvPr/>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5" name="Title 1">
            <a:extLst>
              <a:ext uri="{FF2B5EF4-FFF2-40B4-BE49-F238E27FC236}">
                <a16:creationId xmlns:a16="http://schemas.microsoft.com/office/drawing/2014/main" id="{93ABE009-E84A-B546-B28A-71DE8630FC3E}"/>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94A282E1-79E4-1242-8233-CB429CCFF418}"/>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76918A02-7961-1A44-9A07-72E1862AEDE2}"/>
              </a:ext>
            </a:extLst>
          </p:cNvPr>
          <p:cNvSpPr/>
          <p:nvPr/>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8" name="Rectangle 17">
            <a:extLst>
              <a:ext uri="{FF2B5EF4-FFF2-40B4-BE49-F238E27FC236}">
                <a16:creationId xmlns:a16="http://schemas.microsoft.com/office/drawing/2014/main" id="{1B01B9AE-93EA-724C-B9EA-03BCC3293A02}"/>
              </a:ext>
            </a:extLst>
          </p:cNvPr>
          <p:cNvSpPr/>
          <p:nvPr/>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9" name="TextBox 18">
            <a:extLst>
              <a:ext uri="{FF2B5EF4-FFF2-40B4-BE49-F238E27FC236}">
                <a16:creationId xmlns:a16="http://schemas.microsoft.com/office/drawing/2014/main" id="{C88289D2-41F8-164A-8A90-C7FB29093809}"/>
              </a:ext>
            </a:extLst>
          </p:cNvPr>
          <p:cNvSpPr txBox="1"/>
          <p:nvPr/>
        </p:nvSpPr>
        <p:spPr>
          <a:xfrm>
            <a:off x="202294" y="1470762"/>
            <a:ext cx="1518223" cy="461665"/>
          </a:xfrm>
          <a:prstGeom prst="rect">
            <a:avLst/>
          </a:prstGeom>
          <a:noFill/>
        </p:spPr>
        <p:txBody>
          <a:bodyPr wrap="square" rtlCol="0">
            <a:spAutoFit/>
          </a:bodyPr>
          <a:lstStyle/>
          <a:p>
            <a:r>
              <a:rPr lang="en-US" sz="1200" b="1">
                <a:solidFill>
                  <a:schemeClr val="bg1"/>
                </a:solidFill>
              </a:rPr>
              <a:t>STANDARD PRODUCT ICON</a:t>
            </a:r>
          </a:p>
        </p:txBody>
      </p:sp>
      <p:sp>
        <p:nvSpPr>
          <p:cNvPr id="20" name="TextBox 19">
            <a:extLst>
              <a:ext uri="{FF2B5EF4-FFF2-40B4-BE49-F238E27FC236}">
                <a16:creationId xmlns:a16="http://schemas.microsoft.com/office/drawing/2014/main" id="{B5FFD723-F7F0-F64B-8485-70C9B58AC199}"/>
              </a:ext>
            </a:extLst>
          </p:cNvPr>
          <p:cNvSpPr txBox="1"/>
          <p:nvPr/>
        </p:nvSpPr>
        <p:spPr>
          <a:xfrm>
            <a:off x="202293" y="2857283"/>
            <a:ext cx="1518223" cy="461665"/>
          </a:xfrm>
          <a:prstGeom prst="rect">
            <a:avLst/>
          </a:prstGeom>
          <a:noFill/>
        </p:spPr>
        <p:txBody>
          <a:bodyPr wrap="square" rtlCol="0">
            <a:spAutoFit/>
          </a:bodyPr>
          <a:lstStyle/>
          <a:p>
            <a:r>
              <a:rPr lang="en-US" sz="1200" b="1">
                <a:solidFill>
                  <a:schemeClr val="bg1"/>
                </a:solidFill>
              </a:rPr>
              <a:t>ALTERNATE PRODUCT ICON</a:t>
            </a:r>
          </a:p>
        </p:txBody>
      </p:sp>
      <p:sp>
        <p:nvSpPr>
          <p:cNvPr id="21" name="TextBox 20">
            <a:extLst>
              <a:ext uri="{FF2B5EF4-FFF2-40B4-BE49-F238E27FC236}">
                <a16:creationId xmlns:a16="http://schemas.microsoft.com/office/drawing/2014/main" id="{FA890E0B-8090-954A-AD9B-971D52A34DB5}"/>
              </a:ext>
            </a:extLst>
          </p:cNvPr>
          <p:cNvSpPr txBox="1"/>
          <p:nvPr/>
        </p:nvSpPr>
        <p:spPr>
          <a:xfrm>
            <a:off x="202293" y="4048386"/>
            <a:ext cx="1518223" cy="276999"/>
          </a:xfrm>
          <a:prstGeom prst="rect">
            <a:avLst/>
          </a:prstGeom>
          <a:noFill/>
        </p:spPr>
        <p:txBody>
          <a:bodyPr wrap="square" rtlCol="0">
            <a:spAutoFit/>
          </a:bodyPr>
          <a:lstStyle/>
          <a:p>
            <a:r>
              <a:rPr lang="en-US" sz="1200" b="1">
                <a:solidFill>
                  <a:schemeClr val="bg1"/>
                </a:solidFill>
              </a:rPr>
              <a:t>RESOURCES</a:t>
            </a:r>
          </a:p>
        </p:txBody>
      </p:sp>
      <p:cxnSp>
        <p:nvCxnSpPr>
          <p:cNvPr id="22" name="Straight Connector 21">
            <a:extLst>
              <a:ext uri="{FF2B5EF4-FFF2-40B4-BE49-F238E27FC236}">
                <a16:creationId xmlns:a16="http://schemas.microsoft.com/office/drawing/2014/main" id="{51C07024-731E-5040-8A9C-F891A7C4D983}"/>
              </a:ext>
            </a:extLst>
          </p:cNvPr>
          <p:cNvCxnSpPr>
            <a:cxnSpLocks/>
          </p:cNvCxnSpPr>
          <p:nvPr/>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503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resource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9" name="Rectangle 8">
            <a:extLst>
              <a:ext uri="{FF2B5EF4-FFF2-40B4-BE49-F238E27FC236}">
                <a16:creationId xmlns:a16="http://schemas.microsoft.com/office/drawing/2014/main" id="{7911D560-C950-C943-A040-12839EB3649A}"/>
              </a:ext>
            </a:extLst>
          </p:cNvPr>
          <p:cNvSpPr/>
          <p:nvPr/>
        </p:nvSpPr>
        <p:spPr>
          <a:xfrm>
            <a:off x="1" y="1050089"/>
            <a:ext cx="12192000" cy="2475535"/>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p:nvSpPr>
        <p:spPr>
          <a:xfrm>
            <a:off x="202294" y="1470762"/>
            <a:ext cx="1518223" cy="276999"/>
          </a:xfrm>
          <a:prstGeom prst="rect">
            <a:avLst/>
          </a:prstGeom>
          <a:noFill/>
        </p:spPr>
        <p:txBody>
          <a:bodyPr wrap="square" rtlCol="0">
            <a:spAutoFit/>
          </a:bodyPr>
          <a:lstStyle/>
          <a:p>
            <a:r>
              <a:rPr lang="en-US" sz="1200" b="1">
                <a:solidFill>
                  <a:schemeClr val="bg1"/>
                </a:solidFill>
              </a:rPr>
              <a:t>IOT 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940971-1265-1646-8567-C1B30B681834}"/>
              </a:ext>
            </a:extLst>
          </p:cNvPr>
          <p:cNvSpPr/>
          <p:nvPr/>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5" name="TextBox 14">
            <a:extLst>
              <a:ext uri="{FF2B5EF4-FFF2-40B4-BE49-F238E27FC236}">
                <a16:creationId xmlns:a16="http://schemas.microsoft.com/office/drawing/2014/main" id="{A7D368D7-6940-2C44-A303-50927A80C75F}"/>
              </a:ext>
            </a:extLst>
          </p:cNvPr>
          <p:cNvSpPr txBox="1"/>
          <p:nvPr/>
        </p:nvSpPr>
        <p:spPr>
          <a:xfrm>
            <a:off x="202294" y="3788356"/>
            <a:ext cx="1518223" cy="276999"/>
          </a:xfrm>
          <a:prstGeom prst="rect">
            <a:avLst/>
          </a:prstGeom>
          <a:noFill/>
        </p:spPr>
        <p:txBody>
          <a:bodyPr wrap="square" rtlCol="0">
            <a:spAutoFit/>
          </a:bodyPr>
          <a:lstStyle/>
          <a:p>
            <a:r>
              <a:rPr lang="en-US" sz="1200" b="1">
                <a:solidFill>
                  <a:schemeClr val="bg1"/>
                </a:solidFill>
              </a:rPr>
              <a:t>IOT THINGS</a:t>
            </a:r>
          </a:p>
        </p:txBody>
      </p:sp>
    </p:spTree>
    <p:extLst>
      <p:ext uri="{BB962C8B-B14F-4D97-AF65-F5344CB8AC3E}">
        <p14:creationId xmlns:p14="http://schemas.microsoft.com/office/powerpoint/2010/main" val="5419238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ategory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4" name="Rectangle 3">
            <a:extLst>
              <a:ext uri="{FF2B5EF4-FFF2-40B4-BE49-F238E27FC236}">
                <a16:creationId xmlns:a16="http://schemas.microsoft.com/office/drawing/2014/main" id="{41686DA6-5576-8E4C-86C2-9136037059D8}"/>
              </a:ext>
            </a:extLst>
          </p:cNvPr>
          <p:cNvSpPr/>
          <p:nvPr/>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grpSp>
        <p:nvGrpSpPr>
          <p:cNvPr id="17" name="Group 16">
            <a:extLst>
              <a:ext uri="{FF2B5EF4-FFF2-40B4-BE49-F238E27FC236}">
                <a16:creationId xmlns:a16="http://schemas.microsoft.com/office/drawing/2014/main" id="{9248CB56-2F83-A143-8065-593A0150B94C}"/>
              </a:ext>
            </a:extLst>
          </p:cNvPr>
          <p:cNvGrpSpPr/>
          <p:nvPr/>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A5C25960-6B7C-0D40-88BB-B3D040CE3922}"/>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9" name="TextBox 18">
              <a:extLst>
                <a:ext uri="{FF2B5EF4-FFF2-40B4-BE49-F238E27FC236}">
                  <a16:creationId xmlns:a16="http://schemas.microsoft.com/office/drawing/2014/main" id="{E984BFB8-AD88-2543-8AA5-A5A385B95EB8}"/>
                </a:ext>
              </a:extLst>
            </p:cNvPr>
            <p:cNvSpPr txBox="1"/>
            <p:nvPr/>
          </p:nvSpPr>
          <p:spPr>
            <a:xfrm>
              <a:off x="7589408" y="1935613"/>
              <a:ext cx="1518223" cy="461665"/>
            </a:xfrm>
            <a:prstGeom prst="rect">
              <a:avLst/>
            </a:prstGeom>
            <a:noFill/>
          </p:spPr>
          <p:txBody>
            <a:bodyPr wrap="square" rtlCol="0">
              <a:spAutoFit/>
            </a:bodyPr>
            <a:lstStyle/>
            <a:p>
              <a:r>
                <a:rPr lang="en-US" sz="1200" b="1">
                  <a:solidFill>
                    <a:schemeClr val="bg1"/>
                  </a:solidFill>
                </a:rPr>
                <a:t>STANDARD CATEGORY ICON</a:t>
              </a:r>
            </a:p>
          </p:txBody>
        </p:sp>
        <p:cxnSp>
          <p:nvCxnSpPr>
            <p:cNvPr id="20" name="Straight Connector 19">
              <a:extLst>
                <a:ext uri="{FF2B5EF4-FFF2-40B4-BE49-F238E27FC236}">
                  <a16:creationId xmlns:a16="http://schemas.microsoft.com/office/drawing/2014/main" id="{8FD0EC0F-4C41-4B4C-9FDE-693EEF7FBED2}"/>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C924896-FF8F-994E-BBC7-87CB62B402BB}"/>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22" name="TextBox 21">
              <a:extLst>
                <a:ext uri="{FF2B5EF4-FFF2-40B4-BE49-F238E27FC236}">
                  <a16:creationId xmlns:a16="http://schemas.microsoft.com/office/drawing/2014/main" id="{CA6B2DF8-0457-BB4C-9EDC-545864BAFE7C}"/>
                </a:ext>
              </a:extLst>
            </p:cNvPr>
            <p:cNvSpPr txBox="1"/>
            <p:nvPr/>
          </p:nvSpPr>
          <p:spPr>
            <a:xfrm>
              <a:off x="7589408" y="3192913"/>
              <a:ext cx="1518223" cy="461665"/>
            </a:xfrm>
            <a:prstGeom prst="rect">
              <a:avLst/>
            </a:prstGeom>
            <a:noFill/>
          </p:spPr>
          <p:txBody>
            <a:bodyPr wrap="square" rtlCol="0">
              <a:spAutoFit/>
            </a:bodyPr>
            <a:lstStyle/>
            <a:p>
              <a:r>
                <a:rPr lang="en-US" sz="1200" b="1">
                  <a:solidFill>
                    <a:schemeClr val="bg1"/>
                  </a:solidFill>
                </a:rPr>
                <a:t>ALTERNATE CATEGORY ICON</a:t>
              </a:r>
            </a:p>
          </p:txBody>
        </p:sp>
      </p:grpSp>
    </p:spTree>
    <p:extLst>
      <p:ext uri="{BB962C8B-B14F-4D97-AF65-F5344CB8AC3E}">
        <p14:creationId xmlns:p14="http://schemas.microsoft.com/office/powerpoint/2010/main" val="3404789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icons_pur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14" name="Rectangle 13">
            <a:extLst>
              <a:ext uri="{FF2B5EF4-FFF2-40B4-BE49-F238E27FC236}">
                <a16:creationId xmlns:a16="http://schemas.microsoft.com/office/drawing/2014/main" id="{1C8F0117-A5A6-5D45-A5CE-3C36B3344D1F}"/>
              </a:ext>
            </a:extLst>
          </p:cNvPr>
          <p:cNvSpPr/>
          <p:nvPr/>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5" name="Title 1">
            <a:extLst>
              <a:ext uri="{FF2B5EF4-FFF2-40B4-BE49-F238E27FC236}">
                <a16:creationId xmlns:a16="http://schemas.microsoft.com/office/drawing/2014/main" id="{66ACA06E-D2E8-A842-8246-85906F07A298}"/>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F4571A6A-5A18-9A46-8F13-16012CF7703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81D587C2-9A80-B64A-A94D-C38816A6C369}"/>
              </a:ext>
            </a:extLst>
          </p:cNvPr>
          <p:cNvSpPr/>
          <p:nvPr/>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8" name="Rectangle 17">
            <a:extLst>
              <a:ext uri="{FF2B5EF4-FFF2-40B4-BE49-F238E27FC236}">
                <a16:creationId xmlns:a16="http://schemas.microsoft.com/office/drawing/2014/main" id="{88E74E9E-D73C-6348-A84B-E35305C89CF8}"/>
              </a:ext>
            </a:extLst>
          </p:cNvPr>
          <p:cNvSpPr/>
          <p:nvPr/>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19" name="TextBox 18">
            <a:extLst>
              <a:ext uri="{FF2B5EF4-FFF2-40B4-BE49-F238E27FC236}">
                <a16:creationId xmlns:a16="http://schemas.microsoft.com/office/drawing/2014/main" id="{6FE4E396-51C3-3647-BE90-540F3D9AE9DD}"/>
              </a:ext>
            </a:extLst>
          </p:cNvPr>
          <p:cNvSpPr txBox="1"/>
          <p:nvPr/>
        </p:nvSpPr>
        <p:spPr>
          <a:xfrm>
            <a:off x="202294" y="1470762"/>
            <a:ext cx="1518223" cy="461665"/>
          </a:xfrm>
          <a:prstGeom prst="rect">
            <a:avLst/>
          </a:prstGeom>
          <a:noFill/>
        </p:spPr>
        <p:txBody>
          <a:bodyPr wrap="square" rtlCol="0">
            <a:spAutoFit/>
          </a:bodyPr>
          <a:lstStyle/>
          <a:p>
            <a:r>
              <a:rPr lang="en-US" sz="1200" b="1">
                <a:solidFill>
                  <a:schemeClr val="bg1"/>
                </a:solidFill>
              </a:rPr>
              <a:t>STANDARD PRODUCT ICON</a:t>
            </a:r>
          </a:p>
        </p:txBody>
      </p:sp>
      <p:sp>
        <p:nvSpPr>
          <p:cNvPr id="20" name="TextBox 19">
            <a:extLst>
              <a:ext uri="{FF2B5EF4-FFF2-40B4-BE49-F238E27FC236}">
                <a16:creationId xmlns:a16="http://schemas.microsoft.com/office/drawing/2014/main" id="{F775099C-6EB6-C64D-8300-CFFDE9F2D4EE}"/>
              </a:ext>
            </a:extLst>
          </p:cNvPr>
          <p:cNvSpPr txBox="1"/>
          <p:nvPr/>
        </p:nvSpPr>
        <p:spPr>
          <a:xfrm>
            <a:off x="202293" y="2857283"/>
            <a:ext cx="1518223" cy="461665"/>
          </a:xfrm>
          <a:prstGeom prst="rect">
            <a:avLst/>
          </a:prstGeom>
          <a:noFill/>
        </p:spPr>
        <p:txBody>
          <a:bodyPr wrap="square" rtlCol="0">
            <a:spAutoFit/>
          </a:bodyPr>
          <a:lstStyle/>
          <a:p>
            <a:r>
              <a:rPr lang="en-US" sz="1200" b="1">
                <a:solidFill>
                  <a:schemeClr val="bg1"/>
                </a:solidFill>
              </a:rPr>
              <a:t>ALTERNATE PRODUCT ICON</a:t>
            </a:r>
          </a:p>
        </p:txBody>
      </p:sp>
      <p:sp>
        <p:nvSpPr>
          <p:cNvPr id="21" name="TextBox 20">
            <a:extLst>
              <a:ext uri="{FF2B5EF4-FFF2-40B4-BE49-F238E27FC236}">
                <a16:creationId xmlns:a16="http://schemas.microsoft.com/office/drawing/2014/main" id="{AC653E7C-8607-B247-95AE-320FA6927881}"/>
              </a:ext>
            </a:extLst>
          </p:cNvPr>
          <p:cNvSpPr txBox="1"/>
          <p:nvPr/>
        </p:nvSpPr>
        <p:spPr>
          <a:xfrm>
            <a:off x="202293" y="4048386"/>
            <a:ext cx="1518223" cy="276999"/>
          </a:xfrm>
          <a:prstGeom prst="rect">
            <a:avLst/>
          </a:prstGeom>
          <a:noFill/>
        </p:spPr>
        <p:txBody>
          <a:bodyPr wrap="square" rtlCol="0">
            <a:spAutoFit/>
          </a:bodyPr>
          <a:lstStyle/>
          <a:p>
            <a:r>
              <a:rPr lang="en-US" sz="1200" b="1">
                <a:solidFill>
                  <a:schemeClr val="bg1"/>
                </a:solidFill>
              </a:rPr>
              <a:t>RESOURCES</a:t>
            </a:r>
          </a:p>
        </p:txBody>
      </p:sp>
      <p:cxnSp>
        <p:nvCxnSpPr>
          <p:cNvPr id="22" name="Straight Connector 21">
            <a:extLst>
              <a:ext uri="{FF2B5EF4-FFF2-40B4-BE49-F238E27FC236}">
                <a16:creationId xmlns:a16="http://schemas.microsoft.com/office/drawing/2014/main" id="{435E11BB-2960-FB4E-97B5-52F0E38F4955}"/>
              </a:ext>
            </a:extLst>
          </p:cNvPr>
          <p:cNvCxnSpPr>
            <a:cxnSpLocks/>
          </p:cNvCxnSpPr>
          <p:nvPr/>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343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B39D8-54E2-9145-BAEA-D8E8419C07DA}" type="slidenum">
              <a:rPr lang="en-US" smtClean="0"/>
              <a:t>‹#›</a:t>
            </a:fld>
            <a:endParaRPr lang="en-US"/>
          </a:p>
        </p:txBody>
      </p:sp>
    </p:spTree>
    <p:extLst>
      <p:ext uri="{BB962C8B-B14F-4D97-AF65-F5344CB8AC3E}">
        <p14:creationId xmlns:p14="http://schemas.microsoft.com/office/powerpoint/2010/main" val="3568007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ategory_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4" name="Rectangle 3">
            <a:extLst>
              <a:ext uri="{FF2B5EF4-FFF2-40B4-BE49-F238E27FC236}">
                <a16:creationId xmlns:a16="http://schemas.microsoft.com/office/drawing/2014/main" id="{41686DA6-5576-8E4C-86C2-9136037059D8}"/>
              </a:ext>
            </a:extLst>
          </p:cNvPr>
          <p:cNvSpPr/>
          <p:nvPr/>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Tree>
    <p:extLst>
      <p:ext uri="{BB962C8B-B14F-4D97-AF65-F5344CB8AC3E}">
        <p14:creationId xmlns:p14="http://schemas.microsoft.com/office/powerpoint/2010/main" val="256242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cons_gra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748D108A-944C-C749-AB72-B5CD31775E0E}"/>
              </a:ext>
            </a:extLst>
          </p:cNvPr>
          <p:cNvSpPr/>
          <p:nvPr/>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6" name="Rectangle 5">
            <a:extLst>
              <a:ext uri="{FF2B5EF4-FFF2-40B4-BE49-F238E27FC236}">
                <a16:creationId xmlns:a16="http://schemas.microsoft.com/office/drawing/2014/main" id="{08C9D968-33F3-C040-8BD6-77431C9594E3}"/>
              </a:ext>
            </a:extLst>
          </p:cNvPr>
          <p:cNvSpPr/>
          <p:nvPr/>
        </p:nvSpPr>
        <p:spPr>
          <a:xfrm>
            <a:off x="1" y="1050089"/>
            <a:ext cx="12192000" cy="501432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7" name="TextBox 6">
            <a:extLst>
              <a:ext uri="{FF2B5EF4-FFF2-40B4-BE49-F238E27FC236}">
                <a16:creationId xmlns:a16="http://schemas.microsoft.com/office/drawing/2014/main" id="{E9261CFA-3FCE-994F-BF4C-4DFFE2C5B66B}"/>
              </a:ext>
            </a:extLst>
          </p:cNvPr>
          <p:cNvSpPr txBox="1"/>
          <p:nvPr/>
        </p:nvSpPr>
        <p:spPr>
          <a:xfrm>
            <a:off x="202294" y="1470762"/>
            <a:ext cx="1518223" cy="276999"/>
          </a:xfrm>
          <a:prstGeom prst="rect">
            <a:avLst/>
          </a:prstGeom>
          <a:noFill/>
        </p:spPr>
        <p:txBody>
          <a:bodyPr wrap="square" rtlCol="0">
            <a:spAutoFit/>
          </a:bodyPr>
          <a:lstStyle/>
          <a:p>
            <a:r>
              <a:rPr lang="en-US" sz="1200" b="1">
                <a:solidFill>
                  <a:schemeClr val="bg1"/>
                </a:solidFill>
              </a:rPr>
              <a:t>RESOURCES</a:t>
            </a:r>
          </a:p>
        </p:txBody>
      </p:sp>
      <p:cxnSp>
        <p:nvCxnSpPr>
          <p:cNvPr id="9" name="Straight Connector 8">
            <a:extLst>
              <a:ext uri="{FF2B5EF4-FFF2-40B4-BE49-F238E27FC236}">
                <a16:creationId xmlns:a16="http://schemas.microsoft.com/office/drawing/2014/main" id="{DD42C842-2991-5A42-91DF-5A7F86F22433}"/>
              </a:ext>
            </a:extLst>
          </p:cNvPr>
          <p:cNvCxnSpPr>
            <a:cxnSpLocks/>
          </p:cNvCxnSpPr>
          <p:nvPr/>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5974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tegory_squid-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4" name="Rectangle 3">
            <a:extLst>
              <a:ext uri="{FF2B5EF4-FFF2-40B4-BE49-F238E27FC236}">
                <a16:creationId xmlns:a16="http://schemas.microsoft.com/office/drawing/2014/main" id="{41686DA6-5576-8E4C-86C2-9136037059D8}"/>
              </a:ext>
            </a:extLst>
          </p:cNvPr>
          <p:cNvSpPr/>
          <p:nvPr/>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Tree>
    <p:extLst>
      <p:ext uri="{BB962C8B-B14F-4D97-AF65-F5344CB8AC3E}">
        <p14:creationId xmlns:p14="http://schemas.microsoft.com/office/powerpoint/2010/main" val="5508297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cons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6" name="Rectangle 5">
            <a:extLst>
              <a:ext uri="{FF2B5EF4-FFF2-40B4-BE49-F238E27FC236}">
                <a16:creationId xmlns:a16="http://schemas.microsoft.com/office/drawing/2014/main" id="{19452E1E-41CC-5A4E-BDCF-023BA0BD7461}"/>
              </a:ext>
            </a:extLst>
          </p:cNvPr>
          <p:cNvSpPr/>
          <p:nvPr/>
        </p:nvSpPr>
        <p:spPr>
          <a:xfrm>
            <a:off x="1" y="1050090"/>
            <a:ext cx="12192000" cy="1325466"/>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
        <p:nvSpPr>
          <p:cNvPr id="7" name="TextBox 6">
            <a:extLst>
              <a:ext uri="{FF2B5EF4-FFF2-40B4-BE49-F238E27FC236}">
                <a16:creationId xmlns:a16="http://schemas.microsoft.com/office/drawing/2014/main" id="{7769B7B4-1455-E741-8934-8EED75D58D98}"/>
              </a:ext>
            </a:extLst>
          </p:cNvPr>
          <p:cNvSpPr txBox="1"/>
          <p:nvPr/>
        </p:nvSpPr>
        <p:spPr>
          <a:xfrm>
            <a:off x="202294" y="1470762"/>
            <a:ext cx="1518223" cy="461665"/>
          </a:xfrm>
          <a:prstGeom prst="rect">
            <a:avLst/>
          </a:prstGeom>
          <a:noFill/>
        </p:spPr>
        <p:txBody>
          <a:bodyPr wrap="square" rtlCol="0">
            <a:spAutoFit/>
          </a:bodyPr>
          <a:lstStyle/>
          <a:p>
            <a:r>
              <a:rPr lang="en-US" sz="1200" b="1">
                <a:solidFill>
                  <a:schemeClr val="bg1"/>
                </a:solidFill>
              </a:rPr>
              <a:t>GENERAL PRODUCTS</a:t>
            </a:r>
          </a:p>
        </p:txBody>
      </p:sp>
      <p:cxnSp>
        <p:nvCxnSpPr>
          <p:cNvPr id="9" name="Straight Connector 8">
            <a:extLst>
              <a:ext uri="{FF2B5EF4-FFF2-40B4-BE49-F238E27FC236}">
                <a16:creationId xmlns:a16="http://schemas.microsoft.com/office/drawing/2014/main" id="{517F1DE7-B0BA-C248-8C7B-DFA11D10A235}"/>
              </a:ext>
            </a:extLst>
          </p:cNvPr>
          <p:cNvCxnSpPr>
            <a:cxnSpLocks/>
          </p:cNvCxnSpPr>
          <p:nvPr/>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9F1EFC-8C12-C543-A374-664525507050}"/>
              </a:ext>
            </a:extLst>
          </p:cNvPr>
          <p:cNvSpPr txBox="1"/>
          <p:nvPr/>
        </p:nvSpPr>
        <p:spPr>
          <a:xfrm>
            <a:off x="202294" y="2724527"/>
            <a:ext cx="1518223" cy="276999"/>
          </a:xfrm>
          <a:prstGeom prst="rect">
            <a:avLst/>
          </a:prstGeom>
          <a:noFill/>
        </p:spPr>
        <p:txBody>
          <a:bodyPr wrap="square" rtlCol="0">
            <a:spAutoFit/>
          </a:bodyPr>
          <a:lstStyle/>
          <a:p>
            <a:r>
              <a:rPr lang="en-US" sz="1200" b="1">
                <a:solidFill>
                  <a:schemeClr val="bg1"/>
                </a:solidFill>
              </a:rPr>
              <a:t>RESOURCES</a:t>
            </a:r>
          </a:p>
        </p:txBody>
      </p:sp>
    </p:spTree>
    <p:extLst>
      <p:ext uri="{BB962C8B-B14F-4D97-AF65-F5344CB8AC3E}">
        <p14:creationId xmlns:p14="http://schemas.microsoft.com/office/powerpoint/2010/main" val="15909979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a:solidFill>
                <a:schemeClr val="tx2"/>
              </a:solidFill>
            </a:endParaRPr>
          </a:p>
        </p:txBody>
      </p:sp>
    </p:spTree>
    <p:extLst>
      <p:ext uri="{BB962C8B-B14F-4D97-AF65-F5344CB8AC3E}">
        <p14:creationId xmlns:p14="http://schemas.microsoft.com/office/powerpoint/2010/main" val="18571215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40" t="265" r="1" b="-1674"/>
          <a:stretch/>
        </p:blipFill>
        <p:spPr>
          <a:xfrm>
            <a:off x="0" y="2"/>
            <a:ext cx="12192000" cy="6990316"/>
          </a:xfrm>
          <a:prstGeom prst="rect">
            <a:avLst/>
          </a:prstGeom>
        </p:spPr>
      </p:pic>
      <p:sp>
        <p:nvSpPr>
          <p:cNvPr id="6" name="Text Placeholder 11"/>
          <p:cNvSpPr>
            <a:spLocks noGrp="1"/>
          </p:cNvSpPr>
          <p:nvPr>
            <p:ph type="body" sz="quarter" idx="10" hasCustomPrompt="1"/>
          </p:nvPr>
        </p:nvSpPr>
        <p:spPr>
          <a:xfrm>
            <a:off x="650533" y="5274698"/>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3"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3" y="2544306"/>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3" y="3544769"/>
            <a:ext cx="8055443" cy="650465"/>
          </a:xfrm>
        </p:spPr>
        <p:txBody>
          <a:bodyPr/>
          <a:lstStyle>
            <a:lvl1pPr marL="0" indent="0" algn="l">
              <a:buNone/>
              <a:defRPr/>
            </a:lvl1pPr>
          </a:lstStyle>
          <a:p>
            <a:pPr lvl="0"/>
            <a:r>
              <a:rPr lang="en-US"/>
              <a:t>Edit Master text styles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49" y="582742"/>
            <a:ext cx="1305859" cy="780705"/>
          </a:xfrm>
          <a:prstGeom prst="rect">
            <a:avLst/>
          </a:prstGeom>
        </p:spPr>
      </p:pic>
    </p:spTree>
    <p:extLst>
      <p:ext uri="{BB962C8B-B14F-4D97-AF65-F5344CB8AC3E}">
        <p14:creationId xmlns:p14="http://schemas.microsoft.com/office/powerpoint/2010/main" val="2493076738"/>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50"/>
            <a:ext cx="10940405" cy="727655"/>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990550" indent="-380981">
              <a:buFont typeface="Arial"/>
              <a:buChar char="•"/>
              <a:defRPr>
                <a:solidFill>
                  <a:schemeClr val="bg1"/>
                </a:solidFill>
              </a:defRPr>
            </a:lvl2pPr>
            <a:lvl3pPr marL="1523925" indent="-304784">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330131"/>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50"/>
            <a:ext cx="10940405" cy="727655"/>
          </a:xfrm>
        </p:spPr>
        <p:txBody>
          <a:bodyPr/>
          <a:lstStyle>
            <a:lvl1pPr>
              <a:defRPr>
                <a:solidFill>
                  <a:schemeClr val="bg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48817" y="1347212"/>
            <a:ext cx="10943656" cy="4855901"/>
          </a:xfrm>
          <a:noFill/>
        </p:spPr>
        <p:txBody>
          <a:bodyPr/>
          <a:lstStyle>
            <a:lvl1pPr marL="0" indent="0">
              <a:buNone/>
              <a:defRPr lang="en-US" sz="1467">
                <a:solidFill>
                  <a:srgbClr val="3366FF"/>
                </a:solidFill>
                <a:effectLst/>
                <a:latin typeface="Lucida Console" panose="020B0609040504020204" pitchFamily="49" charset="0"/>
              </a:defRPr>
            </a:lvl1pPr>
            <a:lvl2pPr marL="609570" indent="0">
              <a:buNone/>
              <a:defRPr>
                <a:latin typeface="Lucida Console" panose="020B0609040504020204" pitchFamily="49" charset="0"/>
              </a:defRPr>
            </a:lvl2pPr>
            <a:lvl3pPr marL="1219140" indent="0">
              <a:buNone/>
              <a:defRPr>
                <a:latin typeface="Lucida Console" panose="020B0609040504020204" pitchFamily="49" charset="0"/>
              </a:defRPr>
            </a:lvl3pPr>
            <a:lvl4pPr marL="1828709" indent="0">
              <a:buNone/>
              <a:defRPr>
                <a:latin typeface="Lucida Console" panose="020B0609040504020204" pitchFamily="49" charset="0"/>
              </a:defRPr>
            </a:lvl4pPr>
            <a:lvl5pPr marL="2438278" indent="0">
              <a:buNone/>
              <a:defRPr>
                <a:latin typeface="Lucida Console" panose="020B0609040504020204" pitchFamily="49" charset="0"/>
              </a:defRPr>
            </a:lvl5pPr>
          </a:lstStyle>
          <a:p>
            <a:r>
              <a:rPr lang="en-US" sz="1867"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2920812"/>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13367131"/>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50"/>
            <a:ext cx="10940405" cy="727655"/>
          </a:xfrm>
        </p:spPr>
        <p:txBody>
          <a:bodyPr>
            <a:normAutofit/>
          </a:bodyPr>
          <a:lstStyle>
            <a:lvl1pPr>
              <a:defRPr sz="3733">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44767" y="1350011"/>
            <a:ext cx="5384800" cy="4629431"/>
          </a:xfrm>
        </p:spPr>
        <p:txBody>
          <a:bodyPr/>
          <a:lstStyle>
            <a:lvl1pPr>
              <a:defRPr sz="2933">
                <a:solidFill>
                  <a:schemeClr val="bg1"/>
                </a:solidFill>
              </a:defRPr>
            </a:lvl1pPr>
            <a:lvl2pPr>
              <a:defRPr sz="2667">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32767" y="1350011"/>
            <a:ext cx="5384800" cy="4629431"/>
          </a:xfrm>
        </p:spPr>
        <p:txBody>
          <a:bodyPr/>
          <a:lstStyle>
            <a:lvl1pPr>
              <a:defRPr sz="2933">
                <a:solidFill>
                  <a:schemeClr val="bg1"/>
                </a:solidFill>
              </a:defRPr>
            </a:lvl1pPr>
            <a:lvl2pPr>
              <a:defRPr sz="2667">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872224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OC-page">
    <p:bg>
      <p:bgPr>
        <a:solidFill>
          <a:schemeClr val="tx1"/>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B39D8-54E2-9145-BAEA-D8E8419C07DA}" type="slidenum">
              <a:rPr lang="en-US" smtClean="0"/>
              <a:t>‹#›</a:t>
            </a:fld>
            <a:endParaRPr lang="en-US"/>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1810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4" y="1344072"/>
            <a:ext cx="5386917" cy="639763"/>
          </a:xfrm>
        </p:spPr>
        <p:txBody>
          <a:bodyPr anchor="b">
            <a:no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Edit Master text styles</a:t>
            </a:r>
          </a:p>
        </p:txBody>
      </p:sp>
      <p:sp>
        <p:nvSpPr>
          <p:cNvPr id="4" name="Content Placeholder 3"/>
          <p:cNvSpPr>
            <a:spLocks noGrp="1"/>
          </p:cNvSpPr>
          <p:nvPr>
            <p:ph sz="half" idx="2"/>
          </p:nvPr>
        </p:nvSpPr>
        <p:spPr>
          <a:xfrm>
            <a:off x="450324" y="1983832"/>
            <a:ext cx="5386917"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49052" y="153250"/>
            <a:ext cx="10940405" cy="727655"/>
          </a:xfrm>
        </p:spPr>
        <p:txBody>
          <a:bodyPr>
            <a:normAutofit/>
          </a:bodyPr>
          <a:lstStyle>
            <a:lvl1pPr>
              <a:defRPr sz="3733">
                <a:solidFill>
                  <a:schemeClr val="bg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6034094" y="1344072"/>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Edit Master text styles</a:t>
            </a:r>
          </a:p>
        </p:txBody>
      </p:sp>
      <p:sp>
        <p:nvSpPr>
          <p:cNvPr id="16" name="Content Placeholder 5"/>
          <p:cNvSpPr>
            <a:spLocks noGrp="1"/>
          </p:cNvSpPr>
          <p:nvPr>
            <p:ph sz="quarter" idx="4"/>
          </p:nvPr>
        </p:nvSpPr>
        <p:spPr>
          <a:xfrm>
            <a:off x="6034094"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1532500"/>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50"/>
            <a:ext cx="10940405"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6" y="1348724"/>
            <a:ext cx="3256844" cy="4525963"/>
          </a:xfrm>
        </p:spPr>
        <p:txBody>
          <a:bodyPr>
            <a:normAutofit/>
          </a:bodyPr>
          <a:lstStyle>
            <a:lvl1pPr>
              <a:defRPr sz="2667"/>
            </a:lvl1pPr>
            <a:lvl2pPr>
              <a:defRPr sz="2400"/>
            </a:lvl2pPr>
            <a:lvl3pPr>
              <a:defRPr sz="2133"/>
            </a:lvl3pPr>
            <a:lvl4pPr marL="1828709"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4308003" y="1348724"/>
            <a:ext cx="3256844" cy="4525963"/>
          </a:xfrm>
        </p:spPr>
        <p:txBody>
          <a:bodyPr>
            <a:normAutofit/>
          </a:bodyPr>
          <a:lstStyle>
            <a:lvl1pPr>
              <a:defRPr sz="2667"/>
            </a:lvl1pPr>
            <a:lvl2pPr>
              <a:defRPr sz="2400"/>
            </a:lvl2pPr>
            <a:lvl3pPr>
              <a:defRPr sz="2133"/>
            </a:lvl3pPr>
            <a:lvl4pPr marL="1828709"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8165982" y="1348724"/>
            <a:ext cx="3256844" cy="4525963"/>
          </a:xfrm>
        </p:spPr>
        <p:txBody>
          <a:bodyPr>
            <a:normAutofit/>
          </a:bodyPr>
          <a:lstStyle>
            <a:lvl1pPr>
              <a:defRPr sz="2667"/>
            </a:lvl1pPr>
            <a:lvl2pPr>
              <a:defRPr sz="2400"/>
            </a:lvl2pPr>
            <a:lvl3pPr>
              <a:defRPr sz="2133"/>
            </a:lvl3pPr>
            <a:lvl4pPr marL="1828709"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93229500"/>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4" y="4169445"/>
            <a:ext cx="2396067" cy="454587"/>
          </a:xfrm>
        </p:spPr>
        <p:txBody>
          <a:bodyPr>
            <a:noAutofit/>
          </a:bodyPr>
          <a:lstStyle>
            <a:lvl1pPr marL="0" indent="0" algn="ctr">
              <a:buNone/>
              <a:defRPr sz="1867">
                <a:solidFill>
                  <a:schemeClr val="bg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12" name="Text Placeholder 3"/>
          <p:cNvSpPr>
            <a:spLocks noGrp="1"/>
          </p:cNvSpPr>
          <p:nvPr>
            <p:ph type="body" sz="half" idx="11"/>
          </p:nvPr>
        </p:nvSpPr>
        <p:spPr>
          <a:xfrm>
            <a:off x="3328997" y="4169445"/>
            <a:ext cx="2396067" cy="454587"/>
          </a:xfrm>
        </p:spPr>
        <p:txBody>
          <a:bodyPr>
            <a:noAutofit/>
          </a:bodyPr>
          <a:lstStyle>
            <a:lvl1pPr marL="0" indent="0" algn="ctr">
              <a:buNone/>
              <a:defRPr sz="1867">
                <a:solidFill>
                  <a:schemeClr val="bg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13" name="Text Placeholder 3"/>
          <p:cNvSpPr>
            <a:spLocks noGrp="1"/>
          </p:cNvSpPr>
          <p:nvPr>
            <p:ph type="body" sz="half" idx="13"/>
          </p:nvPr>
        </p:nvSpPr>
        <p:spPr>
          <a:xfrm>
            <a:off x="6179448" y="4169445"/>
            <a:ext cx="2396067" cy="454587"/>
          </a:xfrm>
        </p:spPr>
        <p:txBody>
          <a:bodyPr>
            <a:noAutofit/>
          </a:bodyPr>
          <a:lstStyle>
            <a:lvl1pPr marL="0" indent="0" algn="ctr">
              <a:buNone/>
              <a:defRPr sz="1867">
                <a:solidFill>
                  <a:schemeClr val="bg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14" name="Text Placeholder 3"/>
          <p:cNvSpPr>
            <a:spLocks noGrp="1"/>
          </p:cNvSpPr>
          <p:nvPr>
            <p:ph type="body" sz="half" idx="15"/>
          </p:nvPr>
        </p:nvSpPr>
        <p:spPr>
          <a:xfrm>
            <a:off x="9320461" y="4169445"/>
            <a:ext cx="2396067" cy="454587"/>
          </a:xfrm>
        </p:spPr>
        <p:txBody>
          <a:bodyPr>
            <a:noAutofit/>
          </a:bodyPr>
          <a:lstStyle>
            <a:lvl1pPr marL="0" indent="0" algn="ctr">
              <a:buNone/>
              <a:defRPr sz="1867">
                <a:solidFill>
                  <a:schemeClr val="bg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15" name="Picture Placeholder 2"/>
          <p:cNvSpPr>
            <a:spLocks noGrp="1"/>
          </p:cNvSpPr>
          <p:nvPr>
            <p:ph type="pic" sz="quarter" idx="16"/>
          </p:nvPr>
        </p:nvSpPr>
        <p:spPr>
          <a:xfrm>
            <a:off x="450324" y="2139139"/>
            <a:ext cx="2396067" cy="1792816"/>
          </a:xfrm>
        </p:spPr>
        <p:txBody>
          <a:bodyPr>
            <a:normAutofit/>
          </a:bodyPr>
          <a:lstStyle>
            <a:lvl1pPr>
              <a:defRPr sz="1867">
                <a:solidFill>
                  <a:schemeClr val="bg1"/>
                </a:solidFill>
              </a:defRPr>
            </a:lvl1pPr>
          </a:lstStyle>
          <a:p>
            <a:r>
              <a:rPr lang="en-US"/>
              <a:t>Click icon to add picture</a:t>
            </a:r>
          </a:p>
        </p:txBody>
      </p:sp>
      <p:sp>
        <p:nvSpPr>
          <p:cNvPr id="16" name="Picture Placeholder 2"/>
          <p:cNvSpPr>
            <a:spLocks noGrp="1"/>
          </p:cNvSpPr>
          <p:nvPr>
            <p:ph type="pic" sz="quarter" idx="17"/>
          </p:nvPr>
        </p:nvSpPr>
        <p:spPr>
          <a:xfrm>
            <a:off x="3328997" y="2139139"/>
            <a:ext cx="2396067" cy="1792816"/>
          </a:xfrm>
        </p:spPr>
        <p:txBody>
          <a:bodyPr>
            <a:normAutofit/>
          </a:bodyPr>
          <a:lstStyle>
            <a:lvl1pPr>
              <a:defRPr sz="1867">
                <a:solidFill>
                  <a:schemeClr val="bg1"/>
                </a:solidFill>
              </a:defRPr>
            </a:lvl1pPr>
          </a:lstStyle>
          <a:p>
            <a:r>
              <a:rPr lang="en-US"/>
              <a:t>Click icon to add picture</a:t>
            </a:r>
          </a:p>
        </p:txBody>
      </p:sp>
      <p:sp>
        <p:nvSpPr>
          <p:cNvPr id="17" name="Picture Placeholder 2"/>
          <p:cNvSpPr>
            <a:spLocks noGrp="1"/>
          </p:cNvSpPr>
          <p:nvPr>
            <p:ph type="pic" sz="quarter" idx="18"/>
          </p:nvPr>
        </p:nvSpPr>
        <p:spPr>
          <a:xfrm>
            <a:off x="6179448" y="2139139"/>
            <a:ext cx="2396067" cy="1792816"/>
          </a:xfrm>
        </p:spPr>
        <p:txBody>
          <a:bodyPr>
            <a:normAutofit/>
          </a:bodyPr>
          <a:lstStyle>
            <a:lvl1pPr>
              <a:defRPr sz="1867">
                <a:solidFill>
                  <a:schemeClr val="bg1"/>
                </a:solidFill>
              </a:defRPr>
            </a:lvl1pPr>
          </a:lstStyle>
          <a:p>
            <a:r>
              <a:rPr lang="en-US"/>
              <a:t>Click icon to add picture</a:t>
            </a:r>
          </a:p>
        </p:txBody>
      </p:sp>
      <p:sp>
        <p:nvSpPr>
          <p:cNvPr id="18" name="Picture Placeholder 2"/>
          <p:cNvSpPr>
            <a:spLocks noGrp="1"/>
          </p:cNvSpPr>
          <p:nvPr>
            <p:ph type="pic" sz="quarter" idx="19"/>
          </p:nvPr>
        </p:nvSpPr>
        <p:spPr>
          <a:xfrm>
            <a:off x="9320461" y="2139139"/>
            <a:ext cx="2396067" cy="1792816"/>
          </a:xfrm>
        </p:spPr>
        <p:txBody>
          <a:bodyPr>
            <a:normAutofit/>
          </a:bodyPr>
          <a:lstStyle>
            <a:lvl1pPr>
              <a:defRPr sz="1867">
                <a:solidFill>
                  <a:schemeClr val="bg1"/>
                </a:solidFill>
              </a:defRPr>
            </a:lvl1pPr>
          </a:lstStyle>
          <a:p>
            <a:r>
              <a:rPr lang="en-US"/>
              <a:t>Click icon to add picture</a:t>
            </a:r>
          </a:p>
        </p:txBody>
      </p:sp>
    </p:spTree>
    <p:extLst>
      <p:ext uri="{BB962C8B-B14F-4D97-AF65-F5344CB8AC3E}">
        <p14:creationId xmlns:p14="http://schemas.microsoft.com/office/powerpoint/2010/main" val="2551957118"/>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6923"/>
          </a:xfrm>
        </p:spPr>
        <p:txBody>
          <a:bodyPr/>
          <a:lstStyle/>
          <a:p>
            <a:r>
              <a:rPr lang="en-US"/>
              <a:t>Click to edit Master title style</a:t>
            </a:r>
          </a:p>
        </p:txBody>
      </p:sp>
      <p:sp>
        <p:nvSpPr>
          <p:cNvPr id="3" name="Text Placeholder 3"/>
          <p:cNvSpPr>
            <a:spLocks noGrp="1"/>
          </p:cNvSpPr>
          <p:nvPr>
            <p:ph type="body" sz="half" idx="2"/>
          </p:nvPr>
        </p:nvSpPr>
        <p:spPr>
          <a:xfrm>
            <a:off x="453252" y="2869197"/>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4" name="Text Placeholder 3"/>
          <p:cNvSpPr>
            <a:spLocks noGrp="1"/>
          </p:cNvSpPr>
          <p:nvPr>
            <p:ph type="body" sz="half" idx="11"/>
          </p:nvPr>
        </p:nvSpPr>
        <p:spPr>
          <a:xfrm>
            <a:off x="4639085" y="2869197"/>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5" name="Text Placeholder 3"/>
          <p:cNvSpPr>
            <a:spLocks noGrp="1"/>
          </p:cNvSpPr>
          <p:nvPr>
            <p:ph type="body" sz="half" idx="13"/>
          </p:nvPr>
        </p:nvSpPr>
        <p:spPr>
          <a:xfrm>
            <a:off x="8833307" y="2869197"/>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6" name="Text Placeholder 3"/>
          <p:cNvSpPr>
            <a:spLocks noGrp="1"/>
          </p:cNvSpPr>
          <p:nvPr>
            <p:ph type="body" sz="half" idx="15"/>
          </p:nvPr>
        </p:nvSpPr>
        <p:spPr>
          <a:xfrm>
            <a:off x="453252"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7" name="Text Placeholder 3"/>
          <p:cNvSpPr>
            <a:spLocks noGrp="1"/>
          </p:cNvSpPr>
          <p:nvPr>
            <p:ph type="body" sz="half" idx="17"/>
          </p:nvPr>
        </p:nvSpPr>
        <p:spPr>
          <a:xfrm>
            <a:off x="4639077"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8" name="Text Placeholder 3"/>
          <p:cNvSpPr>
            <a:spLocks noGrp="1"/>
          </p:cNvSpPr>
          <p:nvPr>
            <p:ph type="body" sz="half" idx="19"/>
          </p:nvPr>
        </p:nvSpPr>
        <p:spPr>
          <a:xfrm>
            <a:off x="8833299"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9" name="Picture Placeholder 2"/>
          <p:cNvSpPr>
            <a:spLocks noGrp="1"/>
          </p:cNvSpPr>
          <p:nvPr>
            <p:ph type="pic" sz="quarter" idx="20"/>
          </p:nvPr>
        </p:nvSpPr>
        <p:spPr>
          <a:xfrm>
            <a:off x="453252" y="1237731"/>
            <a:ext cx="2565400" cy="1467556"/>
          </a:xfrm>
        </p:spPr>
        <p:txBody>
          <a:bodyPr>
            <a:normAutofit/>
          </a:bodyPr>
          <a:lstStyle>
            <a:lvl1pPr>
              <a:defRPr sz="1867">
                <a:solidFill>
                  <a:srgbClr val="C2C2C1"/>
                </a:solidFill>
              </a:defRPr>
            </a:lvl1pPr>
          </a:lstStyle>
          <a:p>
            <a:r>
              <a:rPr lang="en-US"/>
              <a:t>Click icon to add picture</a:t>
            </a:r>
          </a:p>
        </p:txBody>
      </p:sp>
      <p:sp>
        <p:nvSpPr>
          <p:cNvPr id="10" name="Picture Placeholder 2"/>
          <p:cNvSpPr>
            <a:spLocks noGrp="1"/>
          </p:cNvSpPr>
          <p:nvPr>
            <p:ph type="pic" sz="quarter" idx="21"/>
          </p:nvPr>
        </p:nvSpPr>
        <p:spPr>
          <a:xfrm>
            <a:off x="4639077" y="1237731"/>
            <a:ext cx="2565400" cy="1467556"/>
          </a:xfrm>
        </p:spPr>
        <p:txBody>
          <a:bodyPr>
            <a:normAutofit/>
          </a:bodyPr>
          <a:lstStyle>
            <a:lvl1pPr>
              <a:defRPr sz="1867">
                <a:solidFill>
                  <a:srgbClr val="C2C2C1"/>
                </a:solidFill>
              </a:defRPr>
            </a:lvl1pPr>
          </a:lstStyle>
          <a:p>
            <a:r>
              <a:rPr lang="en-US"/>
              <a:t>Click icon to add picture</a:t>
            </a:r>
          </a:p>
        </p:txBody>
      </p:sp>
      <p:sp>
        <p:nvSpPr>
          <p:cNvPr id="11" name="Picture Placeholder 2"/>
          <p:cNvSpPr>
            <a:spLocks noGrp="1"/>
          </p:cNvSpPr>
          <p:nvPr>
            <p:ph type="pic" sz="quarter" idx="22"/>
          </p:nvPr>
        </p:nvSpPr>
        <p:spPr>
          <a:xfrm>
            <a:off x="8833299" y="1237731"/>
            <a:ext cx="2565400" cy="1467556"/>
          </a:xfrm>
        </p:spPr>
        <p:txBody>
          <a:bodyPr>
            <a:normAutofit/>
          </a:bodyPr>
          <a:lstStyle>
            <a:lvl1pPr>
              <a:defRPr sz="1867">
                <a:solidFill>
                  <a:srgbClr val="C2C2C1"/>
                </a:solidFill>
              </a:defRPr>
            </a:lvl1pPr>
          </a:lstStyle>
          <a:p>
            <a:r>
              <a:rPr lang="en-US"/>
              <a:t>Click icon to add picture</a:t>
            </a:r>
          </a:p>
        </p:txBody>
      </p:sp>
      <p:sp>
        <p:nvSpPr>
          <p:cNvPr id="12" name="Picture Placeholder 2"/>
          <p:cNvSpPr>
            <a:spLocks noGrp="1"/>
          </p:cNvSpPr>
          <p:nvPr>
            <p:ph type="pic" sz="quarter" idx="23"/>
          </p:nvPr>
        </p:nvSpPr>
        <p:spPr>
          <a:xfrm>
            <a:off x="453252" y="3709831"/>
            <a:ext cx="2565400" cy="1467556"/>
          </a:xfrm>
        </p:spPr>
        <p:txBody>
          <a:bodyPr>
            <a:normAutofit/>
          </a:bodyPr>
          <a:lstStyle>
            <a:lvl1pPr>
              <a:defRPr sz="1867">
                <a:solidFill>
                  <a:srgbClr val="C2C2C1"/>
                </a:solidFill>
              </a:defRPr>
            </a:lvl1pPr>
          </a:lstStyle>
          <a:p>
            <a:r>
              <a:rPr lang="en-US"/>
              <a:t>Click icon to add picture</a:t>
            </a:r>
          </a:p>
        </p:txBody>
      </p:sp>
      <p:sp>
        <p:nvSpPr>
          <p:cNvPr id="13" name="Picture Placeholder 2"/>
          <p:cNvSpPr>
            <a:spLocks noGrp="1"/>
          </p:cNvSpPr>
          <p:nvPr>
            <p:ph type="pic" sz="quarter" idx="24"/>
          </p:nvPr>
        </p:nvSpPr>
        <p:spPr>
          <a:xfrm>
            <a:off x="4639077" y="3709831"/>
            <a:ext cx="2565400" cy="1467556"/>
          </a:xfrm>
        </p:spPr>
        <p:txBody>
          <a:bodyPr>
            <a:normAutofit/>
          </a:bodyPr>
          <a:lstStyle>
            <a:lvl1pPr>
              <a:defRPr sz="1867">
                <a:solidFill>
                  <a:srgbClr val="C2C2C1"/>
                </a:solidFill>
              </a:defRPr>
            </a:lvl1pPr>
          </a:lstStyle>
          <a:p>
            <a:r>
              <a:rPr lang="en-US"/>
              <a:t>Click icon to add picture</a:t>
            </a:r>
          </a:p>
        </p:txBody>
      </p:sp>
      <p:sp>
        <p:nvSpPr>
          <p:cNvPr id="14" name="Picture Placeholder 2"/>
          <p:cNvSpPr>
            <a:spLocks noGrp="1"/>
          </p:cNvSpPr>
          <p:nvPr>
            <p:ph type="pic" sz="quarter" idx="25"/>
          </p:nvPr>
        </p:nvSpPr>
        <p:spPr>
          <a:xfrm>
            <a:off x="8833299" y="3709831"/>
            <a:ext cx="2565400" cy="1467556"/>
          </a:xfrm>
        </p:spPr>
        <p:txBody>
          <a:bodyPr>
            <a:normAutofit/>
          </a:bodyPr>
          <a:lstStyle>
            <a:lvl1pPr>
              <a:defRPr sz="1867">
                <a:solidFill>
                  <a:srgbClr val="C2C2C1"/>
                </a:solidFill>
              </a:defRPr>
            </a:lvl1pPr>
          </a:lstStyle>
          <a:p>
            <a:r>
              <a:rPr lang="en-US"/>
              <a:t>Click icon to add picture</a:t>
            </a:r>
          </a:p>
        </p:txBody>
      </p:sp>
    </p:spTree>
    <p:extLst>
      <p:ext uri="{BB962C8B-B14F-4D97-AF65-F5344CB8AC3E}">
        <p14:creationId xmlns:p14="http://schemas.microsoft.com/office/powerpoint/2010/main" val="2054756812"/>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2090877064"/>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315500"/>
      </p:ext>
    </p:extLst>
  </p:cSld>
  <p:clrMapOvr>
    <a:masterClrMapping/>
  </p:clrMapOvr>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702753"/>
      </p:ext>
    </p:extLst>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Blank - No Logo">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40" t="265" r="1" b="-1674"/>
          <a:stretch/>
        </p:blipFill>
        <p:spPr>
          <a:xfrm>
            <a:off x="0" y="2"/>
            <a:ext cx="12192000" cy="6990316"/>
          </a:xfrm>
          <a:prstGeom prst="rect">
            <a:avLst/>
          </a:prstGeom>
        </p:spPr>
      </p:pic>
      <p:sp>
        <p:nvSpPr>
          <p:cNvPr id="4" name="TextBox 3"/>
          <p:cNvSpPr txBox="1"/>
          <p:nvPr/>
        </p:nvSpPr>
        <p:spPr>
          <a:xfrm>
            <a:off x="3763619" y="-3790119"/>
            <a:ext cx="184731" cy="461665"/>
          </a:xfrm>
          <a:prstGeom prst="rect">
            <a:avLst/>
          </a:prstGeom>
          <a:noFill/>
        </p:spPr>
        <p:txBody>
          <a:bodyPr wrap="none" rtlCol="0">
            <a:spAutoFit/>
          </a:bodyPr>
          <a:lstStyle/>
          <a:p>
            <a:endParaRPr lang="en-US" sz="2400"/>
          </a:p>
        </p:txBody>
      </p:sp>
      <p:sp>
        <p:nvSpPr>
          <p:cNvPr id="6" name="TextBox 5"/>
          <p:cNvSpPr txBox="1"/>
          <p:nvPr/>
        </p:nvSpPr>
        <p:spPr>
          <a:xfrm>
            <a:off x="9914967" y="8139956"/>
            <a:ext cx="184731" cy="461665"/>
          </a:xfrm>
          <a:prstGeom prst="rect">
            <a:avLst/>
          </a:prstGeom>
          <a:noFill/>
        </p:spPr>
        <p:txBody>
          <a:bodyPr wrap="none" rtlCol="0">
            <a:spAutoFit/>
          </a:bodyPr>
          <a:lstStyle/>
          <a:p>
            <a:endParaRPr lang="en-US" sz="2400"/>
          </a:p>
        </p:txBody>
      </p:sp>
      <p:sp>
        <p:nvSpPr>
          <p:cNvPr id="9" name="TextBox 8"/>
          <p:cNvSpPr txBox="1"/>
          <p:nvPr/>
        </p:nvSpPr>
        <p:spPr>
          <a:xfrm>
            <a:off x="652200" y="6403251"/>
            <a:ext cx="4037032" cy="143565"/>
          </a:xfrm>
          <a:prstGeom prst="rect">
            <a:avLst/>
          </a:prstGeom>
          <a:noFill/>
        </p:spPr>
        <p:txBody>
          <a:bodyPr wrap="square" lIns="0" tIns="0" rIns="0" bIns="0" rtlCol="0">
            <a:spAutoFit/>
          </a:bodyPr>
          <a:lstStyle/>
          <a:p>
            <a:r>
              <a:rPr lang="en-US" sz="933" b="0" i="0">
                <a:solidFill>
                  <a:schemeClr val="bg1"/>
                </a:solidFill>
                <a:latin typeface="Amazon Ember Regular" charset="0"/>
              </a:rPr>
              <a:t>© 2018, Amazon Web Services, Inc. or its Affiliates. All rights reserved.</a:t>
            </a:r>
          </a:p>
        </p:txBody>
      </p:sp>
      <p:sp>
        <p:nvSpPr>
          <p:cNvPr id="10" name="Title 1"/>
          <p:cNvSpPr>
            <a:spLocks noGrp="1"/>
          </p:cNvSpPr>
          <p:nvPr>
            <p:ph type="title"/>
          </p:nvPr>
        </p:nvSpPr>
        <p:spPr>
          <a:xfrm>
            <a:off x="548865" y="2232572"/>
            <a:ext cx="8092721" cy="1667557"/>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1919" y="6275881"/>
            <a:ext cx="591151" cy="353419"/>
          </a:xfrm>
          <a:prstGeom prst="rect">
            <a:avLst/>
          </a:prstGeom>
        </p:spPr>
      </p:pic>
    </p:spTree>
    <p:extLst>
      <p:ext uri="{BB962C8B-B14F-4D97-AF65-F5344CB8AC3E}">
        <p14:creationId xmlns:p14="http://schemas.microsoft.com/office/powerpoint/2010/main" val="3686951788"/>
      </p:ext>
    </p:extLst>
  </p:cSld>
  <p:clrMapOvr>
    <a:masterClrMapping/>
  </p:clrMapOvr>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Blank - No Logo">
    <p:spTree>
      <p:nvGrpSpPr>
        <p:cNvPr id="1" name=""/>
        <p:cNvGrpSpPr/>
        <p:nvPr/>
      </p:nvGrpSpPr>
      <p:grpSpPr>
        <a:xfrm>
          <a:off x="0" y="0"/>
          <a:ext cx="0" cy="0"/>
          <a:chOff x="0" y="0"/>
          <a:chExt cx="0" cy="0"/>
        </a:xfrm>
      </p:grpSpPr>
      <p:sp>
        <p:nvSpPr>
          <p:cNvPr id="4" name="TextBox 3"/>
          <p:cNvSpPr txBox="1"/>
          <p:nvPr/>
        </p:nvSpPr>
        <p:spPr>
          <a:xfrm>
            <a:off x="3763619" y="-3790119"/>
            <a:ext cx="184731" cy="461665"/>
          </a:xfrm>
          <a:prstGeom prst="rect">
            <a:avLst/>
          </a:prstGeom>
          <a:noFill/>
        </p:spPr>
        <p:txBody>
          <a:bodyPr wrap="none" rtlCol="0">
            <a:spAutoFit/>
          </a:bodyPr>
          <a:lstStyle/>
          <a:p>
            <a:endParaRPr lang="en-US" sz="2400"/>
          </a:p>
        </p:txBody>
      </p:sp>
      <p:sp>
        <p:nvSpPr>
          <p:cNvPr id="6" name="TextBox 5"/>
          <p:cNvSpPr txBox="1"/>
          <p:nvPr/>
        </p:nvSpPr>
        <p:spPr>
          <a:xfrm>
            <a:off x="9914967" y="8139956"/>
            <a:ext cx="184731" cy="461665"/>
          </a:xfrm>
          <a:prstGeom prst="rect">
            <a:avLst/>
          </a:prstGeom>
          <a:noFill/>
        </p:spPr>
        <p:txBody>
          <a:bodyPr wrap="none" rtlCol="0">
            <a:spAutoFit/>
          </a:bodyPr>
          <a:lstStyle/>
          <a:p>
            <a:endParaRPr lang="en-US" sz="2400"/>
          </a:p>
        </p:txBody>
      </p:sp>
      <p:sp>
        <p:nvSpPr>
          <p:cNvPr id="10" name="Title 1"/>
          <p:cNvSpPr>
            <a:spLocks noGrp="1"/>
          </p:cNvSpPr>
          <p:nvPr>
            <p:ph type="title"/>
          </p:nvPr>
        </p:nvSpPr>
        <p:spPr>
          <a:xfrm>
            <a:off x="3300349" y="1240200"/>
            <a:ext cx="8092721" cy="1667557"/>
          </a:xfrm>
        </p:spPr>
        <p:txBody>
          <a:bodyPr anchor="ctr" anchorCtr="0">
            <a:noAutofit/>
          </a:bodyPr>
          <a:lstStyle>
            <a:lvl1pPr algn="r">
              <a:defRPr sz="4000"/>
            </a:lvl1pPr>
          </a:lstStyle>
          <a:p>
            <a:r>
              <a:rPr lang="en-US"/>
              <a:t>Click to edit Master title style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1919" y="6275881"/>
            <a:ext cx="591151" cy="353419"/>
          </a:xfrm>
          <a:prstGeom prst="rect">
            <a:avLst/>
          </a:prstGeom>
        </p:spPr>
      </p:pic>
    </p:spTree>
    <p:extLst>
      <p:ext uri="{BB962C8B-B14F-4D97-AF65-F5344CB8AC3E}">
        <p14:creationId xmlns:p14="http://schemas.microsoft.com/office/powerpoint/2010/main" val="1552778783"/>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_Blank - No Logo">
    <p:spTree>
      <p:nvGrpSpPr>
        <p:cNvPr id="1" name=""/>
        <p:cNvGrpSpPr/>
        <p:nvPr/>
      </p:nvGrpSpPr>
      <p:grpSpPr>
        <a:xfrm>
          <a:off x="0" y="0"/>
          <a:ext cx="0" cy="0"/>
          <a:chOff x="0" y="0"/>
          <a:chExt cx="0" cy="0"/>
        </a:xfrm>
      </p:grpSpPr>
      <p:sp>
        <p:nvSpPr>
          <p:cNvPr id="4" name="TextBox 3"/>
          <p:cNvSpPr txBox="1"/>
          <p:nvPr/>
        </p:nvSpPr>
        <p:spPr>
          <a:xfrm>
            <a:off x="3763619" y="-3790119"/>
            <a:ext cx="184731" cy="461665"/>
          </a:xfrm>
          <a:prstGeom prst="rect">
            <a:avLst/>
          </a:prstGeom>
          <a:noFill/>
        </p:spPr>
        <p:txBody>
          <a:bodyPr wrap="none" rtlCol="0">
            <a:spAutoFit/>
          </a:bodyPr>
          <a:lstStyle/>
          <a:p>
            <a:endParaRPr lang="en-US" sz="2400"/>
          </a:p>
        </p:txBody>
      </p:sp>
      <p:sp>
        <p:nvSpPr>
          <p:cNvPr id="6" name="TextBox 5"/>
          <p:cNvSpPr txBox="1"/>
          <p:nvPr/>
        </p:nvSpPr>
        <p:spPr>
          <a:xfrm>
            <a:off x="9914967" y="8139956"/>
            <a:ext cx="184731" cy="461665"/>
          </a:xfrm>
          <a:prstGeom prst="rect">
            <a:avLst/>
          </a:prstGeom>
          <a:noFill/>
        </p:spPr>
        <p:txBody>
          <a:bodyPr wrap="none" rtlCol="0">
            <a:spAutoFit/>
          </a:bodyPr>
          <a:lstStyle/>
          <a:p>
            <a:endParaRPr lang="en-US" sz="2400"/>
          </a:p>
        </p:txBody>
      </p:sp>
      <p:sp>
        <p:nvSpPr>
          <p:cNvPr id="10" name="Title 1"/>
          <p:cNvSpPr>
            <a:spLocks noGrp="1"/>
          </p:cNvSpPr>
          <p:nvPr>
            <p:ph type="title"/>
          </p:nvPr>
        </p:nvSpPr>
        <p:spPr>
          <a:xfrm>
            <a:off x="548865" y="2232572"/>
            <a:ext cx="8092721" cy="1667557"/>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1919" y="6275881"/>
            <a:ext cx="591151" cy="353419"/>
          </a:xfrm>
          <a:prstGeom prst="rect">
            <a:avLst/>
          </a:prstGeom>
        </p:spPr>
      </p:pic>
    </p:spTree>
    <p:extLst>
      <p:ext uri="{BB962C8B-B14F-4D97-AF65-F5344CB8AC3E}">
        <p14:creationId xmlns:p14="http://schemas.microsoft.com/office/powerpoint/2010/main" val="392299266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B39D8-54E2-9145-BAEA-D8E8419C07DA}" type="slidenum">
              <a:rPr lang="en-US" smtClean="0"/>
              <a:t>‹#›</a:t>
            </a:fld>
            <a:endParaRPr lang="en-US"/>
          </a:p>
        </p:txBody>
      </p:sp>
    </p:spTree>
    <p:extLst>
      <p:ext uri="{BB962C8B-B14F-4D97-AF65-F5344CB8AC3E}">
        <p14:creationId xmlns:p14="http://schemas.microsoft.com/office/powerpoint/2010/main" val="7451794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269" y="2067776"/>
            <a:ext cx="10363200" cy="1362075"/>
          </a:xfrm>
        </p:spPr>
        <p:txBody>
          <a:bodyPr anchor="ctr">
            <a:noAutofit/>
          </a:bodyPr>
          <a:lstStyle>
            <a:lvl1pPr algn="l">
              <a:defRPr sz="5333" b="1" cap="none"/>
            </a:lvl1pPr>
          </a:lstStyle>
          <a:p>
            <a:r>
              <a:rPr lang="en-US" dirty="0"/>
              <a:t>Thank you!</a:t>
            </a:r>
          </a:p>
        </p:txBody>
      </p:sp>
      <p:sp>
        <p:nvSpPr>
          <p:cNvPr id="3" name="Text Placeholder 11"/>
          <p:cNvSpPr>
            <a:spLocks noGrp="1"/>
          </p:cNvSpPr>
          <p:nvPr>
            <p:ph type="body" sz="quarter" idx="10"/>
          </p:nvPr>
        </p:nvSpPr>
        <p:spPr>
          <a:xfrm>
            <a:off x="650533" y="3429852"/>
            <a:ext cx="4910667" cy="577849"/>
          </a:xfrm>
        </p:spPr>
        <p:txBody>
          <a:bodyPr>
            <a:normAutofit/>
          </a:bodyPr>
          <a:lstStyle>
            <a:lvl1pPr marL="0" indent="0" algn="l">
              <a:buNone/>
              <a:defRPr sz="2133" baseline="0"/>
            </a:lvl1pPr>
          </a:lstStyle>
          <a:p>
            <a:pPr lvl="0"/>
            <a:r>
              <a:rPr lang="en-US"/>
              <a:t>Edit Master text styles</a:t>
            </a:r>
          </a:p>
        </p:txBody>
      </p:sp>
    </p:spTree>
    <p:extLst>
      <p:ext uri="{BB962C8B-B14F-4D97-AF65-F5344CB8AC3E}">
        <p14:creationId xmlns:p14="http://schemas.microsoft.com/office/powerpoint/2010/main" val="53293664"/>
      </p:ext>
    </p:extLst>
  </p:cSld>
  <p:clrMapOvr>
    <a:masterClrMapping/>
  </p:clrMapOvr>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D5C1-1CE9-294B-8106-0D0FE77383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4F4FB6-FCE3-5642-8405-2B130C786A39}"/>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763E84-A231-AD48-930B-B7CDCB58423C}"/>
              </a:ext>
            </a:extLst>
          </p:cNvPr>
          <p:cNvSpPr>
            <a:spLocks noGrp="1"/>
          </p:cNvSpPr>
          <p:nvPr>
            <p:ph type="dt" sz="half" idx="10"/>
          </p:nvPr>
        </p:nvSpPr>
        <p:spPr/>
        <p:txBody>
          <a:bodyPr/>
          <a:lstStyle/>
          <a:p>
            <a:fld id="{65A47EA9-54DF-C541-9F1B-7C1F5083CBD6}" type="datetimeFigureOut">
              <a:rPr lang="en-US" smtClean="0"/>
              <a:t>7/21/20</a:t>
            </a:fld>
            <a:endParaRPr lang="en-US"/>
          </a:p>
        </p:txBody>
      </p:sp>
      <p:sp>
        <p:nvSpPr>
          <p:cNvPr id="5" name="Footer Placeholder 4">
            <a:extLst>
              <a:ext uri="{FF2B5EF4-FFF2-40B4-BE49-F238E27FC236}">
                <a16:creationId xmlns:a16="http://schemas.microsoft.com/office/drawing/2014/main" id="{4E8A37F9-AE7B-274C-B71C-A71B93CC6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A4308-C461-544E-9B7E-07700815F253}"/>
              </a:ext>
            </a:extLst>
          </p:cNvPr>
          <p:cNvSpPr>
            <a:spLocks noGrp="1"/>
          </p:cNvSpPr>
          <p:nvPr>
            <p:ph type="sldNum" sz="quarter" idx="12"/>
          </p:nvPr>
        </p:nvSpPr>
        <p:spPr/>
        <p:txBody>
          <a:bodyPr/>
          <a:lstStyle/>
          <a:p>
            <a:fld id="{0E0E0192-C642-4D4F-AE82-A0D0DC02E26B}" type="slidenum">
              <a:rPr lang="en-US" smtClean="0"/>
              <a:pPr/>
              <a:t>‹#›</a:t>
            </a:fld>
            <a:endParaRPr lang="en-US"/>
          </a:p>
        </p:txBody>
      </p:sp>
    </p:spTree>
    <p:extLst>
      <p:ext uri="{BB962C8B-B14F-4D97-AF65-F5344CB8AC3E}">
        <p14:creationId xmlns:p14="http://schemas.microsoft.com/office/powerpoint/2010/main" val="3045611989"/>
      </p:ext>
    </p:extLst>
  </p:cSld>
  <p:clrMapOvr>
    <a:masterClrMapping/>
  </p:clrMapOvr>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13" name="TextBox 12"/>
          <p:cNvSpPr txBox="1"/>
          <p:nvPr/>
        </p:nvSpPr>
        <p:spPr>
          <a:xfrm>
            <a:off x="652200" y="6521788"/>
            <a:ext cx="4037032" cy="143565"/>
          </a:xfrm>
          <a:prstGeom prst="rect">
            <a:avLst/>
          </a:prstGeom>
          <a:noFill/>
        </p:spPr>
        <p:txBody>
          <a:bodyPr wrap="square" lIns="0" tIns="0" rIns="0" bIns="0" rtlCol="0">
            <a:spAutoFit/>
          </a:bodyPr>
          <a:lstStyle/>
          <a:p>
            <a:r>
              <a:rPr lang="en-US" sz="933">
                <a:solidFill>
                  <a:schemeClr val="tx1">
                    <a:lumMod val="50000"/>
                  </a:schemeClr>
                </a:solidFill>
              </a:rPr>
              <a:t>© 2016, Amazon Web Services, Inc. or its Affiliates. All rights reserved.</a:t>
            </a:r>
          </a:p>
        </p:txBody>
      </p:sp>
      <p:sp>
        <p:nvSpPr>
          <p:cNvPr id="9" name="Text Placeholder 11"/>
          <p:cNvSpPr>
            <a:spLocks noGrp="1"/>
          </p:cNvSpPr>
          <p:nvPr>
            <p:ph type="body" sz="quarter" idx="10" hasCustomPrompt="1"/>
          </p:nvPr>
        </p:nvSpPr>
        <p:spPr>
          <a:xfrm>
            <a:off x="3640667" y="4857974"/>
            <a:ext cx="4910667" cy="577849"/>
          </a:xfrm>
        </p:spPr>
        <p:txBody>
          <a:bodyPr>
            <a:normAutofit/>
          </a:bodyPr>
          <a:lstStyle>
            <a:lvl1pPr marL="0" indent="0" algn="ctr">
              <a:buNone/>
              <a:defRPr sz="1600" baseline="0">
                <a:solidFill>
                  <a:schemeClr val="tx1"/>
                </a:solidFill>
              </a:defRPr>
            </a:lvl1pPr>
          </a:lstStyle>
          <a:p>
            <a:pPr lvl="0"/>
            <a:r>
              <a:rPr lang="en-US" dirty="0"/>
              <a:t>Click to edit Presenter, Team</a:t>
            </a:r>
          </a:p>
        </p:txBody>
      </p:sp>
      <p:sp>
        <p:nvSpPr>
          <p:cNvPr id="11" name="Text Placeholder 11"/>
          <p:cNvSpPr>
            <a:spLocks noGrp="1"/>
          </p:cNvSpPr>
          <p:nvPr>
            <p:ph type="body" sz="quarter" idx="11" hasCustomPrompt="1"/>
          </p:nvPr>
        </p:nvSpPr>
        <p:spPr>
          <a:xfrm>
            <a:off x="3640667" y="5365975"/>
            <a:ext cx="4910667" cy="493184"/>
          </a:xfrm>
        </p:spPr>
        <p:txBody>
          <a:bodyPr>
            <a:normAutofit/>
          </a:bodyPr>
          <a:lstStyle>
            <a:lvl1pPr marL="0" indent="0" algn="ctr">
              <a:buNone/>
              <a:defRPr sz="1600" baseline="0">
                <a:solidFill>
                  <a:schemeClr val="tx1"/>
                </a:solidFill>
              </a:defRPr>
            </a:lvl1pPr>
          </a:lstStyle>
          <a:p>
            <a:pPr lvl="0"/>
            <a:r>
              <a:rPr lang="en-US" dirty="0"/>
              <a:t>Click to edit Date</a:t>
            </a:r>
          </a:p>
        </p:txBody>
      </p:sp>
      <p:sp>
        <p:nvSpPr>
          <p:cNvPr id="14" name="Text Placeholder 8"/>
          <p:cNvSpPr>
            <a:spLocks noGrp="1"/>
          </p:cNvSpPr>
          <p:nvPr>
            <p:ph type="body" sz="quarter" idx="12" hasCustomPrompt="1"/>
          </p:nvPr>
        </p:nvSpPr>
        <p:spPr>
          <a:xfrm>
            <a:off x="1212675" y="2897554"/>
            <a:ext cx="9766651" cy="992716"/>
          </a:xfrm>
        </p:spPr>
        <p:txBody>
          <a:bodyPr>
            <a:noAutofit/>
          </a:bodyPr>
          <a:lstStyle>
            <a:lvl1pPr marL="0" indent="0" algn="ctr">
              <a:buNone/>
              <a:defRPr sz="4267" b="1" baseline="0">
                <a:solidFill>
                  <a:schemeClr val="tx1"/>
                </a:solidFill>
              </a:defRPr>
            </a:lvl1pPr>
          </a:lstStyle>
          <a:p>
            <a:pPr lvl="0"/>
            <a:r>
              <a:rPr lang="en-US" dirty="0"/>
              <a:t>Presentation Title</a:t>
            </a:r>
          </a:p>
        </p:txBody>
      </p:sp>
      <p:sp>
        <p:nvSpPr>
          <p:cNvPr id="15" name="Text Placeholder 11"/>
          <p:cNvSpPr>
            <a:spLocks noGrp="1"/>
          </p:cNvSpPr>
          <p:nvPr>
            <p:ph type="body" sz="quarter" idx="13"/>
          </p:nvPr>
        </p:nvSpPr>
        <p:spPr>
          <a:xfrm>
            <a:off x="2068279" y="3898017"/>
            <a:ext cx="8055443" cy="650465"/>
          </a:xfrm>
        </p:spPr>
        <p:txBody>
          <a:bodyPr/>
          <a:lstStyle>
            <a:lvl1pPr marL="0" indent="0" algn="ctr">
              <a:buNone/>
              <a:defRPr sz="2400">
                <a:solidFill>
                  <a:schemeClr val="tx1"/>
                </a:solidFill>
              </a:defRPr>
            </a:lvl1pPr>
          </a:lstStyle>
          <a:p>
            <a:pPr lvl="0"/>
            <a:r>
              <a:rPr lang="en-US"/>
              <a:t>Edit Master text styles</a:t>
            </a:r>
          </a:p>
        </p:txBody>
      </p:sp>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16478" y="6204063"/>
            <a:ext cx="759045" cy="285757"/>
          </a:xfrm>
          <a:prstGeom prst="rect">
            <a:avLst/>
          </a:prstGeom>
        </p:spPr>
      </p:pic>
    </p:spTree>
    <p:extLst>
      <p:ext uri="{BB962C8B-B14F-4D97-AF65-F5344CB8AC3E}">
        <p14:creationId xmlns:p14="http://schemas.microsoft.com/office/powerpoint/2010/main" val="3332707431"/>
      </p:ext>
    </p:extLst>
  </p:cSld>
  <p:clrMapOvr>
    <a:masterClrMapping/>
  </p:clrMapOvr>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chemeClr val="tx1">
                    <a:lumMod val="95000"/>
                  </a:schemeClr>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48817" y="1347211"/>
            <a:ext cx="10943656" cy="4855901"/>
          </a:xfrm>
          <a:noFill/>
        </p:spPr>
        <p:txBody>
          <a:bodyPr/>
          <a:lstStyle>
            <a:lvl1pPr marL="0" indent="0">
              <a:buNone/>
              <a:defRPr lang="en-US" sz="1467">
                <a:solidFill>
                  <a:srgbClr val="3366FF"/>
                </a:solidFill>
                <a:effectLst/>
                <a:latin typeface="Lucida Console" panose="020B0609040504020204" pitchFamily="49" charset="0"/>
              </a:defRPr>
            </a:lvl1pPr>
            <a:lvl2pPr marL="609585" indent="0">
              <a:buNone/>
              <a:defRPr>
                <a:latin typeface="Lucida Console" panose="020B0609040504020204" pitchFamily="49" charset="0"/>
              </a:defRPr>
            </a:lvl2pPr>
            <a:lvl3pPr marL="1219170" indent="0">
              <a:buNone/>
              <a:defRPr>
                <a:latin typeface="Lucida Console" panose="020B0609040504020204" pitchFamily="49" charset="0"/>
              </a:defRPr>
            </a:lvl3pPr>
            <a:lvl4pPr marL="1828754" indent="0">
              <a:buNone/>
              <a:defRPr>
                <a:latin typeface="Lucida Console" panose="020B0609040504020204" pitchFamily="49" charset="0"/>
              </a:defRPr>
            </a:lvl4pPr>
            <a:lvl5pPr marL="2438339" indent="0">
              <a:buNone/>
              <a:defRPr>
                <a:latin typeface="Lucida Console" panose="020B0609040504020204" pitchFamily="49" charset="0"/>
              </a:defRPr>
            </a:lvl5pPr>
          </a:lstStyle>
          <a:p>
            <a:r>
              <a:rPr lang="en-US" sz="1867"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7463" y="6218585"/>
            <a:ext cx="1081941" cy="450809"/>
          </a:xfrm>
          <a:prstGeom prst="rect">
            <a:avLst/>
          </a:prstGeom>
        </p:spPr>
      </p:pic>
    </p:spTree>
    <p:extLst>
      <p:ext uri="{BB962C8B-B14F-4D97-AF65-F5344CB8AC3E}">
        <p14:creationId xmlns:p14="http://schemas.microsoft.com/office/powerpoint/2010/main" val="2815372413"/>
      </p:ext>
    </p:extLst>
  </p:cSld>
  <p:clrMapOvr>
    <a:masterClrMapping/>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4" y="1344071"/>
            <a:ext cx="5386917" cy="639763"/>
          </a:xfrm>
        </p:spPr>
        <p:txBody>
          <a:bodyPr anchor="b">
            <a:no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450324" y="1983832"/>
            <a:ext cx="5386917"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49052" y="153249"/>
            <a:ext cx="10940405" cy="727655"/>
          </a:xfrm>
        </p:spPr>
        <p:txBody>
          <a:bodyPr>
            <a:normAutofit/>
          </a:bodyPr>
          <a:lstStyle>
            <a:lvl1pPr>
              <a:defRPr sz="3733">
                <a:solidFill>
                  <a:schemeClr val="tx1">
                    <a:lumMod val="95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6034093" y="1344071"/>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6" name="Content Placeholder 5"/>
          <p:cNvSpPr>
            <a:spLocks noGrp="1"/>
          </p:cNvSpPr>
          <p:nvPr>
            <p:ph sz="quarter" idx="4"/>
          </p:nvPr>
        </p:nvSpPr>
        <p:spPr>
          <a:xfrm>
            <a:off x="6034093"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7463" y="6218585"/>
            <a:ext cx="1081941" cy="450809"/>
          </a:xfrm>
          <a:prstGeom prst="rect">
            <a:avLst/>
          </a:prstGeom>
        </p:spPr>
      </p:pic>
    </p:spTree>
    <p:extLst>
      <p:ext uri="{BB962C8B-B14F-4D97-AF65-F5344CB8AC3E}">
        <p14:creationId xmlns:p14="http://schemas.microsoft.com/office/powerpoint/2010/main" val="1748631698"/>
      </p:ext>
    </p:extLst>
  </p:cSld>
  <p:clrMapOvr>
    <a:masterClrMapping/>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5"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4308002"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8165981"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7463" y="6218585"/>
            <a:ext cx="1081941" cy="450809"/>
          </a:xfrm>
          <a:prstGeom prst="rect">
            <a:avLst/>
          </a:prstGeom>
        </p:spPr>
      </p:pic>
    </p:spTree>
    <p:extLst>
      <p:ext uri="{BB962C8B-B14F-4D97-AF65-F5344CB8AC3E}">
        <p14:creationId xmlns:p14="http://schemas.microsoft.com/office/powerpoint/2010/main" val="3584200787"/>
      </p:ext>
    </p:extLst>
  </p:cSld>
  <p:clrMapOvr>
    <a:masterClrMapping/>
  </p:clrMapOvr>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3"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15" name="Picture Placeholder 2"/>
          <p:cNvSpPr>
            <a:spLocks noGrp="1"/>
          </p:cNvSpPr>
          <p:nvPr>
            <p:ph type="pic" sz="quarter" idx="16"/>
          </p:nvPr>
        </p:nvSpPr>
        <p:spPr>
          <a:xfrm>
            <a:off x="450323" y="2139139"/>
            <a:ext cx="2396067" cy="1792816"/>
          </a:xfrm>
        </p:spPr>
        <p:txBody>
          <a:bodyPr>
            <a:normAutofit/>
          </a:bodyPr>
          <a:lstStyle>
            <a:lvl1pPr>
              <a:defRPr sz="1867">
                <a:solidFill>
                  <a:schemeClr val="accent6">
                    <a:lumMod val="60000"/>
                    <a:lumOff val="40000"/>
                  </a:schemeClr>
                </a:solidFill>
              </a:defRPr>
            </a:lvl1pPr>
          </a:lstStyle>
          <a:p>
            <a:r>
              <a:rPr lang="en-US"/>
              <a:t>Click icon to add picture</a:t>
            </a:r>
          </a:p>
        </p:txBody>
      </p:sp>
      <p:sp>
        <p:nvSpPr>
          <p:cNvPr id="16" name="Picture Placeholder 2"/>
          <p:cNvSpPr>
            <a:spLocks noGrp="1"/>
          </p:cNvSpPr>
          <p:nvPr>
            <p:ph type="pic" sz="quarter" idx="17"/>
          </p:nvPr>
        </p:nvSpPr>
        <p:spPr>
          <a:xfrm>
            <a:off x="3328996" y="2139139"/>
            <a:ext cx="2396067" cy="1792816"/>
          </a:xfrm>
        </p:spPr>
        <p:txBody>
          <a:bodyPr>
            <a:normAutofit/>
          </a:bodyPr>
          <a:lstStyle>
            <a:lvl1pPr>
              <a:defRPr sz="1867">
                <a:solidFill>
                  <a:schemeClr val="accent6">
                    <a:lumMod val="60000"/>
                    <a:lumOff val="40000"/>
                  </a:schemeClr>
                </a:solidFill>
              </a:defRPr>
            </a:lvl1pPr>
          </a:lstStyle>
          <a:p>
            <a:r>
              <a:rPr lang="en-US"/>
              <a:t>Click icon to add picture</a:t>
            </a:r>
          </a:p>
        </p:txBody>
      </p:sp>
      <p:sp>
        <p:nvSpPr>
          <p:cNvPr id="17" name="Picture Placeholder 2"/>
          <p:cNvSpPr>
            <a:spLocks noGrp="1"/>
          </p:cNvSpPr>
          <p:nvPr>
            <p:ph type="pic" sz="quarter" idx="18"/>
          </p:nvPr>
        </p:nvSpPr>
        <p:spPr>
          <a:xfrm>
            <a:off x="6179447" y="2139139"/>
            <a:ext cx="2396067" cy="1792816"/>
          </a:xfrm>
        </p:spPr>
        <p:txBody>
          <a:bodyPr>
            <a:normAutofit/>
          </a:bodyPr>
          <a:lstStyle>
            <a:lvl1pPr>
              <a:defRPr sz="1867">
                <a:solidFill>
                  <a:schemeClr val="accent6">
                    <a:lumMod val="60000"/>
                    <a:lumOff val="40000"/>
                  </a:schemeClr>
                </a:solidFill>
              </a:defRPr>
            </a:lvl1pPr>
          </a:lstStyle>
          <a:p>
            <a:r>
              <a:rPr lang="en-US"/>
              <a:t>Click icon to add picture</a:t>
            </a:r>
          </a:p>
        </p:txBody>
      </p:sp>
      <p:sp>
        <p:nvSpPr>
          <p:cNvPr id="18" name="Picture Placeholder 2"/>
          <p:cNvSpPr>
            <a:spLocks noGrp="1"/>
          </p:cNvSpPr>
          <p:nvPr>
            <p:ph type="pic" sz="quarter" idx="19"/>
          </p:nvPr>
        </p:nvSpPr>
        <p:spPr>
          <a:xfrm>
            <a:off x="9320460" y="2139139"/>
            <a:ext cx="2396067" cy="1792816"/>
          </a:xfrm>
        </p:spPr>
        <p:txBody>
          <a:bodyPr>
            <a:normAutofit/>
          </a:bodyPr>
          <a:lstStyle>
            <a:lvl1pPr>
              <a:defRPr sz="1867">
                <a:solidFill>
                  <a:schemeClr val="accent6">
                    <a:lumMod val="60000"/>
                    <a:lumOff val="40000"/>
                  </a:schemeClr>
                </a:solidFill>
              </a:defRPr>
            </a:lvl1pPr>
          </a:lstStyle>
          <a:p>
            <a:r>
              <a:rPr lang="en-US"/>
              <a:t>Click icon to add picture</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7463" y="6218585"/>
            <a:ext cx="1081941" cy="450809"/>
          </a:xfrm>
          <a:prstGeom prst="rect">
            <a:avLst/>
          </a:prstGeom>
        </p:spPr>
      </p:pic>
    </p:spTree>
    <p:extLst>
      <p:ext uri="{BB962C8B-B14F-4D97-AF65-F5344CB8AC3E}">
        <p14:creationId xmlns:p14="http://schemas.microsoft.com/office/powerpoint/2010/main" val="570965650"/>
      </p:ext>
    </p:extLst>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p>
        </p:txBody>
      </p:sp>
      <p:sp>
        <p:nvSpPr>
          <p:cNvPr id="3" name="Text Placeholder 3"/>
          <p:cNvSpPr>
            <a:spLocks noGrp="1"/>
          </p:cNvSpPr>
          <p:nvPr>
            <p:ph type="body" sz="half" idx="2"/>
          </p:nvPr>
        </p:nvSpPr>
        <p:spPr>
          <a:xfrm>
            <a:off x="453244" y="2869196"/>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4" name="Text Placeholder 3"/>
          <p:cNvSpPr>
            <a:spLocks noGrp="1"/>
          </p:cNvSpPr>
          <p:nvPr>
            <p:ph type="body" sz="half" idx="11"/>
          </p:nvPr>
        </p:nvSpPr>
        <p:spPr>
          <a:xfrm>
            <a:off x="4639077" y="2869196"/>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Text Placeholder 3"/>
          <p:cNvSpPr>
            <a:spLocks noGrp="1"/>
          </p:cNvSpPr>
          <p:nvPr>
            <p:ph type="body" sz="half" idx="13"/>
          </p:nvPr>
        </p:nvSpPr>
        <p:spPr>
          <a:xfrm>
            <a:off x="8833299" y="2869196"/>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6" name="Text Placeholder 3"/>
          <p:cNvSpPr>
            <a:spLocks noGrp="1"/>
          </p:cNvSpPr>
          <p:nvPr>
            <p:ph type="body" sz="half" idx="15"/>
          </p:nvPr>
        </p:nvSpPr>
        <p:spPr>
          <a:xfrm>
            <a:off x="453244" y="5284853"/>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7" name="Text Placeholder 3"/>
          <p:cNvSpPr>
            <a:spLocks noGrp="1"/>
          </p:cNvSpPr>
          <p:nvPr>
            <p:ph type="body" sz="half" idx="17"/>
          </p:nvPr>
        </p:nvSpPr>
        <p:spPr>
          <a:xfrm>
            <a:off x="4639077" y="5284853"/>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8" name="Text Placeholder 3"/>
          <p:cNvSpPr>
            <a:spLocks noGrp="1"/>
          </p:cNvSpPr>
          <p:nvPr>
            <p:ph type="body" sz="half" idx="19"/>
          </p:nvPr>
        </p:nvSpPr>
        <p:spPr>
          <a:xfrm>
            <a:off x="8833299" y="5284853"/>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9" name="Picture Placeholder 2"/>
          <p:cNvSpPr>
            <a:spLocks noGrp="1"/>
          </p:cNvSpPr>
          <p:nvPr>
            <p:ph type="pic" sz="quarter" idx="20"/>
          </p:nvPr>
        </p:nvSpPr>
        <p:spPr>
          <a:xfrm>
            <a:off x="453252" y="1237731"/>
            <a:ext cx="2565400" cy="1467556"/>
          </a:xfrm>
        </p:spPr>
        <p:txBody>
          <a:bodyPr>
            <a:normAutofit/>
          </a:bodyPr>
          <a:lstStyle>
            <a:lvl1pPr>
              <a:defRPr sz="1867">
                <a:solidFill>
                  <a:srgbClr val="C2C2C1"/>
                </a:solidFill>
              </a:defRPr>
            </a:lvl1pPr>
          </a:lstStyle>
          <a:p>
            <a:r>
              <a:rPr lang="en-US"/>
              <a:t>Click icon to add picture</a:t>
            </a:r>
          </a:p>
        </p:txBody>
      </p:sp>
      <p:sp>
        <p:nvSpPr>
          <p:cNvPr id="10" name="Picture Placeholder 2"/>
          <p:cNvSpPr>
            <a:spLocks noGrp="1"/>
          </p:cNvSpPr>
          <p:nvPr>
            <p:ph type="pic" sz="quarter" idx="21"/>
          </p:nvPr>
        </p:nvSpPr>
        <p:spPr>
          <a:xfrm>
            <a:off x="4639077" y="1237731"/>
            <a:ext cx="2565400" cy="1467556"/>
          </a:xfrm>
        </p:spPr>
        <p:txBody>
          <a:bodyPr>
            <a:normAutofit/>
          </a:bodyPr>
          <a:lstStyle>
            <a:lvl1pPr>
              <a:defRPr sz="1867">
                <a:solidFill>
                  <a:srgbClr val="C2C2C1"/>
                </a:solidFill>
              </a:defRPr>
            </a:lvl1pPr>
          </a:lstStyle>
          <a:p>
            <a:r>
              <a:rPr lang="en-US"/>
              <a:t>Click icon to add picture</a:t>
            </a:r>
          </a:p>
        </p:txBody>
      </p:sp>
      <p:sp>
        <p:nvSpPr>
          <p:cNvPr id="11" name="Picture Placeholder 2"/>
          <p:cNvSpPr>
            <a:spLocks noGrp="1"/>
          </p:cNvSpPr>
          <p:nvPr>
            <p:ph type="pic" sz="quarter" idx="22"/>
          </p:nvPr>
        </p:nvSpPr>
        <p:spPr>
          <a:xfrm>
            <a:off x="8833299" y="1237731"/>
            <a:ext cx="2565400" cy="1467556"/>
          </a:xfrm>
        </p:spPr>
        <p:txBody>
          <a:bodyPr>
            <a:normAutofit/>
          </a:bodyPr>
          <a:lstStyle>
            <a:lvl1pPr>
              <a:defRPr sz="1867">
                <a:solidFill>
                  <a:srgbClr val="C2C2C1"/>
                </a:solidFill>
              </a:defRPr>
            </a:lvl1pPr>
          </a:lstStyle>
          <a:p>
            <a:r>
              <a:rPr lang="en-US"/>
              <a:t>Click icon to add picture</a:t>
            </a:r>
          </a:p>
        </p:txBody>
      </p:sp>
      <p:sp>
        <p:nvSpPr>
          <p:cNvPr id="12" name="Picture Placeholder 2"/>
          <p:cNvSpPr>
            <a:spLocks noGrp="1"/>
          </p:cNvSpPr>
          <p:nvPr>
            <p:ph type="pic" sz="quarter" idx="23"/>
          </p:nvPr>
        </p:nvSpPr>
        <p:spPr>
          <a:xfrm>
            <a:off x="453252" y="3709830"/>
            <a:ext cx="2565400" cy="1467556"/>
          </a:xfrm>
        </p:spPr>
        <p:txBody>
          <a:bodyPr>
            <a:normAutofit/>
          </a:bodyPr>
          <a:lstStyle>
            <a:lvl1pPr>
              <a:defRPr sz="1867">
                <a:solidFill>
                  <a:srgbClr val="C2C2C1"/>
                </a:solidFill>
              </a:defRPr>
            </a:lvl1pPr>
          </a:lstStyle>
          <a:p>
            <a:r>
              <a:rPr lang="en-US"/>
              <a:t>Click icon to add picture</a:t>
            </a:r>
          </a:p>
        </p:txBody>
      </p:sp>
      <p:sp>
        <p:nvSpPr>
          <p:cNvPr id="13" name="Picture Placeholder 2"/>
          <p:cNvSpPr>
            <a:spLocks noGrp="1"/>
          </p:cNvSpPr>
          <p:nvPr>
            <p:ph type="pic" sz="quarter" idx="24"/>
          </p:nvPr>
        </p:nvSpPr>
        <p:spPr>
          <a:xfrm>
            <a:off x="4639077" y="3709830"/>
            <a:ext cx="2565400" cy="1467556"/>
          </a:xfrm>
        </p:spPr>
        <p:txBody>
          <a:bodyPr>
            <a:normAutofit/>
          </a:bodyPr>
          <a:lstStyle>
            <a:lvl1pPr>
              <a:defRPr sz="1867">
                <a:solidFill>
                  <a:srgbClr val="C2C2C1"/>
                </a:solidFill>
              </a:defRPr>
            </a:lvl1pPr>
          </a:lstStyle>
          <a:p>
            <a:r>
              <a:rPr lang="en-US"/>
              <a:t>Click icon to add picture</a:t>
            </a:r>
          </a:p>
        </p:txBody>
      </p:sp>
      <p:sp>
        <p:nvSpPr>
          <p:cNvPr id="14" name="Picture Placeholder 2"/>
          <p:cNvSpPr>
            <a:spLocks noGrp="1"/>
          </p:cNvSpPr>
          <p:nvPr>
            <p:ph type="pic" sz="quarter" idx="25"/>
          </p:nvPr>
        </p:nvSpPr>
        <p:spPr>
          <a:xfrm>
            <a:off x="8833299" y="3709830"/>
            <a:ext cx="2565400" cy="1467556"/>
          </a:xfrm>
        </p:spPr>
        <p:txBody>
          <a:bodyPr>
            <a:normAutofit/>
          </a:bodyPr>
          <a:lstStyle>
            <a:lvl1pPr>
              <a:defRPr sz="1867">
                <a:solidFill>
                  <a:srgbClr val="C2C2C1"/>
                </a:solidFill>
              </a:defRPr>
            </a:lvl1pPr>
          </a:lstStyle>
          <a:p>
            <a:r>
              <a:rPr lang="en-US"/>
              <a:t>Click icon to add picture</a:t>
            </a:r>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7463" y="6218585"/>
            <a:ext cx="1081941" cy="450809"/>
          </a:xfrm>
          <a:prstGeom prst="rect">
            <a:avLst/>
          </a:prstGeom>
        </p:spPr>
      </p:pic>
    </p:spTree>
    <p:extLst>
      <p:ext uri="{BB962C8B-B14F-4D97-AF65-F5344CB8AC3E}">
        <p14:creationId xmlns:p14="http://schemas.microsoft.com/office/powerpoint/2010/main" val="3349346530"/>
      </p:ext>
    </p:extLst>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7416" y="31643"/>
            <a:ext cx="7337168" cy="3843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6478" y="6204063"/>
            <a:ext cx="759045" cy="285757"/>
          </a:xfrm>
          <a:prstGeom prst="rect">
            <a:avLst/>
          </a:prstGeom>
        </p:spPr>
      </p:pic>
      <p:sp>
        <p:nvSpPr>
          <p:cNvPr id="9" name="Title 1"/>
          <p:cNvSpPr>
            <a:spLocks noGrp="1"/>
          </p:cNvSpPr>
          <p:nvPr>
            <p:ph type="title" hasCustomPrompt="1"/>
          </p:nvPr>
        </p:nvSpPr>
        <p:spPr>
          <a:xfrm>
            <a:off x="914400" y="3835088"/>
            <a:ext cx="10304285" cy="1362075"/>
          </a:xfrm>
        </p:spPr>
        <p:txBody>
          <a:bodyPr/>
          <a:lstStyle>
            <a:lvl1pPr algn="ctr">
              <a:defRPr sz="5333"/>
            </a:lvl1pPr>
          </a:lstStyle>
          <a:p>
            <a:r>
              <a:rPr lang="en-US" dirty="0"/>
              <a:t>Thank you!</a:t>
            </a:r>
          </a:p>
        </p:txBody>
      </p:sp>
    </p:spTree>
    <p:extLst>
      <p:ext uri="{BB962C8B-B14F-4D97-AF65-F5344CB8AC3E}">
        <p14:creationId xmlns:p14="http://schemas.microsoft.com/office/powerpoint/2010/main" val="2616168556"/>
      </p:ext>
    </p:extLst>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amp; Subtitle">
    <p:spTree>
      <p:nvGrpSpPr>
        <p:cNvPr id="1" name=""/>
        <p:cNvGrpSpPr/>
        <p:nvPr/>
      </p:nvGrpSpPr>
      <p:grpSpPr>
        <a:xfrm>
          <a:off x="0" y="0"/>
          <a:ext cx="0" cy="0"/>
          <a:chOff x="0" y="0"/>
          <a:chExt cx="0" cy="0"/>
        </a:xfrm>
      </p:grpSpPr>
      <p:sp>
        <p:nvSpPr>
          <p:cNvPr id="12" name="Shape 12"/>
          <p:cNvSpPr>
            <a:spLocks noGrp="1"/>
          </p:cNvSpPr>
          <p:nvPr>
            <p:ph type="title"/>
          </p:nvPr>
        </p:nvSpPr>
        <p:spPr>
          <a:xfrm>
            <a:off x="1190626" y="1151930"/>
            <a:ext cx="9810751" cy="2321719"/>
          </a:xfrm>
          <a:prstGeom prst="rect">
            <a:avLst/>
          </a:prstGeom>
        </p:spPr>
        <p:txBody>
          <a:bodyPr anchor="b"/>
          <a:lstStyle/>
          <a:p>
            <a:r>
              <a:rPr lang="en-US"/>
              <a:t>Click to edit Master title style</a:t>
            </a:r>
            <a:endParaRPr/>
          </a:p>
        </p:txBody>
      </p:sp>
      <p:sp>
        <p:nvSpPr>
          <p:cNvPr id="13" name="Shape 13"/>
          <p:cNvSpPr>
            <a:spLocks noGrp="1"/>
          </p:cNvSpPr>
          <p:nvPr>
            <p:ph type="body" sz="quarter" idx="1"/>
          </p:nvPr>
        </p:nvSpPr>
        <p:spPr>
          <a:xfrm>
            <a:off x="1190626" y="3536157"/>
            <a:ext cx="9810751" cy="794743"/>
          </a:xfrm>
          <a:prstGeom prst="rect">
            <a:avLst/>
          </a:prstGeom>
        </p:spPr>
        <p:txBody>
          <a:bodyPr anchor="t"/>
          <a:lstStyle>
            <a:lvl1pPr marL="0" indent="0" algn="ctr">
              <a:spcBef>
                <a:spcPts val="0"/>
              </a:spcBef>
              <a:buSzTx/>
              <a:buNone/>
              <a:defRPr sz="2667"/>
            </a:lvl1pPr>
            <a:lvl2pPr marL="0" indent="191318" algn="ctr">
              <a:spcBef>
                <a:spcPts val="0"/>
              </a:spcBef>
              <a:buSzTx/>
              <a:buNone/>
              <a:defRPr sz="2667"/>
            </a:lvl2pPr>
            <a:lvl3pPr marL="0" indent="382636" algn="ctr">
              <a:spcBef>
                <a:spcPts val="0"/>
              </a:spcBef>
              <a:buSzTx/>
              <a:buNone/>
              <a:defRPr sz="2667"/>
            </a:lvl3pPr>
            <a:lvl4pPr marL="0" indent="573955" algn="ctr">
              <a:spcBef>
                <a:spcPts val="0"/>
              </a:spcBef>
              <a:buSzTx/>
              <a:buNone/>
              <a:defRPr sz="2667"/>
            </a:lvl4pPr>
            <a:lvl5pPr marL="0" indent="765273" algn="ctr">
              <a:spcBef>
                <a:spcPts val="0"/>
              </a:spcBef>
              <a:buSzTx/>
              <a:buNone/>
              <a:defRPr sz="26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4" name="AmbiataLeafScalable.pdf"/>
          <p:cNvPicPr>
            <a:picLocks noChangeAspect="1"/>
          </p:cNvPicPr>
          <p:nvPr/>
        </p:nvPicPr>
        <p:blipFill>
          <a:blip r:embed="rId2"/>
          <a:stretch>
            <a:fillRect/>
          </a:stretch>
        </p:blipFill>
        <p:spPr>
          <a:xfrm>
            <a:off x="11012146" y="6039997"/>
            <a:ext cx="965593" cy="703356"/>
          </a:xfrm>
          <a:prstGeom prst="rect">
            <a:avLst/>
          </a:prstGeom>
          <a:ln w="12700">
            <a:miter lim="400000"/>
          </a:ln>
        </p:spPr>
      </p:pic>
      <p:pic>
        <p:nvPicPr>
          <p:cNvPr id="15" name="AmbiataWordsScalable.pdf"/>
          <p:cNvPicPr>
            <a:picLocks noChangeAspect="1"/>
          </p:cNvPicPr>
          <p:nvPr/>
        </p:nvPicPr>
        <p:blipFill>
          <a:blip r:embed="rId3"/>
          <a:stretch>
            <a:fillRect/>
          </a:stretch>
        </p:blipFill>
        <p:spPr>
          <a:xfrm>
            <a:off x="8165793" y="6288129"/>
            <a:ext cx="2799756" cy="434523"/>
          </a:xfrm>
          <a:prstGeom prst="rect">
            <a:avLst/>
          </a:prstGeom>
          <a:ln w="12700">
            <a:miter lim="400000"/>
          </a:ln>
        </p:spPr>
      </p:pic>
      <p:sp>
        <p:nvSpPr>
          <p:cNvPr id="16" name="Shape 16"/>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4522754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bg>
      <p:bgPr>
        <a:solidFill>
          <a:schemeClr val="tx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B39D8-54E2-9145-BAEA-D8E8419C07DA}" type="slidenum">
              <a:rPr lang="en-US" smtClean="0"/>
              <a:t>‹#›</a:t>
            </a:fld>
            <a:endParaRPr lang="en-US"/>
          </a:p>
        </p:txBody>
      </p:sp>
    </p:spTree>
    <p:extLst>
      <p:ext uri="{BB962C8B-B14F-4D97-AF65-F5344CB8AC3E}">
        <p14:creationId xmlns:p14="http://schemas.microsoft.com/office/powerpoint/2010/main" val="34596395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reserve="1">
  <p:cSld name="Photo - Horizontal">
    <p:spTree>
      <p:nvGrpSpPr>
        <p:cNvPr id="1" name=""/>
        <p:cNvGrpSpPr/>
        <p:nvPr/>
      </p:nvGrpSpPr>
      <p:grpSpPr>
        <a:xfrm>
          <a:off x="0" y="0"/>
          <a:ext cx="0" cy="0"/>
          <a:chOff x="0" y="0"/>
          <a:chExt cx="0" cy="0"/>
        </a:xfrm>
      </p:grpSpPr>
      <p:sp>
        <p:nvSpPr>
          <p:cNvPr id="23" name="Shape 23"/>
          <p:cNvSpPr>
            <a:spLocks noGrp="1"/>
          </p:cNvSpPr>
          <p:nvPr>
            <p:ph type="pic" idx="13"/>
          </p:nvPr>
        </p:nvSpPr>
        <p:spPr>
          <a:xfrm>
            <a:off x="1506142" y="446484"/>
            <a:ext cx="9167812" cy="4161235"/>
          </a:xfrm>
          <a:prstGeom prst="rect">
            <a:avLst/>
          </a:prstGeom>
        </p:spPr>
        <p:txBody>
          <a:bodyPr lIns="57396" tIns="28698" rIns="57396" bIns="28698" anchor="t">
            <a:noAutofit/>
          </a:bodyPr>
          <a:lstStyle/>
          <a:p>
            <a:r>
              <a:rPr lang="en-US"/>
              <a:t>Click icon to add picture</a:t>
            </a:r>
            <a:endParaRPr/>
          </a:p>
        </p:txBody>
      </p:sp>
      <p:sp>
        <p:nvSpPr>
          <p:cNvPr id="24" name="Shape 24"/>
          <p:cNvSpPr>
            <a:spLocks noGrp="1"/>
          </p:cNvSpPr>
          <p:nvPr>
            <p:ph type="title"/>
          </p:nvPr>
        </p:nvSpPr>
        <p:spPr>
          <a:xfrm>
            <a:off x="1190626" y="4723804"/>
            <a:ext cx="9810751" cy="1000125"/>
          </a:xfrm>
          <a:prstGeom prst="rect">
            <a:avLst/>
          </a:prstGeom>
        </p:spPr>
        <p:txBody>
          <a:bodyPr anchor="b"/>
          <a:lstStyle/>
          <a:p>
            <a:r>
              <a:rPr lang="en-US"/>
              <a:t>Click to edit Master title style</a:t>
            </a:r>
            <a:endParaRPr/>
          </a:p>
        </p:txBody>
      </p:sp>
      <p:sp>
        <p:nvSpPr>
          <p:cNvPr id="25" name="Shape 25"/>
          <p:cNvSpPr>
            <a:spLocks noGrp="1"/>
          </p:cNvSpPr>
          <p:nvPr>
            <p:ph type="body" sz="quarter" idx="1"/>
          </p:nvPr>
        </p:nvSpPr>
        <p:spPr>
          <a:xfrm>
            <a:off x="1190626" y="5759649"/>
            <a:ext cx="9810751" cy="794743"/>
          </a:xfrm>
          <a:prstGeom prst="rect">
            <a:avLst/>
          </a:prstGeom>
        </p:spPr>
        <p:txBody>
          <a:bodyPr anchor="t"/>
          <a:lstStyle>
            <a:lvl1pPr marL="0" indent="0" algn="ctr">
              <a:spcBef>
                <a:spcPts val="0"/>
              </a:spcBef>
              <a:buSzTx/>
              <a:buNone/>
              <a:defRPr sz="2667"/>
            </a:lvl1pPr>
            <a:lvl2pPr marL="0" indent="191318" algn="ctr">
              <a:spcBef>
                <a:spcPts val="0"/>
              </a:spcBef>
              <a:buSzTx/>
              <a:buNone/>
              <a:defRPr sz="2667"/>
            </a:lvl2pPr>
            <a:lvl3pPr marL="0" indent="382636" algn="ctr">
              <a:spcBef>
                <a:spcPts val="0"/>
              </a:spcBef>
              <a:buSzTx/>
              <a:buNone/>
              <a:defRPr sz="2667"/>
            </a:lvl3pPr>
            <a:lvl4pPr marL="0" indent="573955" algn="ctr">
              <a:spcBef>
                <a:spcPts val="0"/>
              </a:spcBef>
              <a:buSzTx/>
              <a:buNone/>
              <a:defRPr sz="2667"/>
            </a:lvl4pPr>
            <a:lvl5pPr marL="0" indent="765273" algn="ctr">
              <a:spcBef>
                <a:spcPts val="0"/>
              </a:spcBef>
              <a:buSzTx/>
              <a:buNone/>
              <a:defRPr sz="26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26" name="AmbiataLeafScalable.pd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06499" y="6331745"/>
            <a:ext cx="633452" cy="461419"/>
          </a:xfrm>
          <a:prstGeom prst="rect">
            <a:avLst/>
          </a:prstGeom>
          <a:ln w="12700">
            <a:miter lim="400000"/>
          </a:ln>
        </p:spPr>
      </p:pic>
      <p:sp>
        <p:nvSpPr>
          <p:cNvPr id="27" name="Shape 27"/>
          <p:cNvSpPr>
            <a:spLocks noGrp="1"/>
          </p:cNvSpPr>
          <p:nvPr>
            <p:ph type="sldNum" sz="quarter" idx="2"/>
          </p:nvPr>
        </p:nvSpPr>
        <p:spPr>
          <a:xfrm>
            <a:off x="5921664" y="6500812"/>
            <a:ext cx="316069" cy="290164"/>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908341253"/>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reserve="1">
  <p:cSld name="Title - Center">
    <p:spTree>
      <p:nvGrpSpPr>
        <p:cNvPr id="1" name=""/>
        <p:cNvGrpSpPr/>
        <p:nvPr/>
      </p:nvGrpSpPr>
      <p:grpSpPr>
        <a:xfrm>
          <a:off x="0" y="0"/>
          <a:ext cx="0" cy="0"/>
          <a:chOff x="0" y="0"/>
          <a:chExt cx="0" cy="0"/>
        </a:xfrm>
      </p:grpSpPr>
      <p:sp>
        <p:nvSpPr>
          <p:cNvPr id="34" name="Shape 34"/>
          <p:cNvSpPr>
            <a:spLocks noGrp="1"/>
          </p:cNvSpPr>
          <p:nvPr>
            <p:ph type="title"/>
          </p:nvPr>
        </p:nvSpPr>
        <p:spPr>
          <a:xfrm>
            <a:off x="1190626" y="2268142"/>
            <a:ext cx="9810751" cy="2321719"/>
          </a:xfrm>
          <a:prstGeom prst="rect">
            <a:avLst/>
          </a:prstGeom>
        </p:spPr>
        <p:txBody>
          <a:bodyPr/>
          <a:lstStyle/>
          <a:p>
            <a:r>
              <a:rPr lang="en-US"/>
              <a:t>Click to edit Master title style</a:t>
            </a:r>
            <a:endParaRPr/>
          </a:p>
        </p:txBody>
      </p:sp>
      <p:sp>
        <p:nvSpPr>
          <p:cNvPr id="35" name="Shape 35"/>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119752691"/>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reserve="1">
  <p:cSld name="Photo - Vertical">
    <p:spTree>
      <p:nvGrpSpPr>
        <p:cNvPr id="1" name=""/>
        <p:cNvGrpSpPr/>
        <p:nvPr/>
      </p:nvGrpSpPr>
      <p:grpSpPr>
        <a:xfrm>
          <a:off x="0" y="0"/>
          <a:ext cx="0" cy="0"/>
          <a:chOff x="0" y="0"/>
          <a:chExt cx="0" cy="0"/>
        </a:xfrm>
      </p:grpSpPr>
      <p:sp>
        <p:nvSpPr>
          <p:cNvPr id="42" name="Shape 42"/>
          <p:cNvSpPr>
            <a:spLocks noGrp="1"/>
          </p:cNvSpPr>
          <p:nvPr>
            <p:ph type="pic" sz="half" idx="13"/>
          </p:nvPr>
        </p:nvSpPr>
        <p:spPr>
          <a:xfrm>
            <a:off x="6298408" y="446484"/>
            <a:ext cx="5000625" cy="5786437"/>
          </a:xfrm>
          <a:prstGeom prst="rect">
            <a:avLst/>
          </a:prstGeom>
        </p:spPr>
        <p:txBody>
          <a:bodyPr lIns="57396" tIns="28698" rIns="57396" bIns="28698" anchor="t">
            <a:noAutofit/>
          </a:bodyPr>
          <a:lstStyle/>
          <a:p>
            <a:r>
              <a:rPr lang="en-US"/>
              <a:t>Click icon to add picture</a:t>
            </a:r>
            <a:endParaRPr/>
          </a:p>
        </p:txBody>
      </p:sp>
      <p:sp>
        <p:nvSpPr>
          <p:cNvPr id="43" name="Shape 43"/>
          <p:cNvSpPr>
            <a:spLocks noGrp="1"/>
          </p:cNvSpPr>
          <p:nvPr>
            <p:ph type="title"/>
          </p:nvPr>
        </p:nvSpPr>
        <p:spPr>
          <a:xfrm>
            <a:off x="892969" y="446485"/>
            <a:ext cx="5000625" cy="2803921"/>
          </a:xfrm>
          <a:prstGeom prst="rect">
            <a:avLst/>
          </a:prstGeom>
        </p:spPr>
        <p:txBody>
          <a:bodyPr anchor="b"/>
          <a:lstStyle>
            <a:lvl1pPr>
              <a:defRPr sz="5067"/>
            </a:lvl1pPr>
          </a:lstStyle>
          <a:p>
            <a:r>
              <a:rPr lang="en-US"/>
              <a:t>Click to edit Master title style</a:t>
            </a:r>
            <a:endParaRPr/>
          </a:p>
        </p:txBody>
      </p:sp>
      <p:sp>
        <p:nvSpPr>
          <p:cNvPr id="44" name="Shape 44"/>
          <p:cNvSpPr>
            <a:spLocks noGrp="1"/>
          </p:cNvSpPr>
          <p:nvPr>
            <p:ph type="body" sz="quarter" idx="1"/>
          </p:nvPr>
        </p:nvSpPr>
        <p:spPr>
          <a:xfrm>
            <a:off x="892969" y="3348634"/>
            <a:ext cx="5000625" cy="2884289"/>
          </a:xfrm>
          <a:prstGeom prst="rect">
            <a:avLst/>
          </a:prstGeom>
        </p:spPr>
        <p:txBody>
          <a:bodyPr anchor="t"/>
          <a:lstStyle>
            <a:lvl1pPr marL="0" indent="0" algn="ctr">
              <a:spcBef>
                <a:spcPts val="0"/>
              </a:spcBef>
              <a:buSzTx/>
              <a:buNone/>
              <a:defRPr sz="2667"/>
            </a:lvl1pPr>
            <a:lvl2pPr marL="0" indent="191318" algn="ctr">
              <a:spcBef>
                <a:spcPts val="0"/>
              </a:spcBef>
              <a:buSzTx/>
              <a:buNone/>
              <a:defRPr sz="2667"/>
            </a:lvl2pPr>
            <a:lvl3pPr marL="0" indent="382636" algn="ctr">
              <a:spcBef>
                <a:spcPts val="0"/>
              </a:spcBef>
              <a:buSzTx/>
              <a:buNone/>
              <a:defRPr sz="2667"/>
            </a:lvl3pPr>
            <a:lvl4pPr marL="0" indent="573955" algn="ctr">
              <a:spcBef>
                <a:spcPts val="0"/>
              </a:spcBef>
              <a:buSzTx/>
              <a:buNone/>
              <a:defRPr sz="2667"/>
            </a:lvl4pPr>
            <a:lvl5pPr marL="0" indent="765273" algn="ctr">
              <a:spcBef>
                <a:spcPts val="0"/>
              </a:spcBef>
              <a:buSzTx/>
              <a:buNone/>
              <a:defRPr sz="26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5" name="Shape 45"/>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680431311"/>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rPr lang="en-US"/>
              <a:t>Click to edit Master title style</a:t>
            </a:r>
            <a:endParaRPr/>
          </a:p>
        </p:txBody>
      </p:sp>
      <p:sp>
        <p:nvSpPr>
          <p:cNvPr id="53" name="Shape 53"/>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87891647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r>
              <a:rPr lang="en-US"/>
              <a:t>Click to edit Master title style</a:t>
            </a:r>
            <a:endParaRPr/>
          </a:p>
        </p:txBody>
      </p:sp>
      <p:sp>
        <p:nvSpPr>
          <p:cNvPr id="61" name="Shape 61"/>
          <p:cNvSpPr>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 name="Shape 62"/>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370354881"/>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reserve="1">
  <p:cSld name="Title, Bullets &amp; Photo">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6298408" y="1830587"/>
            <a:ext cx="5000625" cy="4420195"/>
          </a:xfrm>
          <a:prstGeom prst="rect">
            <a:avLst/>
          </a:prstGeom>
        </p:spPr>
        <p:txBody>
          <a:bodyPr lIns="57396" tIns="28698" rIns="57396" bIns="28698" anchor="t">
            <a:noAutofit/>
          </a:bodyPr>
          <a:lstStyle/>
          <a:p>
            <a:r>
              <a:rPr lang="en-US"/>
              <a:t>Click icon to add picture</a:t>
            </a:r>
            <a:endParaRPr/>
          </a:p>
        </p:txBody>
      </p:sp>
      <p:sp>
        <p:nvSpPr>
          <p:cNvPr id="70" name="Shape 70"/>
          <p:cNvSpPr>
            <a:spLocks noGrp="1"/>
          </p:cNvSpPr>
          <p:nvPr>
            <p:ph type="title"/>
          </p:nvPr>
        </p:nvSpPr>
        <p:spPr>
          <a:prstGeom prst="rect">
            <a:avLst/>
          </a:prstGeom>
        </p:spPr>
        <p:txBody>
          <a:bodyPr/>
          <a:lstStyle/>
          <a:p>
            <a:r>
              <a:rPr lang="en-US"/>
              <a:t>Click to edit Master title style</a:t>
            </a:r>
            <a:endParaRPr/>
          </a:p>
        </p:txBody>
      </p:sp>
      <p:sp>
        <p:nvSpPr>
          <p:cNvPr id="71" name="Shape 71"/>
          <p:cNvSpPr>
            <a:spLocks noGrp="1"/>
          </p:cNvSpPr>
          <p:nvPr>
            <p:ph type="body" sz="half" idx="1"/>
          </p:nvPr>
        </p:nvSpPr>
        <p:spPr>
          <a:xfrm>
            <a:off x="892969" y="1830587"/>
            <a:ext cx="5000625" cy="4420195"/>
          </a:xfrm>
          <a:prstGeom prst="rect">
            <a:avLst/>
          </a:prstGeom>
        </p:spPr>
        <p:txBody>
          <a:bodyPr/>
          <a:lstStyle>
            <a:lvl1pPr marL="286977" indent="-286977">
              <a:spcBef>
                <a:spcPts val="2679"/>
              </a:spcBef>
              <a:defRPr sz="2400"/>
            </a:lvl1pPr>
            <a:lvl2pPr marL="573955" indent="-286977">
              <a:spcBef>
                <a:spcPts val="2679"/>
              </a:spcBef>
              <a:defRPr sz="2400"/>
            </a:lvl2pPr>
            <a:lvl3pPr marL="860932" indent="-286977">
              <a:spcBef>
                <a:spcPts val="2679"/>
              </a:spcBef>
              <a:defRPr sz="2400"/>
            </a:lvl3pPr>
            <a:lvl4pPr marL="1147909" indent="-286977">
              <a:spcBef>
                <a:spcPts val="2679"/>
              </a:spcBef>
              <a:defRPr sz="2400"/>
            </a:lvl4pPr>
            <a:lvl5pPr marL="1434887" indent="-286977">
              <a:spcBef>
                <a:spcPts val="2679"/>
              </a:spcBef>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2" name="Shape 72"/>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73656903"/>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79" name="Shape 79"/>
          <p:cNvSpPr>
            <a:spLocks noGrp="1"/>
          </p:cNvSpPr>
          <p:nvPr>
            <p:ph type="body" idx="1"/>
          </p:nvPr>
        </p:nvSpPr>
        <p:spPr>
          <a:xfrm>
            <a:off x="892970" y="892970"/>
            <a:ext cx="10406063" cy="507206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0" name="Shape 80"/>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705660998"/>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reserve="1">
  <p:cSld name="Photo - 3 Up">
    <p:spTree>
      <p:nvGrpSpPr>
        <p:cNvPr id="1" name=""/>
        <p:cNvGrpSpPr/>
        <p:nvPr/>
      </p:nvGrpSpPr>
      <p:grpSpPr>
        <a:xfrm>
          <a:off x="0" y="0"/>
          <a:ext cx="0" cy="0"/>
          <a:chOff x="0" y="0"/>
          <a:chExt cx="0" cy="0"/>
        </a:xfrm>
      </p:grpSpPr>
      <p:sp>
        <p:nvSpPr>
          <p:cNvPr id="87" name="Shape 87"/>
          <p:cNvSpPr>
            <a:spLocks noGrp="1"/>
          </p:cNvSpPr>
          <p:nvPr>
            <p:ph type="pic" sz="quarter" idx="13"/>
          </p:nvPr>
        </p:nvSpPr>
        <p:spPr>
          <a:xfrm>
            <a:off x="6298408" y="3580804"/>
            <a:ext cx="5000625" cy="2652117"/>
          </a:xfrm>
          <a:prstGeom prst="rect">
            <a:avLst/>
          </a:prstGeom>
        </p:spPr>
        <p:txBody>
          <a:bodyPr lIns="57396" tIns="28698" rIns="57396" bIns="28698" anchor="t">
            <a:noAutofit/>
          </a:bodyPr>
          <a:lstStyle/>
          <a:p>
            <a:r>
              <a:rPr lang="en-US"/>
              <a:t>Click icon to add picture</a:t>
            </a:r>
            <a:endParaRPr/>
          </a:p>
        </p:txBody>
      </p:sp>
      <p:sp>
        <p:nvSpPr>
          <p:cNvPr id="88" name="Shape 88"/>
          <p:cNvSpPr>
            <a:spLocks noGrp="1"/>
          </p:cNvSpPr>
          <p:nvPr>
            <p:ph type="pic" sz="quarter" idx="14"/>
          </p:nvPr>
        </p:nvSpPr>
        <p:spPr>
          <a:xfrm>
            <a:off x="6304237" y="625079"/>
            <a:ext cx="5000625" cy="2652117"/>
          </a:xfrm>
          <a:prstGeom prst="rect">
            <a:avLst/>
          </a:prstGeom>
        </p:spPr>
        <p:txBody>
          <a:bodyPr lIns="57396" tIns="28698" rIns="57396" bIns="28698" anchor="t">
            <a:noAutofit/>
          </a:bodyPr>
          <a:lstStyle/>
          <a:p>
            <a:r>
              <a:rPr lang="en-US"/>
              <a:t>Click icon to add picture</a:t>
            </a:r>
            <a:endParaRPr/>
          </a:p>
        </p:txBody>
      </p:sp>
      <p:sp>
        <p:nvSpPr>
          <p:cNvPr id="89" name="Shape 89"/>
          <p:cNvSpPr>
            <a:spLocks noGrp="1"/>
          </p:cNvSpPr>
          <p:nvPr>
            <p:ph type="pic" sz="half" idx="15"/>
          </p:nvPr>
        </p:nvSpPr>
        <p:spPr>
          <a:xfrm>
            <a:off x="892969" y="625079"/>
            <a:ext cx="5000625" cy="5607844"/>
          </a:xfrm>
          <a:prstGeom prst="rect">
            <a:avLst/>
          </a:prstGeom>
        </p:spPr>
        <p:txBody>
          <a:bodyPr lIns="57396" tIns="28698" rIns="57396" bIns="28698" anchor="t">
            <a:noAutofit/>
          </a:bodyPr>
          <a:lstStyle/>
          <a:p>
            <a:r>
              <a:rPr lang="en-US"/>
              <a:t>Click icon to add picture</a:t>
            </a:r>
            <a:endParaRPr/>
          </a:p>
        </p:txBody>
      </p:sp>
      <p:sp>
        <p:nvSpPr>
          <p:cNvPr id="90" name="Shape 90"/>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66338044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reserve="1">
  <p:cSld name="Quote">
    <p:spTree>
      <p:nvGrpSpPr>
        <p:cNvPr id="1" name=""/>
        <p:cNvGrpSpPr/>
        <p:nvPr/>
      </p:nvGrpSpPr>
      <p:grpSpPr>
        <a:xfrm>
          <a:off x="0" y="0"/>
          <a:ext cx="0" cy="0"/>
          <a:chOff x="0" y="0"/>
          <a:chExt cx="0" cy="0"/>
        </a:xfrm>
      </p:grpSpPr>
      <p:sp>
        <p:nvSpPr>
          <p:cNvPr id="97" name="Shape 97"/>
          <p:cNvSpPr>
            <a:spLocks noGrp="1"/>
          </p:cNvSpPr>
          <p:nvPr>
            <p:ph type="body" sz="quarter" idx="13"/>
          </p:nvPr>
        </p:nvSpPr>
        <p:spPr>
          <a:xfrm>
            <a:off x="1190626" y="4473774"/>
            <a:ext cx="9810751" cy="372173"/>
          </a:xfrm>
          <a:prstGeom prst="rect">
            <a:avLst/>
          </a:prstGeom>
        </p:spPr>
        <p:txBody>
          <a:bodyPr anchor="t">
            <a:spAutoFit/>
          </a:bodyPr>
          <a:lstStyle>
            <a:lvl1pPr marL="0" indent="0" algn="ctr">
              <a:spcBef>
                <a:spcPts val="0"/>
              </a:spcBef>
              <a:buSzTx/>
              <a:buNone/>
              <a:defRPr sz="2000"/>
            </a:lvl1pPr>
          </a:lstStyle>
          <a:p>
            <a:pPr lvl="0"/>
            <a:r>
              <a:rPr lang="en-US"/>
              <a:t>Edit Master text styles</a:t>
            </a:r>
          </a:p>
        </p:txBody>
      </p:sp>
      <p:sp>
        <p:nvSpPr>
          <p:cNvPr id="98" name="Shape 98"/>
          <p:cNvSpPr>
            <a:spLocks noGrp="1"/>
          </p:cNvSpPr>
          <p:nvPr>
            <p:ph type="body" sz="quarter" idx="14"/>
          </p:nvPr>
        </p:nvSpPr>
        <p:spPr>
          <a:xfrm>
            <a:off x="1190626" y="2952325"/>
            <a:ext cx="9810751" cy="578305"/>
          </a:xfrm>
          <a:prstGeom prst="rect">
            <a:avLst/>
          </a:prstGeom>
        </p:spPr>
        <p:txBody>
          <a:bodyPr>
            <a:spAutoFit/>
          </a:bodyPr>
          <a:lstStyle>
            <a:lvl1pPr marL="0" indent="0" algn="ctr">
              <a:spcBef>
                <a:spcPts val="0"/>
              </a:spcBef>
              <a:buSzTx/>
              <a:buNone/>
              <a:defRPr sz="3200"/>
            </a:lvl1pPr>
          </a:lstStyle>
          <a:p>
            <a:pPr lvl="0"/>
            <a:r>
              <a:rPr lang="en-US"/>
              <a:t>Edit Master text styles</a:t>
            </a:r>
          </a:p>
        </p:txBody>
      </p:sp>
      <p:sp>
        <p:nvSpPr>
          <p:cNvPr id="99" name="Shape 99"/>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129446366"/>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reserve="1">
  <p:cSld name="Photo">
    <p:spTree>
      <p:nvGrpSpPr>
        <p:cNvPr id="1" name=""/>
        <p:cNvGrpSpPr/>
        <p:nvPr/>
      </p:nvGrpSpPr>
      <p:grpSpPr>
        <a:xfrm>
          <a:off x="0" y="0"/>
          <a:ext cx="0" cy="0"/>
          <a:chOff x="0" y="0"/>
          <a:chExt cx="0" cy="0"/>
        </a:xfrm>
      </p:grpSpPr>
      <p:sp>
        <p:nvSpPr>
          <p:cNvPr id="106" name="Shape 106"/>
          <p:cNvSpPr>
            <a:spLocks noGrp="1"/>
          </p:cNvSpPr>
          <p:nvPr>
            <p:ph type="pic" idx="13"/>
          </p:nvPr>
        </p:nvSpPr>
        <p:spPr>
          <a:xfrm>
            <a:off x="0" y="0"/>
            <a:ext cx="12192000" cy="6858000"/>
          </a:xfrm>
          <a:prstGeom prst="rect">
            <a:avLst/>
          </a:prstGeom>
        </p:spPr>
        <p:txBody>
          <a:bodyPr lIns="57396" tIns="28698" rIns="57396" bIns="28698" anchor="t">
            <a:noAutofit/>
          </a:bodyPr>
          <a:lstStyle/>
          <a:p>
            <a:r>
              <a:rPr lang="en-US"/>
              <a:t>Click icon to add picture</a:t>
            </a:r>
            <a:endParaRPr/>
          </a:p>
        </p:txBody>
      </p:sp>
      <p:sp>
        <p:nvSpPr>
          <p:cNvPr id="107" name="Shape 107"/>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07859419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A1DB-AC79-F349-85EA-31A4C60D49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736899-1ADD-734D-B65A-E7D9CA92208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4820BD-9B52-8E4F-A047-C10825CDBDD2}"/>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7ADDD-0B6C-4142-A496-2E73602EF3F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ABB933-B300-CC48-BAFD-5D1AB7B39C36}"/>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86D1F5-1027-AB47-A560-011C61B373C2}"/>
              </a:ext>
            </a:extLst>
          </p:cNvPr>
          <p:cNvSpPr>
            <a:spLocks noGrp="1"/>
          </p:cNvSpPr>
          <p:nvPr>
            <p:ph type="dt" sz="half" idx="10"/>
          </p:nvPr>
        </p:nvSpPr>
        <p:spPr/>
        <p:txBody>
          <a:bodyPr/>
          <a:lstStyle/>
          <a:p>
            <a:fld id="{722F0FDC-76BD-FA41-A5E5-531FCC5D2A78}" type="datetimeFigureOut">
              <a:rPr lang="en-US" smtClean="0"/>
              <a:t>7/21/20</a:t>
            </a:fld>
            <a:endParaRPr lang="en-US"/>
          </a:p>
        </p:txBody>
      </p:sp>
      <p:sp>
        <p:nvSpPr>
          <p:cNvPr id="8" name="Footer Placeholder 7">
            <a:extLst>
              <a:ext uri="{FF2B5EF4-FFF2-40B4-BE49-F238E27FC236}">
                <a16:creationId xmlns:a16="http://schemas.microsoft.com/office/drawing/2014/main" id="{E1A2F01B-29A8-AB49-904A-FD9C052C85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87AA43-F655-5546-A2AB-4A8E914ED9A0}"/>
              </a:ext>
            </a:extLst>
          </p:cNvPr>
          <p:cNvSpPr>
            <a:spLocks noGrp="1"/>
          </p:cNvSpPr>
          <p:nvPr>
            <p:ph type="sldNum" sz="quarter" idx="12"/>
          </p:nvPr>
        </p:nvSpPr>
        <p:spPr/>
        <p:txBody>
          <a:bodyPr/>
          <a:lstStyle/>
          <a:p>
            <a:fld id="{F8FB39D8-54E2-9145-BAEA-D8E8419C07DA}" type="slidenum">
              <a:rPr lang="en-US" smtClean="0"/>
              <a:t>‹#›</a:t>
            </a:fld>
            <a:endParaRPr lang="en-US"/>
          </a:p>
        </p:txBody>
      </p:sp>
    </p:spTree>
    <p:extLst>
      <p:ext uri="{BB962C8B-B14F-4D97-AF65-F5344CB8AC3E}">
        <p14:creationId xmlns:p14="http://schemas.microsoft.com/office/powerpoint/2010/main" val="16515251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reserve="1">
  <p:cSld name="Blank copy 1">
    <p:spTree>
      <p:nvGrpSpPr>
        <p:cNvPr id="1" name=""/>
        <p:cNvGrpSpPr/>
        <p:nvPr/>
      </p:nvGrpSpPr>
      <p:grpSpPr>
        <a:xfrm>
          <a:off x="0" y="0"/>
          <a:ext cx="0" cy="0"/>
          <a:chOff x="0" y="0"/>
          <a:chExt cx="0" cy="0"/>
        </a:xfrm>
      </p:grpSpPr>
      <p:sp>
        <p:nvSpPr>
          <p:cNvPr id="128" name="Shape 128"/>
          <p:cNvSpPr>
            <a:spLocks noGrp="1"/>
          </p:cNvSpPr>
          <p:nvPr>
            <p:ph type="title"/>
          </p:nvPr>
        </p:nvSpPr>
        <p:spPr>
          <a:xfrm>
            <a:off x="892970" y="312541"/>
            <a:ext cx="10406063" cy="542172"/>
          </a:xfrm>
          <a:prstGeom prst="rect">
            <a:avLst/>
          </a:prstGeom>
        </p:spPr>
        <p:txBody>
          <a:bodyPr/>
          <a:lstStyle/>
          <a:p>
            <a:r>
              <a:rPr lang="en-US"/>
              <a:t>Click to edit Master title style</a:t>
            </a:r>
            <a:endParaRPr/>
          </a:p>
        </p:txBody>
      </p:sp>
      <p:pic>
        <p:nvPicPr>
          <p:cNvPr id="129" name="Picture 128"/>
          <p:cNvPicPr>
            <a:picLocks/>
          </p:cNvPicPr>
          <p:nvPr/>
        </p:nvPicPr>
        <p:blipFill>
          <a:blip r:embed="rId2"/>
          <a:stretch>
            <a:fillRect/>
          </a:stretch>
        </p:blipFill>
        <p:spPr>
          <a:xfrm>
            <a:off x="51710" y="1133237"/>
            <a:ext cx="6034303" cy="5157771"/>
          </a:xfrm>
          <a:prstGeom prst="rect">
            <a:avLst/>
          </a:prstGeom>
        </p:spPr>
      </p:pic>
      <p:pic>
        <p:nvPicPr>
          <p:cNvPr id="131" name="Picture 130"/>
          <p:cNvPicPr>
            <a:picLocks/>
          </p:cNvPicPr>
          <p:nvPr/>
        </p:nvPicPr>
        <p:blipFill>
          <a:blip r:embed="rId3"/>
          <a:stretch>
            <a:fillRect/>
          </a:stretch>
        </p:blipFill>
        <p:spPr>
          <a:xfrm>
            <a:off x="6213400" y="1133237"/>
            <a:ext cx="5926891" cy="5157771"/>
          </a:xfrm>
          <a:prstGeom prst="rect">
            <a:avLst/>
          </a:prstGeom>
        </p:spPr>
      </p:pic>
      <p:sp>
        <p:nvSpPr>
          <p:cNvPr id="133" name="Shape 133"/>
          <p:cNvSpPr>
            <a:spLocks noGrp="1"/>
          </p:cNvSpPr>
          <p:nvPr>
            <p:ph type="body" sz="quarter" idx="1"/>
          </p:nvPr>
        </p:nvSpPr>
        <p:spPr>
          <a:xfrm>
            <a:off x="671924" y="1270476"/>
            <a:ext cx="4924241" cy="64975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4" name="Shape 134"/>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522769040"/>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reserve="1">
  <p:cSld name="Blank copy">
    <p:spTree>
      <p:nvGrpSpPr>
        <p:cNvPr id="1" name=""/>
        <p:cNvGrpSpPr/>
        <p:nvPr/>
      </p:nvGrpSpPr>
      <p:grpSpPr>
        <a:xfrm>
          <a:off x="0" y="0"/>
          <a:ext cx="0" cy="0"/>
          <a:chOff x="0" y="0"/>
          <a:chExt cx="0" cy="0"/>
        </a:xfrm>
      </p:grpSpPr>
      <p:pic>
        <p:nvPicPr>
          <p:cNvPr id="141" name="Picture 140"/>
          <p:cNvPicPr>
            <a:picLocks/>
          </p:cNvPicPr>
          <p:nvPr/>
        </p:nvPicPr>
        <p:blipFill>
          <a:blip r:embed="rId2"/>
          <a:stretch>
            <a:fillRect/>
          </a:stretch>
        </p:blipFill>
        <p:spPr>
          <a:xfrm>
            <a:off x="1445248" y="922944"/>
            <a:ext cx="9301504" cy="5422120"/>
          </a:xfrm>
          <a:prstGeom prst="rect">
            <a:avLst/>
          </a:prstGeom>
        </p:spPr>
      </p:pic>
      <p:sp>
        <p:nvSpPr>
          <p:cNvPr id="143" name="Shape 143"/>
          <p:cNvSpPr>
            <a:spLocks noGrp="1"/>
          </p:cNvSpPr>
          <p:nvPr>
            <p:ph type="title"/>
          </p:nvPr>
        </p:nvSpPr>
        <p:spPr>
          <a:xfrm>
            <a:off x="892970" y="312541"/>
            <a:ext cx="10406063" cy="542172"/>
          </a:xfrm>
          <a:prstGeom prst="rect">
            <a:avLst/>
          </a:prstGeom>
        </p:spPr>
        <p:txBody>
          <a:bodyPr/>
          <a:lstStyle/>
          <a:p>
            <a:r>
              <a:rPr lang="en-US"/>
              <a:t>Click to edit Master title style</a:t>
            </a:r>
            <a:endParaRPr/>
          </a:p>
        </p:txBody>
      </p:sp>
      <p:sp>
        <p:nvSpPr>
          <p:cNvPr id="144" name="Shape 144"/>
          <p:cNvSpPr>
            <a:spLocks noGrp="1"/>
          </p:cNvSpPr>
          <p:nvPr>
            <p:ph type="body" sz="quarter" idx="1"/>
          </p:nvPr>
        </p:nvSpPr>
        <p:spPr>
          <a:xfrm>
            <a:off x="1682279" y="1056111"/>
            <a:ext cx="8851256" cy="7744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5" name="Shape 145"/>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278168335"/>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reserve="1">
  <p:cSld name="Blank copy 2">
    <p:spTree>
      <p:nvGrpSpPr>
        <p:cNvPr id="1" name=""/>
        <p:cNvGrpSpPr/>
        <p:nvPr/>
      </p:nvGrpSpPr>
      <p:grpSpPr>
        <a:xfrm>
          <a:off x="0" y="0"/>
          <a:ext cx="0" cy="0"/>
          <a:chOff x="0" y="0"/>
          <a:chExt cx="0" cy="0"/>
        </a:xfrm>
      </p:grpSpPr>
      <p:sp>
        <p:nvSpPr>
          <p:cNvPr id="152" name="Shape 152"/>
          <p:cNvSpPr>
            <a:spLocks noGrp="1"/>
          </p:cNvSpPr>
          <p:nvPr>
            <p:ph type="title"/>
          </p:nvPr>
        </p:nvSpPr>
        <p:spPr>
          <a:xfrm>
            <a:off x="1662090" y="312541"/>
            <a:ext cx="8867821" cy="542172"/>
          </a:xfrm>
          <a:prstGeom prst="rect">
            <a:avLst/>
          </a:prstGeom>
        </p:spPr>
        <p:txBody>
          <a:bodyPr/>
          <a:lstStyle>
            <a:lvl1pPr>
              <a:defRPr>
                <a:solidFill>
                  <a:schemeClr val="accent2">
                    <a:hueOff val="-2473792"/>
                    <a:satOff val="-50209"/>
                    <a:lumOff val="23543"/>
                  </a:schemeClr>
                </a:solidFill>
              </a:defRPr>
            </a:lvl1pPr>
          </a:lstStyle>
          <a:p>
            <a:r>
              <a:rPr lang="en-US"/>
              <a:t>Click to edit Master title style</a:t>
            </a:r>
            <a:endParaRPr/>
          </a:p>
        </p:txBody>
      </p:sp>
      <p:sp>
        <p:nvSpPr>
          <p:cNvPr id="153" name="Shape 153"/>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367466936"/>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reserve="1">
  <p:cSld name="Blank copy 3">
    <p:spTree>
      <p:nvGrpSpPr>
        <p:cNvPr id="1" name=""/>
        <p:cNvGrpSpPr/>
        <p:nvPr/>
      </p:nvGrpSpPr>
      <p:grpSpPr>
        <a:xfrm>
          <a:off x="0" y="0"/>
          <a:ext cx="0" cy="0"/>
          <a:chOff x="0" y="0"/>
          <a:chExt cx="0" cy="0"/>
        </a:xfrm>
      </p:grpSpPr>
      <p:sp>
        <p:nvSpPr>
          <p:cNvPr id="160" name="Shape 160"/>
          <p:cNvSpPr>
            <a:spLocks noGrp="1"/>
          </p:cNvSpPr>
          <p:nvPr>
            <p:ph type="title"/>
          </p:nvPr>
        </p:nvSpPr>
        <p:spPr>
          <a:xfrm>
            <a:off x="1662090" y="312541"/>
            <a:ext cx="8867821" cy="542172"/>
          </a:xfrm>
          <a:prstGeom prst="rect">
            <a:avLst/>
          </a:prstGeom>
        </p:spPr>
        <p:txBody>
          <a:bodyPr/>
          <a:lstStyle>
            <a:lvl1pPr>
              <a:defRPr>
                <a:solidFill>
                  <a:schemeClr val="accent2">
                    <a:hueOff val="-2473792"/>
                    <a:satOff val="-50209"/>
                    <a:lumOff val="23543"/>
                  </a:schemeClr>
                </a:solidFill>
              </a:defRPr>
            </a:lvl1pPr>
          </a:lstStyle>
          <a:p>
            <a:r>
              <a:rPr lang="en-US"/>
              <a:t>Click to edit Master title style</a:t>
            </a:r>
            <a:endParaRPr/>
          </a:p>
        </p:txBody>
      </p:sp>
      <p:sp>
        <p:nvSpPr>
          <p:cNvPr id="161" name="Shape 161"/>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034719792"/>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reserve="1">
  <p:cSld name="1_Title &amp; Subtitle">
    <p:spTree>
      <p:nvGrpSpPr>
        <p:cNvPr id="1" name=""/>
        <p:cNvGrpSpPr/>
        <p:nvPr/>
      </p:nvGrpSpPr>
      <p:grpSpPr>
        <a:xfrm>
          <a:off x="0" y="0"/>
          <a:ext cx="0" cy="0"/>
          <a:chOff x="0" y="0"/>
          <a:chExt cx="0" cy="0"/>
        </a:xfrm>
      </p:grpSpPr>
      <p:sp>
        <p:nvSpPr>
          <p:cNvPr id="168" name="Shape 168"/>
          <p:cNvSpPr>
            <a:spLocks noGrp="1"/>
          </p:cNvSpPr>
          <p:nvPr>
            <p:ph type="title"/>
          </p:nvPr>
        </p:nvSpPr>
        <p:spPr>
          <a:xfrm>
            <a:off x="1190626" y="1151930"/>
            <a:ext cx="9810751" cy="2321719"/>
          </a:xfrm>
          <a:prstGeom prst="rect">
            <a:avLst/>
          </a:prstGeom>
        </p:spPr>
        <p:txBody>
          <a:bodyPr anchor="b"/>
          <a:lstStyle/>
          <a:p>
            <a:r>
              <a:rPr lang="en-US"/>
              <a:t>Click to edit Master title style</a:t>
            </a:r>
            <a:endParaRPr/>
          </a:p>
        </p:txBody>
      </p:sp>
      <p:sp>
        <p:nvSpPr>
          <p:cNvPr id="169" name="Shape 169"/>
          <p:cNvSpPr>
            <a:spLocks noGrp="1"/>
          </p:cNvSpPr>
          <p:nvPr>
            <p:ph type="body" sz="quarter" idx="1"/>
          </p:nvPr>
        </p:nvSpPr>
        <p:spPr>
          <a:xfrm>
            <a:off x="1190626" y="3536157"/>
            <a:ext cx="9810751" cy="794743"/>
          </a:xfrm>
          <a:prstGeom prst="rect">
            <a:avLst/>
          </a:prstGeom>
        </p:spPr>
        <p:txBody>
          <a:bodyPr anchor="t"/>
          <a:lstStyle>
            <a:lvl1pPr marL="0" indent="0" algn="ctr">
              <a:spcBef>
                <a:spcPts val="0"/>
              </a:spcBef>
              <a:buSzTx/>
              <a:buNone/>
              <a:defRPr sz="2667"/>
            </a:lvl1pPr>
            <a:lvl2pPr marL="0" indent="191318" algn="ctr">
              <a:spcBef>
                <a:spcPts val="0"/>
              </a:spcBef>
              <a:buSzTx/>
              <a:buNone/>
              <a:defRPr sz="2667"/>
            </a:lvl2pPr>
            <a:lvl3pPr marL="0" indent="382636" algn="ctr">
              <a:spcBef>
                <a:spcPts val="0"/>
              </a:spcBef>
              <a:buSzTx/>
              <a:buNone/>
              <a:defRPr sz="2667"/>
            </a:lvl3pPr>
            <a:lvl4pPr marL="0" indent="573955" algn="ctr">
              <a:spcBef>
                <a:spcPts val="0"/>
              </a:spcBef>
              <a:buSzTx/>
              <a:buNone/>
              <a:defRPr sz="2667"/>
            </a:lvl4pPr>
            <a:lvl5pPr marL="0" indent="765273" algn="ctr">
              <a:spcBef>
                <a:spcPts val="0"/>
              </a:spcBef>
              <a:buSzTx/>
              <a:buNone/>
              <a:defRPr sz="26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70" name="AmbiataLeafScalable.pd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06499" y="6296027"/>
            <a:ext cx="633452" cy="461419"/>
          </a:xfrm>
          <a:prstGeom prst="rect">
            <a:avLst/>
          </a:prstGeom>
          <a:ln w="12700">
            <a:miter lim="400000"/>
          </a:ln>
        </p:spPr>
      </p:pic>
      <p:sp>
        <p:nvSpPr>
          <p:cNvPr id="171" name="Shape 171"/>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208812542"/>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78" name="Shape 178"/>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923648509"/>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reserve="1">
  <p:cSld name="2_Title &amp; Subtitle">
    <p:spTree>
      <p:nvGrpSpPr>
        <p:cNvPr id="1" name=""/>
        <p:cNvGrpSpPr/>
        <p:nvPr/>
      </p:nvGrpSpPr>
      <p:grpSpPr>
        <a:xfrm>
          <a:off x="0" y="0"/>
          <a:ext cx="0" cy="0"/>
          <a:chOff x="0" y="0"/>
          <a:chExt cx="0" cy="0"/>
        </a:xfrm>
      </p:grpSpPr>
      <p:sp>
        <p:nvSpPr>
          <p:cNvPr id="185" name="Shape 185"/>
          <p:cNvSpPr>
            <a:spLocks noGrp="1"/>
          </p:cNvSpPr>
          <p:nvPr>
            <p:ph type="title"/>
          </p:nvPr>
        </p:nvSpPr>
        <p:spPr>
          <a:xfrm>
            <a:off x="1190626" y="1151930"/>
            <a:ext cx="9810751" cy="2321719"/>
          </a:xfrm>
          <a:prstGeom prst="rect">
            <a:avLst/>
          </a:prstGeom>
        </p:spPr>
        <p:txBody>
          <a:bodyPr anchor="b"/>
          <a:lstStyle/>
          <a:p>
            <a:r>
              <a:rPr lang="en-US"/>
              <a:t>Click to edit Master title style</a:t>
            </a:r>
            <a:endParaRPr/>
          </a:p>
        </p:txBody>
      </p:sp>
      <p:sp>
        <p:nvSpPr>
          <p:cNvPr id="186" name="Shape 186"/>
          <p:cNvSpPr>
            <a:spLocks noGrp="1"/>
          </p:cNvSpPr>
          <p:nvPr>
            <p:ph type="body" sz="quarter" idx="1"/>
          </p:nvPr>
        </p:nvSpPr>
        <p:spPr>
          <a:xfrm>
            <a:off x="1190626" y="3536157"/>
            <a:ext cx="9810751" cy="794743"/>
          </a:xfrm>
          <a:prstGeom prst="rect">
            <a:avLst/>
          </a:prstGeom>
        </p:spPr>
        <p:txBody>
          <a:bodyPr anchor="t"/>
          <a:lstStyle>
            <a:lvl1pPr marL="0" indent="0" algn="ctr">
              <a:spcBef>
                <a:spcPts val="0"/>
              </a:spcBef>
              <a:buSzTx/>
              <a:buNone/>
              <a:defRPr sz="2667"/>
            </a:lvl1pPr>
            <a:lvl2pPr marL="0" indent="191318" algn="ctr">
              <a:spcBef>
                <a:spcPts val="0"/>
              </a:spcBef>
              <a:buSzTx/>
              <a:buNone/>
              <a:defRPr sz="2667"/>
            </a:lvl2pPr>
            <a:lvl3pPr marL="0" indent="382636" algn="ctr">
              <a:spcBef>
                <a:spcPts val="0"/>
              </a:spcBef>
              <a:buSzTx/>
              <a:buNone/>
              <a:defRPr sz="2667"/>
            </a:lvl3pPr>
            <a:lvl4pPr marL="0" indent="573955" algn="ctr">
              <a:spcBef>
                <a:spcPts val="0"/>
              </a:spcBef>
              <a:buSzTx/>
              <a:buNone/>
              <a:defRPr sz="2667"/>
            </a:lvl4pPr>
            <a:lvl5pPr marL="0" indent="765273" algn="ctr">
              <a:spcBef>
                <a:spcPts val="0"/>
              </a:spcBef>
              <a:buSzTx/>
              <a:buNone/>
              <a:defRPr sz="26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87" name="Shape 187"/>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47993899"/>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reserve="1">
  <p:cSld name="1_Blank">
    <p:spTree>
      <p:nvGrpSpPr>
        <p:cNvPr id="1" name=""/>
        <p:cNvGrpSpPr/>
        <p:nvPr/>
      </p:nvGrpSpPr>
      <p:grpSpPr>
        <a:xfrm>
          <a:off x="0" y="0"/>
          <a:ext cx="0" cy="0"/>
          <a:chOff x="0" y="0"/>
          <a:chExt cx="0" cy="0"/>
        </a:xfrm>
      </p:grpSpPr>
      <p:pic>
        <p:nvPicPr>
          <p:cNvPr id="194" name="whois-bg.jpg"/>
          <p:cNvPicPr>
            <a:picLocks noChangeAspect="1"/>
          </p:cNvPicPr>
          <p:nvPr/>
        </p:nvPicPr>
        <p:blipFill>
          <a:blip r:embed="rId2">
            <a:alphaModFix amt="30000"/>
          </a:blip>
          <a:stretch>
            <a:fillRect/>
          </a:stretch>
        </p:blipFill>
        <p:spPr>
          <a:xfrm>
            <a:off x="0" y="2372"/>
            <a:ext cx="9479787" cy="6981091"/>
          </a:xfrm>
          <a:prstGeom prst="rect">
            <a:avLst/>
          </a:prstGeom>
          <a:ln w="12700">
            <a:miter lim="400000"/>
          </a:ln>
        </p:spPr>
      </p:pic>
      <p:sp>
        <p:nvSpPr>
          <p:cNvPr id="195" name="Shape 195"/>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87744950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reserve="1">
  <p:cSld name="2_Blank">
    <p:spTree>
      <p:nvGrpSpPr>
        <p:cNvPr id="1" name=""/>
        <p:cNvGrpSpPr/>
        <p:nvPr/>
      </p:nvGrpSpPr>
      <p:grpSpPr>
        <a:xfrm>
          <a:off x="0" y="0"/>
          <a:ext cx="0" cy="0"/>
          <a:chOff x="0" y="0"/>
          <a:chExt cx="0" cy="0"/>
        </a:xfrm>
      </p:grpSpPr>
      <p:pic>
        <p:nvPicPr>
          <p:cNvPr id="202" name="whois-bg.jpg"/>
          <p:cNvPicPr>
            <a:picLocks noChangeAspect="1"/>
          </p:cNvPicPr>
          <p:nvPr/>
        </p:nvPicPr>
        <p:blipFill>
          <a:blip r:embed="rId2">
            <a:alphaModFix amt="20000"/>
          </a:blip>
          <a:stretch>
            <a:fillRect/>
          </a:stretch>
        </p:blipFill>
        <p:spPr>
          <a:xfrm>
            <a:off x="0" y="2372"/>
            <a:ext cx="9479787" cy="6981091"/>
          </a:xfrm>
          <a:prstGeom prst="rect">
            <a:avLst/>
          </a:prstGeom>
          <a:ln w="12700">
            <a:miter lim="400000"/>
          </a:ln>
        </p:spPr>
      </p:pic>
      <p:sp>
        <p:nvSpPr>
          <p:cNvPr id="203" name="Shape 203"/>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123270471"/>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40" t="265" r="1" b="-1674"/>
          <a:stretch/>
        </p:blipFill>
        <p:spPr>
          <a:xfrm>
            <a:off x="0" y="2"/>
            <a:ext cx="12192000" cy="6990316"/>
          </a:xfrm>
          <a:prstGeom prst="rect">
            <a:avLst/>
          </a:prstGeom>
        </p:spPr>
      </p:pic>
      <p:sp>
        <p:nvSpPr>
          <p:cNvPr id="6" name="Text Placeholder 11"/>
          <p:cNvSpPr>
            <a:spLocks noGrp="1"/>
          </p:cNvSpPr>
          <p:nvPr>
            <p:ph type="body" sz="quarter" idx="10" hasCustomPrompt="1"/>
          </p:nvPr>
        </p:nvSpPr>
        <p:spPr>
          <a:xfrm>
            <a:off x="650533" y="5274698"/>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3"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3" y="2544306"/>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3" y="3544769"/>
            <a:ext cx="8055443" cy="650465"/>
          </a:xfrm>
        </p:spPr>
        <p:txBody>
          <a:bodyPr/>
          <a:lstStyle>
            <a:lvl1pPr marL="0" indent="0" algn="l">
              <a:buNone/>
              <a:defRPr/>
            </a:lvl1pPr>
          </a:lstStyle>
          <a:p>
            <a:pPr lvl="0"/>
            <a:r>
              <a:rPr lang="en-US"/>
              <a:t>Edit Master text styles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49" y="582742"/>
            <a:ext cx="1305859" cy="780705"/>
          </a:xfrm>
          <a:prstGeom prst="rect">
            <a:avLst/>
          </a:prstGeom>
        </p:spPr>
      </p:pic>
    </p:spTree>
    <p:extLst>
      <p:ext uri="{BB962C8B-B14F-4D97-AF65-F5344CB8AC3E}">
        <p14:creationId xmlns:p14="http://schemas.microsoft.com/office/powerpoint/2010/main" val="936457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2"/>
            <a:ext cx="2743200" cy="365125"/>
          </a:xfrm>
          <a:prstGeom prst="rect">
            <a:avLst/>
          </a:prstGeom>
        </p:spPr>
        <p:txBody>
          <a:bodyPr/>
          <a:lstStyle/>
          <a:p>
            <a:fld id="{722F0FDC-76BD-FA41-A5E5-531FCC5D2A78}" type="datetimeFigureOut">
              <a:rPr lang="en-US" smtClean="0"/>
              <a:t>7/21/20</a:t>
            </a:fld>
            <a:endParaRPr lang="en-US"/>
          </a:p>
        </p:txBody>
      </p:sp>
      <p:sp>
        <p:nvSpPr>
          <p:cNvPr id="4" name="页脚占位符 3"/>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灯片编号占位符 4"/>
          <p:cNvSpPr>
            <a:spLocks noGrp="1"/>
          </p:cNvSpPr>
          <p:nvPr>
            <p:ph type="sldNum" sz="quarter" idx="12"/>
          </p:nvPr>
        </p:nvSpPr>
        <p:spPr>
          <a:xfrm>
            <a:off x="8610600" y="6356352"/>
            <a:ext cx="2743200" cy="365125"/>
          </a:xfrm>
          <a:prstGeom prst="rect">
            <a:avLst/>
          </a:prstGeom>
        </p:spPr>
        <p:txBody>
          <a:bodyPr/>
          <a:lstStyle/>
          <a:p>
            <a:fld id="{F8FB39D8-54E2-9145-BAEA-D8E8419C07DA}" type="slidenum">
              <a:rPr lang="en-US" smtClean="0"/>
              <a:t>‹#›</a:t>
            </a:fld>
            <a:endParaRPr lang="en-US"/>
          </a:p>
        </p:txBody>
      </p:sp>
      <p:sp>
        <p:nvSpPr>
          <p:cNvPr id="6" name="标题 5"/>
          <p:cNvSpPr>
            <a:spLocks noGrp="1"/>
          </p:cNvSpPr>
          <p:nvPr>
            <p:ph type="title"/>
          </p:nvPr>
        </p:nvSpPr>
        <p:spPr>
          <a:xfrm>
            <a:off x="838199" y="451028"/>
            <a:ext cx="10515600" cy="646331"/>
          </a:xfrm>
          <a:prstGeom prst="rect">
            <a:avLst/>
          </a:prstGeom>
        </p:spPr>
        <p:txBody>
          <a:bodyPr/>
          <a:lstStyle>
            <a:lvl1pPr>
              <a:lnSpc>
                <a:spcPct val="100000"/>
              </a:lnSpc>
              <a:defRPr sz="36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12170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50"/>
            <a:ext cx="10940405" cy="727655"/>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990550" indent="-380981">
              <a:buFont typeface="Arial"/>
              <a:buChar char="•"/>
              <a:defRPr>
                <a:solidFill>
                  <a:schemeClr val="bg1"/>
                </a:solidFill>
              </a:defRPr>
            </a:lvl2pPr>
            <a:lvl3pPr marL="1523925" indent="-304784">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3040086"/>
      </p:ext>
    </p:extLst>
  </p:cSld>
  <p:clrMapOvr>
    <a:masterClrMapping/>
  </p:clrMapOvr>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50"/>
            <a:ext cx="10940405" cy="727655"/>
          </a:xfrm>
        </p:spPr>
        <p:txBody>
          <a:bodyPr/>
          <a:lstStyle>
            <a:lvl1pPr>
              <a:defRPr>
                <a:solidFill>
                  <a:schemeClr val="bg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48817" y="1347212"/>
            <a:ext cx="10943656" cy="4855901"/>
          </a:xfrm>
          <a:noFill/>
        </p:spPr>
        <p:txBody>
          <a:bodyPr/>
          <a:lstStyle>
            <a:lvl1pPr marL="0" indent="0">
              <a:buNone/>
              <a:defRPr lang="en-US" sz="1467">
                <a:solidFill>
                  <a:srgbClr val="3366FF"/>
                </a:solidFill>
                <a:effectLst/>
                <a:latin typeface="Lucida Console" panose="020B0609040504020204" pitchFamily="49" charset="0"/>
              </a:defRPr>
            </a:lvl1pPr>
            <a:lvl2pPr marL="609570" indent="0">
              <a:buNone/>
              <a:defRPr>
                <a:latin typeface="Lucida Console" panose="020B0609040504020204" pitchFamily="49" charset="0"/>
              </a:defRPr>
            </a:lvl2pPr>
            <a:lvl3pPr marL="1219140" indent="0">
              <a:buNone/>
              <a:defRPr>
                <a:latin typeface="Lucida Console" panose="020B0609040504020204" pitchFamily="49" charset="0"/>
              </a:defRPr>
            </a:lvl3pPr>
            <a:lvl4pPr marL="1828709" indent="0">
              <a:buNone/>
              <a:defRPr>
                <a:latin typeface="Lucida Console" panose="020B0609040504020204" pitchFamily="49" charset="0"/>
              </a:defRPr>
            </a:lvl4pPr>
            <a:lvl5pPr marL="2438278" indent="0">
              <a:buNone/>
              <a:defRPr>
                <a:latin typeface="Lucida Console" panose="020B0609040504020204" pitchFamily="49" charset="0"/>
              </a:defRPr>
            </a:lvl5pPr>
          </a:lstStyle>
          <a:p>
            <a:r>
              <a:rPr lang="en-US" sz="1867"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77586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720573918"/>
      </p:ext>
    </p:extLst>
  </p:cSld>
  <p:clrMapOvr>
    <a:masterClrMapping/>
  </p:clrMapOvr>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50"/>
            <a:ext cx="10940405" cy="727655"/>
          </a:xfrm>
        </p:spPr>
        <p:txBody>
          <a:bodyPr>
            <a:normAutofit/>
          </a:bodyPr>
          <a:lstStyle>
            <a:lvl1pPr>
              <a:defRPr sz="3733">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44767" y="1350011"/>
            <a:ext cx="5384800" cy="4629431"/>
          </a:xfrm>
        </p:spPr>
        <p:txBody>
          <a:bodyPr/>
          <a:lstStyle>
            <a:lvl1pPr>
              <a:defRPr sz="2933">
                <a:solidFill>
                  <a:schemeClr val="bg1"/>
                </a:solidFill>
              </a:defRPr>
            </a:lvl1pPr>
            <a:lvl2pPr>
              <a:defRPr sz="2667">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32767" y="1350011"/>
            <a:ext cx="5384800" cy="4629431"/>
          </a:xfrm>
        </p:spPr>
        <p:txBody>
          <a:bodyPr/>
          <a:lstStyle>
            <a:lvl1pPr>
              <a:defRPr sz="2933">
                <a:solidFill>
                  <a:schemeClr val="bg1"/>
                </a:solidFill>
              </a:defRPr>
            </a:lvl1pPr>
            <a:lvl2pPr>
              <a:defRPr sz="2667">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7137806"/>
      </p:ext>
    </p:extLst>
  </p:cSld>
  <p:clrMapOvr>
    <a:masterClrMapping/>
  </p:clrMapOvr>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4" y="1344072"/>
            <a:ext cx="5386917" cy="639763"/>
          </a:xfrm>
        </p:spPr>
        <p:txBody>
          <a:bodyPr anchor="b">
            <a:no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Edit Master text styles</a:t>
            </a:r>
          </a:p>
        </p:txBody>
      </p:sp>
      <p:sp>
        <p:nvSpPr>
          <p:cNvPr id="4" name="Content Placeholder 3"/>
          <p:cNvSpPr>
            <a:spLocks noGrp="1"/>
          </p:cNvSpPr>
          <p:nvPr>
            <p:ph sz="half" idx="2"/>
          </p:nvPr>
        </p:nvSpPr>
        <p:spPr>
          <a:xfrm>
            <a:off x="450324" y="1983832"/>
            <a:ext cx="5386917"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49052" y="153250"/>
            <a:ext cx="10940405" cy="727655"/>
          </a:xfrm>
        </p:spPr>
        <p:txBody>
          <a:bodyPr>
            <a:normAutofit/>
          </a:bodyPr>
          <a:lstStyle>
            <a:lvl1pPr>
              <a:defRPr sz="3733">
                <a:solidFill>
                  <a:schemeClr val="bg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6034094" y="1344072"/>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Edit Master text styles</a:t>
            </a:r>
          </a:p>
        </p:txBody>
      </p:sp>
      <p:sp>
        <p:nvSpPr>
          <p:cNvPr id="16" name="Content Placeholder 5"/>
          <p:cNvSpPr>
            <a:spLocks noGrp="1"/>
          </p:cNvSpPr>
          <p:nvPr>
            <p:ph sz="quarter" idx="4"/>
          </p:nvPr>
        </p:nvSpPr>
        <p:spPr>
          <a:xfrm>
            <a:off x="6034094"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135968"/>
      </p:ext>
    </p:extLst>
  </p:cSld>
  <p:clrMapOvr>
    <a:masterClrMapping/>
  </p:clrMapOvr>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50"/>
            <a:ext cx="10940405"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6" y="1348724"/>
            <a:ext cx="3256844" cy="4525963"/>
          </a:xfrm>
        </p:spPr>
        <p:txBody>
          <a:bodyPr>
            <a:normAutofit/>
          </a:bodyPr>
          <a:lstStyle>
            <a:lvl1pPr>
              <a:defRPr sz="2667"/>
            </a:lvl1pPr>
            <a:lvl2pPr>
              <a:defRPr sz="2400"/>
            </a:lvl2pPr>
            <a:lvl3pPr>
              <a:defRPr sz="2133"/>
            </a:lvl3pPr>
            <a:lvl4pPr marL="1828709"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4308003" y="1348724"/>
            <a:ext cx="3256844" cy="4525963"/>
          </a:xfrm>
        </p:spPr>
        <p:txBody>
          <a:bodyPr>
            <a:normAutofit/>
          </a:bodyPr>
          <a:lstStyle>
            <a:lvl1pPr>
              <a:defRPr sz="2667"/>
            </a:lvl1pPr>
            <a:lvl2pPr>
              <a:defRPr sz="2400"/>
            </a:lvl2pPr>
            <a:lvl3pPr>
              <a:defRPr sz="2133"/>
            </a:lvl3pPr>
            <a:lvl4pPr marL="1828709"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8165982" y="1348724"/>
            <a:ext cx="3256844" cy="4525963"/>
          </a:xfrm>
        </p:spPr>
        <p:txBody>
          <a:bodyPr>
            <a:normAutofit/>
          </a:bodyPr>
          <a:lstStyle>
            <a:lvl1pPr>
              <a:defRPr sz="2667"/>
            </a:lvl1pPr>
            <a:lvl2pPr>
              <a:defRPr sz="2400"/>
            </a:lvl2pPr>
            <a:lvl3pPr>
              <a:defRPr sz="2133"/>
            </a:lvl3pPr>
            <a:lvl4pPr marL="1828709" indent="0">
              <a:buNone/>
              <a:defRPr sz="2133"/>
            </a:lvl4pPr>
            <a:lvl5pPr>
              <a:defRPr sz="2133"/>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34041253"/>
      </p:ext>
    </p:extLst>
  </p:cSld>
  <p:clrMapOvr>
    <a:masterClrMapping/>
  </p:clrMapOvr>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4" y="4169445"/>
            <a:ext cx="2396067" cy="454587"/>
          </a:xfrm>
        </p:spPr>
        <p:txBody>
          <a:bodyPr>
            <a:noAutofit/>
          </a:bodyPr>
          <a:lstStyle>
            <a:lvl1pPr marL="0" indent="0" algn="ctr">
              <a:buNone/>
              <a:defRPr sz="1867">
                <a:solidFill>
                  <a:schemeClr val="bg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12" name="Text Placeholder 3"/>
          <p:cNvSpPr>
            <a:spLocks noGrp="1"/>
          </p:cNvSpPr>
          <p:nvPr>
            <p:ph type="body" sz="half" idx="11"/>
          </p:nvPr>
        </p:nvSpPr>
        <p:spPr>
          <a:xfrm>
            <a:off x="3328997" y="4169445"/>
            <a:ext cx="2396067" cy="454587"/>
          </a:xfrm>
        </p:spPr>
        <p:txBody>
          <a:bodyPr>
            <a:noAutofit/>
          </a:bodyPr>
          <a:lstStyle>
            <a:lvl1pPr marL="0" indent="0" algn="ctr">
              <a:buNone/>
              <a:defRPr sz="1867">
                <a:solidFill>
                  <a:schemeClr val="bg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13" name="Text Placeholder 3"/>
          <p:cNvSpPr>
            <a:spLocks noGrp="1"/>
          </p:cNvSpPr>
          <p:nvPr>
            <p:ph type="body" sz="half" idx="13"/>
          </p:nvPr>
        </p:nvSpPr>
        <p:spPr>
          <a:xfrm>
            <a:off x="6179448" y="4169445"/>
            <a:ext cx="2396067" cy="454587"/>
          </a:xfrm>
        </p:spPr>
        <p:txBody>
          <a:bodyPr>
            <a:noAutofit/>
          </a:bodyPr>
          <a:lstStyle>
            <a:lvl1pPr marL="0" indent="0" algn="ctr">
              <a:buNone/>
              <a:defRPr sz="1867">
                <a:solidFill>
                  <a:schemeClr val="bg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14" name="Text Placeholder 3"/>
          <p:cNvSpPr>
            <a:spLocks noGrp="1"/>
          </p:cNvSpPr>
          <p:nvPr>
            <p:ph type="body" sz="half" idx="15"/>
          </p:nvPr>
        </p:nvSpPr>
        <p:spPr>
          <a:xfrm>
            <a:off x="9320461" y="4169445"/>
            <a:ext cx="2396067" cy="454587"/>
          </a:xfrm>
        </p:spPr>
        <p:txBody>
          <a:bodyPr>
            <a:noAutofit/>
          </a:bodyPr>
          <a:lstStyle>
            <a:lvl1pPr marL="0" indent="0" algn="ctr">
              <a:buNone/>
              <a:defRPr sz="1867">
                <a:solidFill>
                  <a:schemeClr val="bg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15" name="Picture Placeholder 2"/>
          <p:cNvSpPr>
            <a:spLocks noGrp="1"/>
          </p:cNvSpPr>
          <p:nvPr>
            <p:ph type="pic" sz="quarter" idx="16"/>
          </p:nvPr>
        </p:nvSpPr>
        <p:spPr>
          <a:xfrm>
            <a:off x="450324" y="2139139"/>
            <a:ext cx="2396067" cy="1792816"/>
          </a:xfrm>
        </p:spPr>
        <p:txBody>
          <a:bodyPr>
            <a:normAutofit/>
          </a:bodyPr>
          <a:lstStyle>
            <a:lvl1pPr>
              <a:defRPr sz="1867">
                <a:solidFill>
                  <a:schemeClr val="bg1"/>
                </a:solidFill>
              </a:defRPr>
            </a:lvl1pPr>
          </a:lstStyle>
          <a:p>
            <a:r>
              <a:rPr lang="en-US"/>
              <a:t>Click icon to add picture</a:t>
            </a:r>
          </a:p>
        </p:txBody>
      </p:sp>
      <p:sp>
        <p:nvSpPr>
          <p:cNvPr id="16" name="Picture Placeholder 2"/>
          <p:cNvSpPr>
            <a:spLocks noGrp="1"/>
          </p:cNvSpPr>
          <p:nvPr>
            <p:ph type="pic" sz="quarter" idx="17"/>
          </p:nvPr>
        </p:nvSpPr>
        <p:spPr>
          <a:xfrm>
            <a:off x="3328997" y="2139139"/>
            <a:ext cx="2396067" cy="1792816"/>
          </a:xfrm>
        </p:spPr>
        <p:txBody>
          <a:bodyPr>
            <a:normAutofit/>
          </a:bodyPr>
          <a:lstStyle>
            <a:lvl1pPr>
              <a:defRPr sz="1867">
                <a:solidFill>
                  <a:schemeClr val="bg1"/>
                </a:solidFill>
              </a:defRPr>
            </a:lvl1pPr>
          </a:lstStyle>
          <a:p>
            <a:r>
              <a:rPr lang="en-US"/>
              <a:t>Click icon to add picture</a:t>
            </a:r>
          </a:p>
        </p:txBody>
      </p:sp>
      <p:sp>
        <p:nvSpPr>
          <p:cNvPr id="17" name="Picture Placeholder 2"/>
          <p:cNvSpPr>
            <a:spLocks noGrp="1"/>
          </p:cNvSpPr>
          <p:nvPr>
            <p:ph type="pic" sz="quarter" idx="18"/>
          </p:nvPr>
        </p:nvSpPr>
        <p:spPr>
          <a:xfrm>
            <a:off x="6179448" y="2139139"/>
            <a:ext cx="2396067" cy="1792816"/>
          </a:xfrm>
        </p:spPr>
        <p:txBody>
          <a:bodyPr>
            <a:normAutofit/>
          </a:bodyPr>
          <a:lstStyle>
            <a:lvl1pPr>
              <a:defRPr sz="1867">
                <a:solidFill>
                  <a:schemeClr val="bg1"/>
                </a:solidFill>
              </a:defRPr>
            </a:lvl1pPr>
          </a:lstStyle>
          <a:p>
            <a:r>
              <a:rPr lang="en-US"/>
              <a:t>Click icon to add picture</a:t>
            </a:r>
          </a:p>
        </p:txBody>
      </p:sp>
      <p:sp>
        <p:nvSpPr>
          <p:cNvPr id="18" name="Picture Placeholder 2"/>
          <p:cNvSpPr>
            <a:spLocks noGrp="1"/>
          </p:cNvSpPr>
          <p:nvPr>
            <p:ph type="pic" sz="quarter" idx="19"/>
          </p:nvPr>
        </p:nvSpPr>
        <p:spPr>
          <a:xfrm>
            <a:off x="9320461" y="2139139"/>
            <a:ext cx="2396067" cy="1792816"/>
          </a:xfrm>
        </p:spPr>
        <p:txBody>
          <a:bodyPr>
            <a:normAutofit/>
          </a:bodyPr>
          <a:lstStyle>
            <a:lvl1pPr>
              <a:defRPr sz="1867">
                <a:solidFill>
                  <a:schemeClr val="bg1"/>
                </a:solidFill>
              </a:defRPr>
            </a:lvl1pPr>
          </a:lstStyle>
          <a:p>
            <a:r>
              <a:rPr lang="en-US"/>
              <a:t>Click icon to add picture</a:t>
            </a:r>
          </a:p>
        </p:txBody>
      </p:sp>
    </p:spTree>
    <p:extLst>
      <p:ext uri="{BB962C8B-B14F-4D97-AF65-F5344CB8AC3E}">
        <p14:creationId xmlns:p14="http://schemas.microsoft.com/office/powerpoint/2010/main" val="37283809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6923"/>
          </a:xfrm>
        </p:spPr>
        <p:txBody>
          <a:bodyPr/>
          <a:lstStyle/>
          <a:p>
            <a:r>
              <a:rPr lang="en-US"/>
              <a:t>Click to edit Master title style</a:t>
            </a:r>
          </a:p>
        </p:txBody>
      </p:sp>
      <p:sp>
        <p:nvSpPr>
          <p:cNvPr id="3" name="Text Placeholder 3"/>
          <p:cNvSpPr>
            <a:spLocks noGrp="1"/>
          </p:cNvSpPr>
          <p:nvPr>
            <p:ph type="body" sz="half" idx="2"/>
          </p:nvPr>
        </p:nvSpPr>
        <p:spPr>
          <a:xfrm>
            <a:off x="453252" y="2869197"/>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4" name="Text Placeholder 3"/>
          <p:cNvSpPr>
            <a:spLocks noGrp="1"/>
          </p:cNvSpPr>
          <p:nvPr>
            <p:ph type="body" sz="half" idx="11"/>
          </p:nvPr>
        </p:nvSpPr>
        <p:spPr>
          <a:xfrm>
            <a:off x="4639085" y="2869197"/>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5" name="Text Placeholder 3"/>
          <p:cNvSpPr>
            <a:spLocks noGrp="1"/>
          </p:cNvSpPr>
          <p:nvPr>
            <p:ph type="body" sz="half" idx="13"/>
          </p:nvPr>
        </p:nvSpPr>
        <p:spPr>
          <a:xfrm>
            <a:off x="8833307" y="2869197"/>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6" name="Text Placeholder 3"/>
          <p:cNvSpPr>
            <a:spLocks noGrp="1"/>
          </p:cNvSpPr>
          <p:nvPr>
            <p:ph type="body" sz="half" idx="15"/>
          </p:nvPr>
        </p:nvSpPr>
        <p:spPr>
          <a:xfrm>
            <a:off x="453252"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7" name="Text Placeholder 3"/>
          <p:cNvSpPr>
            <a:spLocks noGrp="1"/>
          </p:cNvSpPr>
          <p:nvPr>
            <p:ph type="body" sz="half" idx="17"/>
          </p:nvPr>
        </p:nvSpPr>
        <p:spPr>
          <a:xfrm>
            <a:off x="4639077"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8" name="Text Placeholder 3"/>
          <p:cNvSpPr>
            <a:spLocks noGrp="1"/>
          </p:cNvSpPr>
          <p:nvPr>
            <p:ph type="body" sz="half" idx="19"/>
          </p:nvPr>
        </p:nvSpPr>
        <p:spPr>
          <a:xfrm>
            <a:off x="8833299"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9" name="Picture Placeholder 2"/>
          <p:cNvSpPr>
            <a:spLocks noGrp="1"/>
          </p:cNvSpPr>
          <p:nvPr>
            <p:ph type="pic" sz="quarter" idx="20"/>
          </p:nvPr>
        </p:nvSpPr>
        <p:spPr>
          <a:xfrm>
            <a:off x="453252" y="1237731"/>
            <a:ext cx="2565400" cy="1467556"/>
          </a:xfrm>
        </p:spPr>
        <p:txBody>
          <a:bodyPr>
            <a:normAutofit/>
          </a:bodyPr>
          <a:lstStyle>
            <a:lvl1pPr>
              <a:defRPr sz="1867">
                <a:solidFill>
                  <a:srgbClr val="C2C2C1"/>
                </a:solidFill>
              </a:defRPr>
            </a:lvl1pPr>
          </a:lstStyle>
          <a:p>
            <a:r>
              <a:rPr lang="en-US"/>
              <a:t>Click icon to add picture</a:t>
            </a:r>
          </a:p>
        </p:txBody>
      </p:sp>
      <p:sp>
        <p:nvSpPr>
          <p:cNvPr id="10" name="Picture Placeholder 2"/>
          <p:cNvSpPr>
            <a:spLocks noGrp="1"/>
          </p:cNvSpPr>
          <p:nvPr>
            <p:ph type="pic" sz="quarter" idx="21"/>
          </p:nvPr>
        </p:nvSpPr>
        <p:spPr>
          <a:xfrm>
            <a:off x="4639077" y="1237731"/>
            <a:ext cx="2565400" cy="1467556"/>
          </a:xfrm>
        </p:spPr>
        <p:txBody>
          <a:bodyPr>
            <a:normAutofit/>
          </a:bodyPr>
          <a:lstStyle>
            <a:lvl1pPr>
              <a:defRPr sz="1867">
                <a:solidFill>
                  <a:srgbClr val="C2C2C1"/>
                </a:solidFill>
              </a:defRPr>
            </a:lvl1pPr>
          </a:lstStyle>
          <a:p>
            <a:r>
              <a:rPr lang="en-US"/>
              <a:t>Click icon to add picture</a:t>
            </a:r>
          </a:p>
        </p:txBody>
      </p:sp>
      <p:sp>
        <p:nvSpPr>
          <p:cNvPr id="11" name="Picture Placeholder 2"/>
          <p:cNvSpPr>
            <a:spLocks noGrp="1"/>
          </p:cNvSpPr>
          <p:nvPr>
            <p:ph type="pic" sz="quarter" idx="22"/>
          </p:nvPr>
        </p:nvSpPr>
        <p:spPr>
          <a:xfrm>
            <a:off x="8833299" y="1237731"/>
            <a:ext cx="2565400" cy="1467556"/>
          </a:xfrm>
        </p:spPr>
        <p:txBody>
          <a:bodyPr>
            <a:normAutofit/>
          </a:bodyPr>
          <a:lstStyle>
            <a:lvl1pPr>
              <a:defRPr sz="1867">
                <a:solidFill>
                  <a:srgbClr val="C2C2C1"/>
                </a:solidFill>
              </a:defRPr>
            </a:lvl1pPr>
          </a:lstStyle>
          <a:p>
            <a:r>
              <a:rPr lang="en-US"/>
              <a:t>Click icon to add picture</a:t>
            </a:r>
          </a:p>
        </p:txBody>
      </p:sp>
      <p:sp>
        <p:nvSpPr>
          <p:cNvPr id="12" name="Picture Placeholder 2"/>
          <p:cNvSpPr>
            <a:spLocks noGrp="1"/>
          </p:cNvSpPr>
          <p:nvPr>
            <p:ph type="pic" sz="quarter" idx="23"/>
          </p:nvPr>
        </p:nvSpPr>
        <p:spPr>
          <a:xfrm>
            <a:off x="453252" y="3709831"/>
            <a:ext cx="2565400" cy="1467556"/>
          </a:xfrm>
        </p:spPr>
        <p:txBody>
          <a:bodyPr>
            <a:normAutofit/>
          </a:bodyPr>
          <a:lstStyle>
            <a:lvl1pPr>
              <a:defRPr sz="1867">
                <a:solidFill>
                  <a:srgbClr val="C2C2C1"/>
                </a:solidFill>
              </a:defRPr>
            </a:lvl1pPr>
          </a:lstStyle>
          <a:p>
            <a:r>
              <a:rPr lang="en-US"/>
              <a:t>Click icon to add picture</a:t>
            </a:r>
          </a:p>
        </p:txBody>
      </p:sp>
      <p:sp>
        <p:nvSpPr>
          <p:cNvPr id="13" name="Picture Placeholder 2"/>
          <p:cNvSpPr>
            <a:spLocks noGrp="1"/>
          </p:cNvSpPr>
          <p:nvPr>
            <p:ph type="pic" sz="quarter" idx="24"/>
          </p:nvPr>
        </p:nvSpPr>
        <p:spPr>
          <a:xfrm>
            <a:off x="4639077" y="3709831"/>
            <a:ext cx="2565400" cy="1467556"/>
          </a:xfrm>
        </p:spPr>
        <p:txBody>
          <a:bodyPr>
            <a:normAutofit/>
          </a:bodyPr>
          <a:lstStyle>
            <a:lvl1pPr>
              <a:defRPr sz="1867">
                <a:solidFill>
                  <a:srgbClr val="C2C2C1"/>
                </a:solidFill>
              </a:defRPr>
            </a:lvl1pPr>
          </a:lstStyle>
          <a:p>
            <a:r>
              <a:rPr lang="en-US"/>
              <a:t>Click icon to add picture</a:t>
            </a:r>
          </a:p>
        </p:txBody>
      </p:sp>
      <p:sp>
        <p:nvSpPr>
          <p:cNvPr id="14" name="Picture Placeholder 2"/>
          <p:cNvSpPr>
            <a:spLocks noGrp="1"/>
          </p:cNvSpPr>
          <p:nvPr>
            <p:ph type="pic" sz="quarter" idx="25"/>
          </p:nvPr>
        </p:nvSpPr>
        <p:spPr>
          <a:xfrm>
            <a:off x="8833299" y="3709831"/>
            <a:ext cx="2565400" cy="1467556"/>
          </a:xfrm>
        </p:spPr>
        <p:txBody>
          <a:bodyPr>
            <a:normAutofit/>
          </a:bodyPr>
          <a:lstStyle>
            <a:lvl1pPr>
              <a:defRPr sz="1867">
                <a:solidFill>
                  <a:srgbClr val="C2C2C1"/>
                </a:solidFill>
              </a:defRPr>
            </a:lvl1pPr>
          </a:lstStyle>
          <a:p>
            <a:r>
              <a:rPr lang="en-US"/>
              <a:t>Click icon to add picture</a:t>
            </a:r>
          </a:p>
        </p:txBody>
      </p:sp>
    </p:spTree>
    <p:extLst>
      <p:ext uri="{BB962C8B-B14F-4D97-AF65-F5344CB8AC3E}">
        <p14:creationId xmlns:p14="http://schemas.microsoft.com/office/powerpoint/2010/main" val="32582359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3635585441"/>
      </p:ext>
    </p:extLst>
  </p:cSld>
  <p:clrMapOvr>
    <a:masterClrMapping/>
  </p:clrMapOvr>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85189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3.sv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2.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image" Target="../media/image7.png"/><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theme" Target="../theme/theme4.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theme" Target="../theme/theme5.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image" Target="../media/image7.png"/><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theme" Target="../theme/theme6.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F8FB39D8-54E2-9145-BAEA-D8E8419C07DA}" type="slidenum">
              <a:rPr lang="en-US" smtClean="0"/>
              <a:t>‹#›</a:t>
            </a:fld>
            <a:endParaRPr lang="en-US"/>
          </a:p>
        </p:txBody>
      </p:sp>
      <p:sp>
        <p:nvSpPr>
          <p:cNvPr id="7" name="Rectangle 6">
            <a:extLst>
              <a:ext uri="{FF2B5EF4-FFF2-40B4-BE49-F238E27FC236}">
                <a16:creationId xmlns:a16="http://schemas.microsoft.com/office/drawing/2014/main" id="{78991AAC-FB69-6248-8D75-CEB578BF2ED8}"/>
              </a:ext>
            </a:extLst>
          </p:cNvPr>
          <p:cNvSpPr/>
          <p:nvPr/>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a:solidFill>
                  <a:schemeClr val="bg1"/>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pic>
        <p:nvPicPr>
          <p:cNvPr id="5" name="Picture 4">
            <a:extLst>
              <a:ext uri="{FF2B5EF4-FFF2-40B4-BE49-F238E27FC236}">
                <a16:creationId xmlns:a16="http://schemas.microsoft.com/office/drawing/2014/main" id="{4A1063D4-96AA-1F4B-9E50-C237314CE4BD}"/>
              </a:ext>
            </a:extLst>
          </p:cNvPr>
          <p:cNvPicPr>
            <a:picLocks/>
          </p:cNvPicPr>
          <p:nvPr/>
        </p:nvPicPr>
        <p:blipFill rotWithShape="1">
          <a:blip r:embed="rId22" cstate="hqprint">
            <a:extLst>
              <a:ext uri="{28A0092B-C50C-407E-A947-70E740481C1C}">
                <a14:useLocalDpi xmlns:a14="http://schemas.microsoft.com/office/drawing/2010/main"/>
              </a:ext>
            </a:extLst>
          </a:blip>
          <a:srcRect/>
          <a:stretch/>
        </p:blipFill>
        <p:spPr>
          <a:xfrm>
            <a:off x="0" y="0"/>
            <a:ext cx="12188952" cy="292608"/>
          </a:xfrm>
          <a:prstGeom prst="rect">
            <a:avLst/>
          </a:prstGeom>
        </p:spPr>
      </p:pic>
      <p:pic>
        <p:nvPicPr>
          <p:cNvPr id="8" name="Graphic 7">
            <a:extLst>
              <a:ext uri="{FF2B5EF4-FFF2-40B4-BE49-F238E27FC236}">
                <a16:creationId xmlns:a16="http://schemas.microsoft.com/office/drawing/2014/main" id="{ACB8E548-A77D-3442-B0CA-8DCF9199BF9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21811827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0" r:id="rId8"/>
    <p:sldLayoutId id="2147483671" r:id="rId9"/>
    <p:sldLayoutId id="2147483672" r:id="rId10"/>
    <p:sldLayoutId id="2147483673" r:id="rId11"/>
    <p:sldLayoutId id="2147483674" r:id="rId12"/>
    <p:sldLayoutId id="2147483818" r:id="rId13"/>
    <p:sldLayoutId id="2147483820" r:id="rId14"/>
    <p:sldLayoutId id="2147483823" r:id="rId15"/>
    <p:sldLayoutId id="2147483824" r:id="rId16"/>
    <p:sldLayoutId id="2147483825" r:id="rId17"/>
    <p:sldLayoutId id="2147483826" r:id="rId18"/>
    <p:sldLayoutId id="2147483827" r:id="rId19"/>
    <p:sldLayoutId id="2147483828" r:id="rId20"/>
  </p:sldLayoutIdLst>
  <p:txStyles>
    <p:title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a:p>
        </p:txBody>
      </p:sp>
      <p:pic>
        <p:nvPicPr>
          <p:cNvPr id="8" name="Graphic 7">
            <a:extLst>
              <a:ext uri="{FF2B5EF4-FFF2-40B4-BE49-F238E27FC236}">
                <a16:creationId xmlns:a16="http://schemas.microsoft.com/office/drawing/2014/main" id="{90F29361-9F3B-3A41-963A-6A499FBB10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942" y="6345238"/>
            <a:ext cx="584385" cy="347472"/>
          </a:xfrm>
          <a:prstGeom prst="rect">
            <a:avLst/>
          </a:prstGeom>
        </p:spPr>
      </p:pic>
      <p:sp>
        <p:nvSpPr>
          <p:cNvPr id="7" name="Rectangle 6">
            <a:extLst>
              <a:ext uri="{FF2B5EF4-FFF2-40B4-BE49-F238E27FC236}">
                <a16:creationId xmlns:a16="http://schemas.microsoft.com/office/drawing/2014/main" id="{047DF675-E89B-194E-B8E1-DB50A06223CF}"/>
              </a:ext>
            </a:extLst>
          </p:cNvPr>
          <p:cNvSpPr/>
          <p:nvPr/>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spTree>
    <p:extLst>
      <p:ext uri="{BB962C8B-B14F-4D97-AF65-F5344CB8AC3E}">
        <p14:creationId xmlns:p14="http://schemas.microsoft.com/office/powerpoint/2010/main" val="43833738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a:p>
        </p:txBody>
      </p:sp>
      <p:sp>
        <p:nvSpPr>
          <p:cNvPr id="7" name="Rectangle 6">
            <a:extLst>
              <a:ext uri="{FF2B5EF4-FFF2-40B4-BE49-F238E27FC236}">
                <a16:creationId xmlns:a16="http://schemas.microsoft.com/office/drawing/2014/main" id="{78991AAC-FB69-6248-8D75-CEB578BF2ED8}"/>
              </a:ext>
            </a:extLst>
          </p:cNvPr>
          <p:cNvSpPr/>
          <p:nvPr/>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a:solidFill>
                  <a:schemeClr val="bg1"/>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pic>
        <p:nvPicPr>
          <p:cNvPr id="8" name="Graphic 7">
            <a:extLst>
              <a:ext uri="{FF2B5EF4-FFF2-40B4-BE49-F238E27FC236}">
                <a16:creationId xmlns:a16="http://schemas.microsoft.com/office/drawing/2014/main" id="{CA24814B-67CF-F044-9B09-B27D778DE3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30568459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449052" y="153248"/>
            <a:ext cx="10940405" cy="11430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54124" y="1345776"/>
            <a:ext cx="10940405" cy="473856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p:nvSpPr>
        <p:spPr>
          <a:xfrm>
            <a:off x="652200" y="6403251"/>
            <a:ext cx="4037032" cy="143565"/>
          </a:xfrm>
          <a:prstGeom prst="rect">
            <a:avLst/>
          </a:prstGeom>
          <a:noFill/>
        </p:spPr>
        <p:txBody>
          <a:bodyPr wrap="square" lIns="0" tIns="0" rIns="0" bIns="0" rtlCol="0">
            <a:spAutoFit/>
          </a:bodyPr>
          <a:lstStyle/>
          <a:p>
            <a:r>
              <a:rPr lang="en-US" sz="933" b="0" i="0">
                <a:solidFill>
                  <a:schemeClr val="bg1"/>
                </a:solidFill>
                <a:latin typeface="Amazon Ember Regular" charset="0"/>
              </a:rPr>
              <a:t>© 2018, Amazon Web Services, Inc. or its Affiliates. All rights reserved.</a:t>
            </a:r>
          </a:p>
        </p:txBody>
      </p:sp>
      <p:pic>
        <p:nvPicPr>
          <p:cNvPr id="7" name="Picture 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801919" y="6275881"/>
            <a:ext cx="591151" cy="353419"/>
          </a:xfrm>
          <a:prstGeom prst="rect">
            <a:avLst/>
          </a:prstGeom>
        </p:spPr>
      </p:pic>
    </p:spTree>
    <p:extLst>
      <p:ext uri="{BB962C8B-B14F-4D97-AF65-F5344CB8AC3E}">
        <p14:creationId xmlns:p14="http://schemas.microsoft.com/office/powerpoint/2010/main" val="38388669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Lst>
  <p:txStyles>
    <p:titleStyle>
      <a:lvl1pPr algn="l" defTabSz="609570" rtl="0" eaLnBrk="1" latinLnBrk="0" hangingPunct="1">
        <a:spcBef>
          <a:spcPct val="0"/>
        </a:spcBef>
        <a:buNone/>
        <a:defRPr sz="3733" b="0" i="0" kern="1200">
          <a:solidFill>
            <a:schemeClr val="bg1"/>
          </a:solidFill>
          <a:latin typeface="Amazon Ember Regular" charset="0"/>
          <a:ea typeface="+mj-ea"/>
          <a:cs typeface="Amazon Ember Regular" charset="0"/>
        </a:defRPr>
      </a:lvl1pPr>
    </p:titleStyle>
    <p:bodyStyle>
      <a:lvl1pPr marL="0" indent="0" algn="l" defTabSz="609570" rtl="0" eaLnBrk="1" latinLnBrk="0" hangingPunct="1">
        <a:spcBef>
          <a:spcPct val="20000"/>
        </a:spcBef>
        <a:buFontTx/>
        <a:buNone/>
        <a:defRPr sz="3200" b="0" i="0" kern="1200">
          <a:solidFill>
            <a:schemeClr val="bg1"/>
          </a:solidFill>
          <a:latin typeface="Amazon Ember Regular" charset="0"/>
          <a:ea typeface="+mn-ea"/>
          <a:cs typeface="Amazon Ember Regular" charset="0"/>
        </a:defRPr>
      </a:lvl1pPr>
      <a:lvl2pPr marL="990550" indent="-380981" algn="l" defTabSz="609570" rtl="0" eaLnBrk="1" latinLnBrk="0" hangingPunct="1">
        <a:spcBef>
          <a:spcPct val="20000"/>
        </a:spcBef>
        <a:buFont typeface="Arial"/>
        <a:buChar char="•"/>
        <a:defRPr sz="2667" b="0" i="0" kern="1200">
          <a:solidFill>
            <a:schemeClr val="bg1"/>
          </a:solidFill>
          <a:latin typeface="Amazon Ember Regular" charset="0"/>
          <a:ea typeface="+mn-ea"/>
          <a:cs typeface="Amazon Ember Regular" charset="0"/>
        </a:defRPr>
      </a:lvl2pPr>
      <a:lvl3pPr marL="1523925" indent="-304784" algn="l" defTabSz="609570"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3pPr>
      <a:lvl4pPr marL="2133493" indent="-304784" algn="l" defTabSz="609570"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4pPr>
      <a:lvl5pPr marL="2743062" indent="-304784" algn="l" defTabSz="609570"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92970" y="312539"/>
            <a:ext cx="10406063" cy="1518047"/>
          </a:xfrm>
          <a:prstGeom prst="rect">
            <a:avLst/>
          </a:prstGeom>
          <a:ln w="12700">
            <a:miter lim="400000"/>
          </a:ln>
          <a:extLst>
            <a:ext uri="{C572A759-6A51-4108-AA02-DFA0A04FC94B}">
              <ma14:wrappingTextBoxFlag xmlns:ma14="http://schemas.microsoft.com/office/mac/drawingml/2011/main" xmlns="" val="1"/>
            </a:ext>
          </a:extLst>
        </p:spPr>
        <p:txBody>
          <a:bodyPr lIns="31887" tIns="31887" rIns="31887" bIns="31887" anchor="ctr">
            <a:normAutofit/>
          </a:bodyPr>
          <a:lstStyle/>
          <a:p>
            <a:r>
              <a:t>Title Text</a:t>
            </a:r>
          </a:p>
        </p:txBody>
      </p:sp>
      <p:pic>
        <p:nvPicPr>
          <p:cNvPr id="3" name="AmbiataLeafScalable.pdf"/>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1406499" y="6322816"/>
            <a:ext cx="633452" cy="461419"/>
          </a:xfrm>
          <a:prstGeom prst="rect">
            <a:avLst/>
          </a:prstGeom>
          <a:ln w="12700">
            <a:miter lim="400000"/>
          </a:ln>
        </p:spPr>
      </p:pic>
      <p:sp>
        <p:nvSpPr>
          <p:cNvPr id="4" name="Shape 4"/>
          <p:cNvSpPr>
            <a:spLocks noGrp="1"/>
          </p:cNvSpPr>
          <p:nvPr>
            <p:ph type="body" idx="1"/>
          </p:nvPr>
        </p:nvSpPr>
        <p:spPr>
          <a:xfrm>
            <a:off x="892970" y="1830587"/>
            <a:ext cx="10406063" cy="4420195"/>
          </a:xfrm>
          <a:prstGeom prst="rect">
            <a:avLst/>
          </a:prstGeom>
          <a:ln w="12700">
            <a:miter lim="400000"/>
          </a:ln>
          <a:extLst>
            <a:ext uri="{C572A759-6A51-4108-AA02-DFA0A04FC94B}">
              <ma14:wrappingTextBoxFlag xmlns:ma14="http://schemas.microsoft.com/office/mac/drawingml/2011/main" xmlns="" val="1"/>
            </a:ext>
          </a:extLst>
        </p:spPr>
        <p:txBody>
          <a:bodyPr lIns="31887" tIns="31887" rIns="31887" bIns="31887"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5921664" y="6505278"/>
            <a:ext cx="316069" cy="290164"/>
          </a:xfrm>
          <a:prstGeom prst="rect">
            <a:avLst/>
          </a:prstGeom>
          <a:ln w="12700">
            <a:miter lim="400000"/>
          </a:ln>
        </p:spPr>
        <p:txBody>
          <a:bodyPr wrap="none" lIns="31887" tIns="31887" rIns="31887" bIns="31887">
            <a:spAutoFit/>
          </a:bodyPr>
          <a:lstStyle>
            <a:lvl1pPr>
              <a:defRPr sz="1467"/>
            </a:lvl1pPr>
          </a:lstStyle>
          <a:p>
            <a:fld id="{86CB4B4D-7CA3-9044-876B-883B54F8677D}" type="slidenum">
              <a:rPr/>
              <a:t>‹#›</a:t>
            </a:fld>
            <a:endParaRPr/>
          </a:p>
        </p:txBody>
      </p:sp>
    </p:spTree>
    <p:extLst>
      <p:ext uri="{BB962C8B-B14F-4D97-AF65-F5344CB8AC3E}">
        <p14:creationId xmlns:p14="http://schemas.microsoft.com/office/powerpoint/2010/main" val="23566799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Lst>
  <p:transition spd="med"/>
  <p:txStyles>
    <p:titleStyle>
      <a:lvl1pPr marL="0" marR="0" indent="0" algn="ctr" defTabSz="488924" rtl="0" eaLnBrk="1" latinLnBrk="0" hangingPunct="1">
        <a:lnSpc>
          <a:spcPct val="100000"/>
        </a:lnSpc>
        <a:spcBef>
          <a:spcPts val="0"/>
        </a:spcBef>
        <a:spcAft>
          <a:spcPts val="0"/>
        </a:spcAft>
        <a:buClrTx/>
        <a:buSzTx/>
        <a:buFontTx/>
        <a:buNone/>
        <a:tabLst/>
        <a:defRPr sz="6667" b="0" i="0" u="none" strike="noStrike" cap="none" spc="0" baseline="0">
          <a:ln>
            <a:noFill/>
          </a:ln>
          <a:solidFill>
            <a:srgbClr val="000000"/>
          </a:solidFill>
          <a:uFillTx/>
          <a:latin typeface="+mn-lt"/>
          <a:ea typeface="+mn-ea"/>
          <a:cs typeface="+mn-cs"/>
          <a:sym typeface="Helvetica Light"/>
        </a:defRPr>
      </a:lvl1pPr>
      <a:lvl2pPr marL="0" marR="0" indent="191318" algn="ctr" defTabSz="488924" rtl="0" eaLnBrk="1" latinLnBrk="0" hangingPunct="1">
        <a:lnSpc>
          <a:spcPct val="100000"/>
        </a:lnSpc>
        <a:spcBef>
          <a:spcPts val="0"/>
        </a:spcBef>
        <a:spcAft>
          <a:spcPts val="0"/>
        </a:spcAft>
        <a:buClrTx/>
        <a:buSzTx/>
        <a:buFontTx/>
        <a:buNone/>
        <a:tabLst/>
        <a:defRPr sz="6667" b="0" i="0" u="none" strike="noStrike" cap="none" spc="0" baseline="0">
          <a:ln>
            <a:noFill/>
          </a:ln>
          <a:solidFill>
            <a:srgbClr val="000000"/>
          </a:solidFill>
          <a:uFillTx/>
          <a:latin typeface="+mn-lt"/>
          <a:ea typeface="+mn-ea"/>
          <a:cs typeface="+mn-cs"/>
          <a:sym typeface="Helvetica Light"/>
        </a:defRPr>
      </a:lvl2pPr>
      <a:lvl3pPr marL="0" marR="0" indent="382636" algn="ctr" defTabSz="488924" rtl="0" eaLnBrk="1" latinLnBrk="0" hangingPunct="1">
        <a:lnSpc>
          <a:spcPct val="100000"/>
        </a:lnSpc>
        <a:spcBef>
          <a:spcPts val="0"/>
        </a:spcBef>
        <a:spcAft>
          <a:spcPts val="0"/>
        </a:spcAft>
        <a:buClrTx/>
        <a:buSzTx/>
        <a:buFontTx/>
        <a:buNone/>
        <a:tabLst/>
        <a:defRPr sz="6667" b="0" i="0" u="none" strike="noStrike" cap="none" spc="0" baseline="0">
          <a:ln>
            <a:noFill/>
          </a:ln>
          <a:solidFill>
            <a:srgbClr val="000000"/>
          </a:solidFill>
          <a:uFillTx/>
          <a:latin typeface="+mn-lt"/>
          <a:ea typeface="+mn-ea"/>
          <a:cs typeface="+mn-cs"/>
          <a:sym typeface="Helvetica Light"/>
        </a:defRPr>
      </a:lvl3pPr>
      <a:lvl4pPr marL="0" marR="0" indent="573955" algn="ctr" defTabSz="488924" rtl="0" eaLnBrk="1" latinLnBrk="0" hangingPunct="1">
        <a:lnSpc>
          <a:spcPct val="100000"/>
        </a:lnSpc>
        <a:spcBef>
          <a:spcPts val="0"/>
        </a:spcBef>
        <a:spcAft>
          <a:spcPts val="0"/>
        </a:spcAft>
        <a:buClrTx/>
        <a:buSzTx/>
        <a:buFontTx/>
        <a:buNone/>
        <a:tabLst/>
        <a:defRPr sz="6667" b="0" i="0" u="none" strike="noStrike" cap="none" spc="0" baseline="0">
          <a:ln>
            <a:noFill/>
          </a:ln>
          <a:solidFill>
            <a:srgbClr val="000000"/>
          </a:solidFill>
          <a:uFillTx/>
          <a:latin typeface="+mn-lt"/>
          <a:ea typeface="+mn-ea"/>
          <a:cs typeface="+mn-cs"/>
          <a:sym typeface="Helvetica Light"/>
        </a:defRPr>
      </a:lvl4pPr>
      <a:lvl5pPr marL="0" marR="0" indent="765273" algn="ctr" defTabSz="488924" rtl="0" eaLnBrk="1" latinLnBrk="0" hangingPunct="1">
        <a:lnSpc>
          <a:spcPct val="100000"/>
        </a:lnSpc>
        <a:spcBef>
          <a:spcPts val="0"/>
        </a:spcBef>
        <a:spcAft>
          <a:spcPts val="0"/>
        </a:spcAft>
        <a:buClrTx/>
        <a:buSzTx/>
        <a:buFontTx/>
        <a:buNone/>
        <a:tabLst/>
        <a:defRPr sz="6667" b="0" i="0" u="none" strike="noStrike" cap="none" spc="0" baseline="0">
          <a:ln>
            <a:noFill/>
          </a:ln>
          <a:solidFill>
            <a:srgbClr val="000000"/>
          </a:solidFill>
          <a:uFillTx/>
          <a:latin typeface="+mn-lt"/>
          <a:ea typeface="+mn-ea"/>
          <a:cs typeface="+mn-cs"/>
          <a:sym typeface="Helvetica Light"/>
        </a:defRPr>
      </a:lvl5pPr>
      <a:lvl6pPr marL="0" marR="0" indent="956591" algn="ctr" defTabSz="488924" rtl="0" eaLnBrk="1" latinLnBrk="0" hangingPunct="1">
        <a:lnSpc>
          <a:spcPct val="100000"/>
        </a:lnSpc>
        <a:spcBef>
          <a:spcPts val="0"/>
        </a:spcBef>
        <a:spcAft>
          <a:spcPts val="0"/>
        </a:spcAft>
        <a:buClrTx/>
        <a:buSzTx/>
        <a:buFontTx/>
        <a:buNone/>
        <a:tabLst/>
        <a:defRPr sz="6667" b="0" i="0" u="none" strike="noStrike" cap="none" spc="0" baseline="0">
          <a:ln>
            <a:noFill/>
          </a:ln>
          <a:solidFill>
            <a:srgbClr val="000000"/>
          </a:solidFill>
          <a:uFillTx/>
          <a:latin typeface="+mn-lt"/>
          <a:ea typeface="+mn-ea"/>
          <a:cs typeface="+mn-cs"/>
          <a:sym typeface="Helvetica Light"/>
        </a:defRPr>
      </a:lvl6pPr>
      <a:lvl7pPr marL="0" marR="0" indent="1147909" algn="ctr" defTabSz="488924" rtl="0" eaLnBrk="1" latinLnBrk="0" hangingPunct="1">
        <a:lnSpc>
          <a:spcPct val="100000"/>
        </a:lnSpc>
        <a:spcBef>
          <a:spcPts val="0"/>
        </a:spcBef>
        <a:spcAft>
          <a:spcPts val="0"/>
        </a:spcAft>
        <a:buClrTx/>
        <a:buSzTx/>
        <a:buFontTx/>
        <a:buNone/>
        <a:tabLst/>
        <a:defRPr sz="6667" b="0" i="0" u="none" strike="noStrike" cap="none" spc="0" baseline="0">
          <a:ln>
            <a:noFill/>
          </a:ln>
          <a:solidFill>
            <a:srgbClr val="000000"/>
          </a:solidFill>
          <a:uFillTx/>
          <a:latin typeface="+mn-lt"/>
          <a:ea typeface="+mn-ea"/>
          <a:cs typeface="+mn-cs"/>
          <a:sym typeface="Helvetica Light"/>
        </a:defRPr>
      </a:lvl7pPr>
      <a:lvl8pPr marL="0" marR="0" indent="1339228" algn="ctr" defTabSz="488924" rtl="0" eaLnBrk="1" latinLnBrk="0" hangingPunct="1">
        <a:lnSpc>
          <a:spcPct val="100000"/>
        </a:lnSpc>
        <a:spcBef>
          <a:spcPts val="0"/>
        </a:spcBef>
        <a:spcAft>
          <a:spcPts val="0"/>
        </a:spcAft>
        <a:buClrTx/>
        <a:buSzTx/>
        <a:buFontTx/>
        <a:buNone/>
        <a:tabLst/>
        <a:defRPr sz="6667" b="0" i="0" u="none" strike="noStrike" cap="none" spc="0" baseline="0">
          <a:ln>
            <a:noFill/>
          </a:ln>
          <a:solidFill>
            <a:srgbClr val="000000"/>
          </a:solidFill>
          <a:uFillTx/>
          <a:latin typeface="+mn-lt"/>
          <a:ea typeface="+mn-ea"/>
          <a:cs typeface="+mn-cs"/>
          <a:sym typeface="Helvetica Light"/>
        </a:defRPr>
      </a:lvl8pPr>
      <a:lvl9pPr marL="0" marR="0" indent="1530546" algn="ctr" defTabSz="488924" rtl="0" eaLnBrk="1" latinLnBrk="0" hangingPunct="1">
        <a:lnSpc>
          <a:spcPct val="100000"/>
        </a:lnSpc>
        <a:spcBef>
          <a:spcPts val="0"/>
        </a:spcBef>
        <a:spcAft>
          <a:spcPts val="0"/>
        </a:spcAft>
        <a:buClrTx/>
        <a:buSzTx/>
        <a:buFontTx/>
        <a:buNone/>
        <a:tabLst/>
        <a:defRPr sz="6667" b="0" i="0" u="none" strike="noStrike" cap="none" spc="0" baseline="0">
          <a:ln>
            <a:noFill/>
          </a:ln>
          <a:solidFill>
            <a:srgbClr val="000000"/>
          </a:solidFill>
          <a:uFillTx/>
          <a:latin typeface="+mn-lt"/>
          <a:ea typeface="+mn-ea"/>
          <a:cs typeface="+mn-cs"/>
          <a:sym typeface="Helvetica Light"/>
        </a:defRPr>
      </a:lvl9pPr>
    </p:titleStyle>
    <p:bodyStyle>
      <a:lvl1pPr marL="372008" marR="0" indent="-372008" algn="l" defTabSz="488924" rtl="0" eaLnBrk="1" latinLnBrk="0" hangingPunct="1">
        <a:lnSpc>
          <a:spcPct val="100000"/>
        </a:lnSpc>
        <a:spcBef>
          <a:spcPts val="3515"/>
        </a:spcBef>
        <a:spcAft>
          <a:spcPts val="0"/>
        </a:spcAft>
        <a:buClrTx/>
        <a:buSzPct val="75000"/>
        <a:buFontTx/>
        <a:buChar char="•"/>
        <a:tabLst/>
        <a:defRPr sz="3067" b="0" i="0" u="none" strike="noStrike" cap="none" spc="0" baseline="0">
          <a:ln>
            <a:noFill/>
          </a:ln>
          <a:solidFill>
            <a:srgbClr val="000000"/>
          </a:solidFill>
          <a:uFillTx/>
          <a:latin typeface="+mn-lt"/>
          <a:ea typeface="+mn-ea"/>
          <a:cs typeface="+mn-cs"/>
          <a:sym typeface="Helvetica Light"/>
        </a:defRPr>
      </a:lvl1pPr>
      <a:lvl2pPr marL="744015" marR="0" indent="-372008" algn="l" defTabSz="488924" rtl="0" eaLnBrk="1" latinLnBrk="0" hangingPunct="1">
        <a:lnSpc>
          <a:spcPct val="100000"/>
        </a:lnSpc>
        <a:spcBef>
          <a:spcPts val="3515"/>
        </a:spcBef>
        <a:spcAft>
          <a:spcPts val="0"/>
        </a:spcAft>
        <a:buClrTx/>
        <a:buSzPct val="75000"/>
        <a:buFontTx/>
        <a:buChar char="•"/>
        <a:tabLst/>
        <a:defRPr sz="3067" b="0" i="0" u="none" strike="noStrike" cap="none" spc="0" baseline="0">
          <a:ln>
            <a:noFill/>
          </a:ln>
          <a:solidFill>
            <a:srgbClr val="000000"/>
          </a:solidFill>
          <a:uFillTx/>
          <a:latin typeface="+mn-lt"/>
          <a:ea typeface="+mn-ea"/>
          <a:cs typeface="+mn-cs"/>
          <a:sym typeface="Helvetica Light"/>
        </a:defRPr>
      </a:lvl2pPr>
      <a:lvl3pPr marL="1116023" marR="0" indent="-372008" algn="l" defTabSz="488924" rtl="0" eaLnBrk="1" latinLnBrk="0" hangingPunct="1">
        <a:lnSpc>
          <a:spcPct val="100000"/>
        </a:lnSpc>
        <a:spcBef>
          <a:spcPts val="3515"/>
        </a:spcBef>
        <a:spcAft>
          <a:spcPts val="0"/>
        </a:spcAft>
        <a:buClrTx/>
        <a:buSzPct val="75000"/>
        <a:buFontTx/>
        <a:buChar char="•"/>
        <a:tabLst/>
        <a:defRPr sz="3067" b="0" i="0" u="none" strike="noStrike" cap="none" spc="0" baseline="0">
          <a:ln>
            <a:noFill/>
          </a:ln>
          <a:solidFill>
            <a:srgbClr val="000000"/>
          </a:solidFill>
          <a:uFillTx/>
          <a:latin typeface="+mn-lt"/>
          <a:ea typeface="+mn-ea"/>
          <a:cs typeface="+mn-cs"/>
          <a:sym typeface="Helvetica Light"/>
        </a:defRPr>
      </a:lvl3pPr>
      <a:lvl4pPr marL="1488031" marR="0" indent="-372008" algn="l" defTabSz="488924" rtl="0" eaLnBrk="1" latinLnBrk="0" hangingPunct="1">
        <a:lnSpc>
          <a:spcPct val="100000"/>
        </a:lnSpc>
        <a:spcBef>
          <a:spcPts val="3515"/>
        </a:spcBef>
        <a:spcAft>
          <a:spcPts val="0"/>
        </a:spcAft>
        <a:buClrTx/>
        <a:buSzPct val="75000"/>
        <a:buFontTx/>
        <a:buChar char="•"/>
        <a:tabLst/>
        <a:defRPr sz="3067" b="0" i="0" u="none" strike="noStrike" cap="none" spc="0" baseline="0">
          <a:ln>
            <a:noFill/>
          </a:ln>
          <a:solidFill>
            <a:srgbClr val="000000"/>
          </a:solidFill>
          <a:uFillTx/>
          <a:latin typeface="+mn-lt"/>
          <a:ea typeface="+mn-ea"/>
          <a:cs typeface="+mn-cs"/>
          <a:sym typeface="Helvetica Light"/>
        </a:defRPr>
      </a:lvl4pPr>
      <a:lvl5pPr marL="1860037" marR="0" indent="-372008" algn="l" defTabSz="488924" rtl="0" eaLnBrk="1" latinLnBrk="0" hangingPunct="1">
        <a:lnSpc>
          <a:spcPct val="100000"/>
        </a:lnSpc>
        <a:spcBef>
          <a:spcPts val="3515"/>
        </a:spcBef>
        <a:spcAft>
          <a:spcPts val="0"/>
        </a:spcAft>
        <a:buClrTx/>
        <a:buSzPct val="75000"/>
        <a:buFontTx/>
        <a:buChar char="•"/>
        <a:tabLst/>
        <a:defRPr sz="3067" b="0" i="0" u="none" strike="noStrike" cap="none" spc="0" baseline="0">
          <a:ln>
            <a:noFill/>
          </a:ln>
          <a:solidFill>
            <a:srgbClr val="000000"/>
          </a:solidFill>
          <a:uFillTx/>
          <a:latin typeface="+mn-lt"/>
          <a:ea typeface="+mn-ea"/>
          <a:cs typeface="+mn-cs"/>
          <a:sym typeface="Helvetica Light"/>
        </a:defRPr>
      </a:lvl5pPr>
      <a:lvl6pPr marL="2232046" marR="0" indent="-372008" algn="l" defTabSz="488924" rtl="0" eaLnBrk="1" latinLnBrk="0" hangingPunct="1">
        <a:lnSpc>
          <a:spcPct val="100000"/>
        </a:lnSpc>
        <a:spcBef>
          <a:spcPts val="3515"/>
        </a:spcBef>
        <a:spcAft>
          <a:spcPts val="0"/>
        </a:spcAft>
        <a:buClrTx/>
        <a:buSzPct val="75000"/>
        <a:buFontTx/>
        <a:buChar char="•"/>
        <a:tabLst/>
        <a:defRPr sz="3067" b="0" i="0" u="none" strike="noStrike" cap="none" spc="0" baseline="0">
          <a:ln>
            <a:noFill/>
          </a:ln>
          <a:solidFill>
            <a:srgbClr val="000000"/>
          </a:solidFill>
          <a:uFillTx/>
          <a:latin typeface="+mn-lt"/>
          <a:ea typeface="+mn-ea"/>
          <a:cs typeface="+mn-cs"/>
          <a:sym typeface="Helvetica Light"/>
        </a:defRPr>
      </a:lvl6pPr>
      <a:lvl7pPr marL="2604054" marR="0" indent="-372008" algn="l" defTabSz="488924" rtl="0" eaLnBrk="1" latinLnBrk="0" hangingPunct="1">
        <a:lnSpc>
          <a:spcPct val="100000"/>
        </a:lnSpc>
        <a:spcBef>
          <a:spcPts val="3515"/>
        </a:spcBef>
        <a:spcAft>
          <a:spcPts val="0"/>
        </a:spcAft>
        <a:buClrTx/>
        <a:buSzPct val="75000"/>
        <a:buFontTx/>
        <a:buChar char="•"/>
        <a:tabLst/>
        <a:defRPr sz="3067" b="0" i="0" u="none" strike="noStrike" cap="none" spc="0" baseline="0">
          <a:ln>
            <a:noFill/>
          </a:ln>
          <a:solidFill>
            <a:srgbClr val="000000"/>
          </a:solidFill>
          <a:uFillTx/>
          <a:latin typeface="+mn-lt"/>
          <a:ea typeface="+mn-ea"/>
          <a:cs typeface="+mn-cs"/>
          <a:sym typeface="Helvetica Light"/>
        </a:defRPr>
      </a:lvl7pPr>
      <a:lvl8pPr marL="2976060" marR="0" indent="-372008" algn="l" defTabSz="488924" rtl="0" eaLnBrk="1" latinLnBrk="0" hangingPunct="1">
        <a:lnSpc>
          <a:spcPct val="100000"/>
        </a:lnSpc>
        <a:spcBef>
          <a:spcPts val="3515"/>
        </a:spcBef>
        <a:spcAft>
          <a:spcPts val="0"/>
        </a:spcAft>
        <a:buClrTx/>
        <a:buSzPct val="75000"/>
        <a:buFontTx/>
        <a:buChar char="•"/>
        <a:tabLst/>
        <a:defRPr sz="3067" b="0" i="0" u="none" strike="noStrike" cap="none" spc="0" baseline="0">
          <a:ln>
            <a:noFill/>
          </a:ln>
          <a:solidFill>
            <a:srgbClr val="000000"/>
          </a:solidFill>
          <a:uFillTx/>
          <a:latin typeface="+mn-lt"/>
          <a:ea typeface="+mn-ea"/>
          <a:cs typeface="+mn-cs"/>
          <a:sym typeface="Helvetica Light"/>
        </a:defRPr>
      </a:lvl8pPr>
      <a:lvl9pPr marL="3348068" marR="0" indent="-372008" algn="l" defTabSz="488924" rtl="0" eaLnBrk="1" latinLnBrk="0" hangingPunct="1">
        <a:lnSpc>
          <a:spcPct val="100000"/>
        </a:lnSpc>
        <a:spcBef>
          <a:spcPts val="3515"/>
        </a:spcBef>
        <a:spcAft>
          <a:spcPts val="0"/>
        </a:spcAft>
        <a:buClrTx/>
        <a:buSzPct val="75000"/>
        <a:buFontTx/>
        <a:buChar char="•"/>
        <a:tabLst/>
        <a:defRPr sz="3067"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88924" rtl="0" eaLnBrk="1" latinLnBrk="0" hangingPunct="1">
        <a:lnSpc>
          <a:spcPct val="100000"/>
        </a:lnSpc>
        <a:spcBef>
          <a:spcPts val="0"/>
        </a:spcBef>
        <a:spcAft>
          <a:spcPts val="0"/>
        </a:spcAft>
        <a:buClrTx/>
        <a:buSzTx/>
        <a:buFontTx/>
        <a:buNone/>
        <a:tabLst/>
        <a:defRPr sz="1467" b="0" i="0" u="none" strike="noStrike" cap="none" spc="0" baseline="0">
          <a:ln>
            <a:noFill/>
          </a:ln>
          <a:solidFill>
            <a:schemeClr val="tx1"/>
          </a:solidFill>
          <a:uFillTx/>
          <a:latin typeface="+mn-lt"/>
          <a:ea typeface="+mn-ea"/>
          <a:cs typeface="+mn-cs"/>
          <a:sym typeface="Helvetica Light"/>
        </a:defRPr>
      </a:lvl1pPr>
      <a:lvl2pPr marL="0" marR="0" indent="191318" algn="ctr" defTabSz="488924" rtl="0" eaLnBrk="1" latinLnBrk="0" hangingPunct="1">
        <a:lnSpc>
          <a:spcPct val="100000"/>
        </a:lnSpc>
        <a:spcBef>
          <a:spcPts val="0"/>
        </a:spcBef>
        <a:spcAft>
          <a:spcPts val="0"/>
        </a:spcAft>
        <a:buClrTx/>
        <a:buSzTx/>
        <a:buFontTx/>
        <a:buNone/>
        <a:tabLst/>
        <a:defRPr sz="1467" b="0" i="0" u="none" strike="noStrike" cap="none" spc="0" baseline="0">
          <a:ln>
            <a:noFill/>
          </a:ln>
          <a:solidFill>
            <a:schemeClr val="tx1"/>
          </a:solidFill>
          <a:uFillTx/>
          <a:latin typeface="+mn-lt"/>
          <a:ea typeface="+mn-ea"/>
          <a:cs typeface="+mn-cs"/>
          <a:sym typeface="Helvetica Light"/>
        </a:defRPr>
      </a:lvl2pPr>
      <a:lvl3pPr marL="0" marR="0" indent="382636" algn="ctr" defTabSz="488924" rtl="0" eaLnBrk="1" latinLnBrk="0" hangingPunct="1">
        <a:lnSpc>
          <a:spcPct val="100000"/>
        </a:lnSpc>
        <a:spcBef>
          <a:spcPts val="0"/>
        </a:spcBef>
        <a:spcAft>
          <a:spcPts val="0"/>
        </a:spcAft>
        <a:buClrTx/>
        <a:buSzTx/>
        <a:buFontTx/>
        <a:buNone/>
        <a:tabLst/>
        <a:defRPr sz="1467" b="0" i="0" u="none" strike="noStrike" cap="none" spc="0" baseline="0">
          <a:ln>
            <a:noFill/>
          </a:ln>
          <a:solidFill>
            <a:schemeClr val="tx1"/>
          </a:solidFill>
          <a:uFillTx/>
          <a:latin typeface="+mn-lt"/>
          <a:ea typeface="+mn-ea"/>
          <a:cs typeface="+mn-cs"/>
          <a:sym typeface="Helvetica Light"/>
        </a:defRPr>
      </a:lvl3pPr>
      <a:lvl4pPr marL="0" marR="0" indent="573955" algn="ctr" defTabSz="488924" rtl="0" eaLnBrk="1" latinLnBrk="0" hangingPunct="1">
        <a:lnSpc>
          <a:spcPct val="100000"/>
        </a:lnSpc>
        <a:spcBef>
          <a:spcPts val="0"/>
        </a:spcBef>
        <a:spcAft>
          <a:spcPts val="0"/>
        </a:spcAft>
        <a:buClrTx/>
        <a:buSzTx/>
        <a:buFontTx/>
        <a:buNone/>
        <a:tabLst/>
        <a:defRPr sz="1467" b="0" i="0" u="none" strike="noStrike" cap="none" spc="0" baseline="0">
          <a:ln>
            <a:noFill/>
          </a:ln>
          <a:solidFill>
            <a:schemeClr val="tx1"/>
          </a:solidFill>
          <a:uFillTx/>
          <a:latin typeface="+mn-lt"/>
          <a:ea typeface="+mn-ea"/>
          <a:cs typeface="+mn-cs"/>
          <a:sym typeface="Helvetica Light"/>
        </a:defRPr>
      </a:lvl4pPr>
      <a:lvl5pPr marL="0" marR="0" indent="765273" algn="ctr" defTabSz="488924" rtl="0" eaLnBrk="1" latinLnBrk="0" hangingPunct="1">
        <a:lnSpc>
          <a:spcPct val="100000"/>
        </a:lnSpc>
        <a:spcBef>
          <a:spcPts val="0"/>
        </a:spcBef>
        <a:spcAft>
          <a:spcPts val="0"/>
        </a:spcAft>
        <a:buClrTx/>
        <a:buSzTx/>
        <a:buFontTx/>
        <a:buNone/>
        <a:tabLst/>
        <a:defRPr sz="1467" b="0" i="0" u="none" strike="noStrike" cap="none" spc="0" baseline="0">
          <a:ln>
            <a:noFill/>
          </a:ln>
          <a:solidFill>
            <a:schemeClr val="tx1"/>
          </a:solidFill>
          <a:uFillTx/>
          <a:latin typeface="+mn-lt"/>
          <a:ea typeface="+mn-ea"/>
          <a:cs typeface="+mn-cs"/>
          <a:sym typeface="Helvetica Light"/>
        </a:defRPr>
      </a:lvl5pPr>
      <a:lvl6pPr marL="0" marR="0" indent="956591" algn="ctr" defTabSz="488924" rtl="0" eaLnBrk="1" latinLnBrk="0" hangingPunct="1">
        <a:lnSpc>
          <a:spcPct val="100000"/>
        </a:lnSpc>
        <a:spcBef>
          <a:spcPts val="0"/>
        </a:spcBef>
        <a:spcAft>
          <a:spcPts val="0"/>
        </a:spcAft>
        <a:buClrTx/>
        <a:buSzTx/>
        <a:buFontTx/>
        <a:buNone/>
        <a:tabLst/>
        <a:defRPr sz="1467" b="0" i="0" u="none" strike="noStrike" cap="none" spc="0" baseline="0">
          <a:ln>
            <a:noFill/>
          </a:ln>
          <a:solidFill>
            <a:schemeClr val="tx1"/>
          </a:solidFill>
          <a:uFillTx/>
          <a:latin typeface="+mn-lt"/>
          <a:ea typeface="+mn-ea"/>
          <a:cs typeface="+mn-cs"/>
          <a:sym typeface="Helvetica Light"/>
        </a:defRPr>
      </a:lvl6pPr>
      <a:lvl7pPr marL="0" marR="0" indent="1147909" algn="ctr" defTabSz="488924" rtl="0" eaLnBrk="1" latinLnBrk="0" hangingPunct="1">
        <a:lnSpc>
          <a:spcPct val="100000"/>
        </a:lnSpc>
        <a:spcBef>
          <a:spcPts val="0"/>
        </a:spcBef>
        <a:spcAft>
          <a:spcPts val="0"/>
        </a:spcAft>
        <a:buClrTx/>
        <a:buSzTx/>
        <a:buFontTx/>
        <a:buNone/>
        <a:tabLst/>
        <a:defRPr sz="1467" b="0" i="0" u="none" strike="noStrike" cap="none" spc="0" baseline="0">
          <a:ln>
            <a:noFill/>
          </a:ln>
          <a:solidFill>
            <a:schemeClr val="tx1"/>
          </a:solidFill>
          <a:uFillTx/>
          <a:latin typeface="+mn-lt"/>
          <a:ea typeface="+mn-ea"/>
          <a:cs typeface="+mn-cs"/>
          <a:sym typeface="Helvetica Light"/>
        </a:defRPr>
      </a:lvl7pPr>
      <a:lvl8pPr marL="0" marR="0" indent="1339228" algn="ctr" defTabSz="488924" rtl="0" eaLnBrk="1" latinLnBrk="0" hangingPunct="1">
        <a:lnSpc>
          <a:spcPct val="100000"/>
        </a:lnSpc>
        <a:spcBef>
          <a:spcPts val="0"/>
        </a:spcBef>
        <a:spcAft>
          <a:spcPts val="0"/>
        </a:spcAft>
        <a:buClrTx/>
        <a:buSzTx/>
        <a:buFontTx/>
        <a:buNone/>
        <a:tabLst/>
        <a:defRPr sz="1467" b="0" i="0" u="none" strike="noStrike" cap="none" spc="0" baseline="0">
          <a:ln>
            <a:noFill/>
          </a:ln>
          <a:solidFill>
            <a:schemeClr val="tx1"/>
          </a:solidFill>
          <a:uFillTx/>
          <a:latin typeface="+mn-lt"/>
          <a:ea typeface="+mn-ea"/>
          <a:cs typeface="+mn-cs"/>
          <a:sym typeface="Helvetica Light"/>
        </a:defRPr>
      </a:lvl8pPr>
      <a:lvl9pPr marL="0" marR="0" indent="1530546" algn="ctr" defTabSz="488924" rtl="0" eaLnBrk="1" latinLnBrk="0" hangingPunct="1">
        <a:lnSpc>
          <a:spcPct val="100000"/>
        </a:lnSpc>
        <a:spcBef>
          <a:spcPts val="0"/>
        </a:spcBef>
        <a:spcAft>
          <a:spcPts val="0"/>
        </a:spcAft>
        <a:buClrTx/>
        <a:buSzTx/>
        <a:buFontTx/>
        <a:buNone/>
        <a:tabLst/>
        <a:defRPr sz="1467"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449052" y="153248"/>
            <a:ext cx="10940405" cy="11430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54124" y="1345776"/>
            <a:ext cx="10940405" cy="473856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p:nvSpPr>
        <p:spPr>
          <a:xfrm>
            <a:off x="652200" y="6403251"/>
            <a:ext cx="4037032" cy="143565"/>
          </a:xfrm>
          <a:prstGeom prst="rect">
            <a:avLst/>
          </a:prstGeom>
          <a:noFill/>
        </p:spPr>
        <p:txBody>
          <a:bodyPr wrap="square" lIns="0" tIns="0" rIns="0" bIns="0" rtlCol="0">
            <a:spAutoFit/>
          </a:bodyPr>
          <a:lstStyle/>
          <a:p>
            <a:r>
              <a:rPr lang="en-US" sz="933" b="0" i="0">
                <a:solidFill>
                  <a:schemeClr val="bg1"/>
                </a:solidFill>
                <a:latin typeface="Amazon Ember Regular" charset="0"/>
              </a:rPr>
              <a:t>© 2018, Amazon Web Services, Inc. or its Affiliates. All rights reserved.</a:t>
            </a:r>
          </a:p>
        </p:txBody>
      </p:sp>
      <p:pic>
        <p:nvPicPr>
          <p:cNvPr id="7" name="Picture 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801919" y="6275881"/>
            <a:ext cx="591151" cy="353419"/>
          </a:xfrm>
          <a:prstGeom prst="rect">
            <a:avLst/>
          </a:prstGeom>
        </p:spPr>
      </p:pic>
    </p:spTree>
    <p:extLst>
      <p:ext uri="{BB962C8B-B14F-4D97-AF65-F5344CB8AC3E}">
        <p14:creationId xmlns:p14="http://schemas.microsoft.com/office/powerpoint/2010/main" val="3952689848"/>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Lst>
  <p:txStyles>
    <p:titleStyle>
      <a:lvl1pPr algn="l" defTabSz="609570" rtl="0" eaLnBrk="1" latinLnBrk="0" hangingPunct="1">
        <a:spcBef>
          <a:spcPct val="0"/>
        </a:spcBef>
        <a:buNone/>
        <a:defRPr sz="3733" b="0" i="0" kern="1200">
          <a:solidFill>
            <a:schemeClr val="bg1"/>
          </a:solidFill>
          <a:latin typeface="Amazon Ember Regular" charset="0"/>
          <a:ea typeface="+mj-ea"/>
          <a:cs typeface="Amazon Ember Regular" charset="0"/>
        </a:defRPr>
      </a:lvl1pPr>
    </p:titleStyle>
    <p:bodyStyle>
      <a:lvl1pPr marL="0" indent="0" algn="l" defTabSz="609570" rtl="0" eaLnBrk="1" latinLnBrk="0" hangingPunct="1">
        <a:spcBef>
          <a:spcPct val="20000"/>
        </a:spcBef>
        <a:buFontTx/>
        <a:buNone/>
        <a:defRPr sz="3200" b="0" i="0" kern="1200">
          <a:solidFill>
            <a:schemeClr val="bg1"/>
          </a:solidFill>
          <a:latin typeface="Amazon Ember Regular" charset="0"/>
          <a:ea typeface="+mn-ea"/>
          <a:cs typeface="Amazon Ember Regular" charset="0"/>
        </a:defRPr>
      </a:lvl1pPr>
      <a:lvl2pPr marL="990550" indent="-380981" algn="l" defTabSz="609570" rtl="0" eaLnBrk="1" latinLnBrk="0" hangingPunct="1">
        <a:spcBef>
          <a:spcPct val="20000"/>
        </a:spcBef>
        <a:buFont typeface="Arial"/>
        <a:buChar char="•"/>
        <a:defRPr sz="2667" b="0" i="0" kern="1200">
          <a:solidFill>
            <a:schemeClr val="bg1"/>
          </a:solidFill>
          <a:latin typeface="Amazon Ember Regular" charset="0"/>
          <a:ea typeface="+mn-ea"/>
          <a:cs typeface="Amazon Ember Regular" charset="0"/>
        </a:defRPr>
      </a:lvl2pPr>
      <a:lvl3pPr marL="1523925" indent="-304784" algn="l" defTabSz="609570"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3pPr>
      <a:lvl4pPr marL="2133493" indent="-304784" algn="l" defTabSz="609570"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4pPr>
      <a:lvl5pPr marL="2743062" indent="-304784" algn="l" defTabSz="609570"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amazonaws-china.com/cn/blogs/security/all-aws-services-gdpr-ready/" TargetMode="External"/><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6" Type="http://schemas.openxmlformats.org/officeDocument/2006/relationships/image" Target="../media/image75.jpeg"/><Relationship Id="rId21" Type="http://schemas.openxmlformats.org/officeDocument/2006/relationships/image" Target="../media/image70.png"/><Relationship Id="rId42" Type="http://schemas.openxmlformats.org/officeDocument/2006/relationships/image" Target="../media/image91.svg"/><Relationship Id="rId47" Type="http://schemas.openxmlformats.org/officeDocument/2006/relationships/image" Target="../media/image96.png"/><Relationship Id="rId63" Type="http://schemas.openxmlformats.org/officeDocument/2006/relationships/image" Target="../media/image112.png"/><Relationship Id="rId68" Type="http://schemas.openxmlformats.org/officeDocument/2006/relationships/image" Target="../media/image117.svg"/><Relationship Id="rId7" Type="http://schemas.openxmlformats.org/officeDocument/2006/relationships/image" Target="../media/image56.png"/><Relationship Id="rId71" Type="http://schemas.openxmlformats.org/officeDocument/2006/relationships/image" Target="../media/image120.png"/><Relationship Id="rId2" Type="http://schemas.openxmlformats.org/officeDocument/2006/relationships/notesSlide" Target="../notesSlides/notesSlide11.xml"/><Relationship Id="rId16" Type="http://schemas.openxmlformats.org/officeDocument/2006/relationships/image" Target="../media/image65.png"/><Relationship Id="rId29" Type="http://schemas.openxmlformats.org/officeDocument/2006/relationships/image" Target="../media/image78.tiff"/><Relationship Id="rId11" Type="http://schemas.openxmlformats.org/officeDocument/2006/relationships/image" Target="../media/image60.png"/><Relationship Id="rId24" Type="http://schemas.openxmlformats.org/officeDocument/2006/relationships/image" Target="../media/image73.gif"/><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svg"/><Relationship Id="rId45" Type="http://schemas.openxmlformats.org/officeDocument/2006/relationships/image" Target="../media/image94.png"/><Relationship Id="rId53" Type="http://schemas.openxmlformats.org/officeDocument/2006/relationships/image" Target="../media/image102.png"/><Relationship Id="rId58" Type="http://schemas.openxmlformats.org/officeDocument/2006/relationships/image" Target="../media/image107.svg"/><Relationship Id="rId66" Type="http://schemas.openxmlformats.org/officeDocument/2006/relationships/image" Target="../media/image115.svg"/><Relationship Id="rId5" Type="http://schemas.openxmlformats.org/officeDocument/2006/relationships/image" Target="../media/image54.png"/><Relationship Id="rId61" Type="http://schemas.openxmlformats.org/officeDocument/2006/relationships/image" Target="../media/image110.png"/><Relationship Id="rId19" Type="http://schemas.openxmlformats.org/officeDocument/2006/relationships/image" Target="../media/image6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tiff"/><Relationship Id="rId35" Type="http://schemas.openxmlformats.org/officeDocument/2006/relationships/image" Target="../media/image84.png"/><Relationship Id="rId43" Type="http://schemas.openxmlformats.org/officeDocument/2006/relationships/image" Target="../media/image92.png"/><Relationship Id="rId48" Type="http://schemas.openxmlformats.org/officeDocument/2006/relationships/image" Target="../media/image97.svg"/><Relationship Id="rId56" Type="http://schemas.openxmlformats.org/officeDocument/2006/relationships/image" Target="../media/image105.svg"/><Relationship Id="rId64" Type="http://schemas.openxmlformats.org/officeDocument/2006/relationships/image" Target="../media/image113.svg"/><Relationship Id="rId69" Type="http://schemas.openxmlformats.org/officeDocument/2006/relationships/image" Target="../media/image118.png"/><Relationship Id="rId8" Type="http://schemas.openxmlformats.org/officeDocument/2006/relationships/image" Target="../media/image57.png"/><Relationship Id="rId51" Type="http://schemas.openxmlformats.org/officeDocument/2006/relationships/image" Target="../media/image100.png"/><Relationship Id="rId3" Type="http://schemas.openxmlformats.org/officeDocument/2006/relationships/image" Target="../media/image52.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tiff"/><Relationship Id="rId33" Type="http://schemas.openxmlformats.org/officeDocument/2006/relationships/image" Target="../media/image82.png"/><Relationship Id="rId38" Type="http://schemas.openxmlformats.org/officeDocument/2006/relationships/image" Target="../media/image87.svg"/><Relationship Id="rId46" Type="http://schemas.openxmlformats.org/officeDocument/2006/relationships/image" Target="../media/image95.svg"/><Relationship Id="rId59" Type="http://schemas.openxmlformats.org/officeDocument/2006/relationships/image" Target="../media/image108.png"/><Relationship Id="rId67" Type="http://schemas.openxmlformats.org/officeDocument/2006/relationships/image" Target="../media/image116.png"/><Relationship Id="rId20" Type="http://schemas.openxmlformats.org/officeDocument/2006/relationships/image" Target="../media/image69.png"/><Relationship Id="rId41" Type="http://schemas.openxmlformats.org/officeDocument/2006/relationships/image" Target="../media/image90.png"/><Relationship Id="rId54" Type="http://schemas.openxmlformats.org/officeDocument/2006/relationships/image" Target="../media/image103.svg"/><Relationship Id="rId62" Type="http://schemas.openxmlformats.org/officeDocument/2006/relationships/image" Target="../media/image111.svg"/><Relationship Id="rId70" Type="http://schemas.openxmlformats.org/officeDocument/2006/relationships/image" Target="../media/image119.svg"/><Relationship Id="rId1" Type="http://schemas.openxmlformats.org/officeDocument/2006/relationships/slideLayout" Target="../slideLayouts/slideLayout2.xml"/><Relationship Id="rId6" Type="http://schemas.openxmlformats.org/officeDocument/2006/relationships/image" Target="../media/image55.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36" Type="http://schemas.openxmlformats.org/officeDocument/2006/relationships/image" Target="../media/image85.svg"/><Relationship Id="rId49" Type="http://schemas.openxmlformats.org/officeDocument/2006/relationships/image" Target="../media/image98.png"/><Relationship Id="rId57" Type="http://schemas.openxmlformats.org/officeDocument/2006/relationships/image" Target="../media/image106.png"/><Relationship Id="rId10" Type="http://schemas.openxmlformats.org/officeDocument/2006/relationships/image" Target="../media/image59.png"/><Relationship Id="rId31" Type="http://schemas.openxmlformats.org/officeDocument/2006/relationships/image" Target="../media/image80.jpeg"/><Relationship Id="rId44" Type="http://schemas.openxmlformats.org/officeDocument/2006/relationships/image" Target="../media/image93.svg"/><Relationship Id="rId52" Type="http://schemas.openxmlformats.org/officeDocument/2006/relationships/image" Target="../media/image101.svg"/><Relationship Id="rId60" Type="http://schemas.openxmlformats.org/officeDocument/2006/relationships/image" Target="../media/image109.svg"/><Relationship Id="rId65" Type="http://schemas.openxmlformats.org/officeDocument/2006/relationships/image" Target="../media/image114.png"/><Relationship Id="rId4" Type="http://schemas.openxmlformats.org/officeDocument/2006/relationships/image" Target="../media/image53.png"/><Relationship Id="rId9" Type="http://schemas.openxmlformats.org/officeDocument/2006/relationships/image" Target="../media/image58.png"/><Relationship Id="rId13" Type="http://schemas.openxmlformats.org/officeDocument/2006/relationships/image" Target="../media/image62.png"/><Relationship Id="rId18" Type="http://schemas.openxmlformats.org/officeDocument/2006/relationships/image" Target="../media/image67.png"/><Relationship Id="rId39" Type="http://schemas.openxmlformats.org/officeDocument/2006/relationships/image" Target="../media/image88.png"/><Relationship Id="rId34" Type="http://schemas.openxmlformats.org/officeDocument/2006/relationships/image" Target="../media/image83.svg"/><Relationship Id="rId50" Type="http://schemas.openxmlformats.org/officeDocument/2006/relationships/image" Target="../media/image99.svg"/><Relationship Id="rId55"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82.png"/><Relationship Id="rId7" Type="http://schemas.openxmlformats.org/officeDocument/2006/relationships/image" Target="../media/image98.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3" Type="http://schemas.openxmlformats.org/officeDocument/2006/relationships/image" Target="../media/image85.svg"/><Relationship Id="rId18" Type="http://schemas.openxmlformats.org/officeDocument/2006/relationships/image" Target="../media/image138.png"/><Relationship Id="rId26" Type="http://schemas.openxmlformats.org/officeDocument/2006/relationships/image" Target="../media/image146.png"/><Relationship Id="rId39" Type="http://schemas.openxmlformats.org/officeDocument/2006/relationships/image" Target="../media/image114.png"/><Relationship Id="rId21" Type="http://schemas.openxmlformats.org/officeDocument/2006/relationships/image" Target="../media/image141.png"/><Relationship Id="rId34" Type="http://schemas.openxmlformats.org/officeDocument/2006/relationships/image" Target="../media/image153.png"/><Relationship Id="rId42" Type="http://schemas.openxmlformats.org/officeDocument/2006/relationships/image" Target="../media/image119.svg"/><Relationship Id="rId47" Type="http://schemas.openxmlformats.org/officeDocument/2006/relationships/image" Target="../media/image158.svg"/><Relationship Id="rId50" Type="http://schemas.openxmlformats.org/officeDocument/2006/relationships/image" Target="../media/image161.png"/><Relationship Id="rId55" Type="http://schemas.openxmlformats.org/officeDocument/2006/relationships/image" Target="../media/image166.png"/><Relationship Id="rId63" Type="http://schemas.openxmlformats.org/officeDocument/2006/relationships/image" Target="../media/image99.svg"/><Relationship Id="rId7" Type="http://schemas.openxmlformats.org/officeDocument/2006/relationships/image" Target="../media/image95.svg"/><Relationship Id="rId2" Type="http://schemas.openxmlformats.org/officeDocument/2006/relationships/image" Target="../media/image90.png"/><Relationship Id="rId16" Type="http://schemas.openxmlformats.org/officeDocument/2006/relationships/image" Target="../media/image136.png"/><Relationship Id="rId29" Type="http://schemas.openxmlformats.org/officeDocument/2006/relationships/image" Target="../media/image149.png"/><Relationship Id="rId11" Type="http://schemas.openxmlformats.org/officeDocument/2006/relationships/image" Target="../media/image133.svg"/><Relationship Id="rId24" Type="http://schemas.openxmlformats.org/officeDocument/2006/relationships/image" Target="../media/image144.png"/><Relationship Id="rId32" Type="http://schemas.openxmlformats.org/officeDocument/2006/relationships/image" Target="../media/image151.png"/><Relationship Id="rId37" Type="http://schemas.openxmlformats.org/officeDocument/2006/relationships/image" Target="../media/image112.png"/><Relationship Id="rId40" Type="http://schemas.openxmlformats.org/officeDocument/2006/relationships/image" Target="../media/image115.svg"/><Relationship Id="rId45" Type="http://schemas.openxmlformats.org/officeDocument/2006/relationships/image" Target="../media/image156.svg"/><Relationship Id="rId53" Type="http://schemas.openxmlformats.org/officeDocument/2006/relationships/image" Target="../media/image164.emf"/><Relationship Id="rId58" Type="http://schemas.openxmlformats.org/officeDocument/2006/relationships/image" Target="../media/image168.png"/><Relationship Id="rId5" Type="http://schemas.openxmlformats.org/officeDocument/2006/relationships/image" Target="../media/image93.svg"/><Relationship Id="rId61" Type="http://schemas.openxmlformats.org/officeDocument/2006/relationships/image" Target="../media/image87.svg"/><Relationship Id="rId19" Type="http://schemas.openxmlformats.org/officeDocument/2006/relationships/image" Target="../media/image139.jpe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7.png"/><Relationship Id="rId30" Type="http://schemas.openxmlformats.org/officeDocument/2006/relationships/image" Target="../media/image120.png"/><Relationship Id="rId35" Type="http://schemas.openxmlformats.org/officeDocument/2006/relationships/image" Target="../media/image82.png"/><Relationship Id="rId43" Type="http://schemas.openxmlformats.org/officeDocument/2006/relationships/image" Target="../media/image154.png"/><Relationship Id="rId48" Type="http://schemas.openxmlformats.org/officeDocument/2006/relationships/image" Target="../media/image159.png"/><Relationship Id="rId56" Type="http://schemas.openxmlformats.org/officeDocument/2006/relationships/image" Target="../media/image167.png"/><Relationship Id="rId8" Type="http://schemas.openxmlformats.org/officeDocument/2006/relationships/image" Target="../media/image96.png"/><Relationship Id="rId51" Type="http://schemas.openxmlformats.org/officeDocument/2006/relationships/image" Target="../media/image162.png"/><Relationship Id="rId3" Type="http://schemas.openxmlformats.org/officeDocument/2006/relationships/image" Target="../media/image91.svg"/><Relationship Id="rId12" Type="http://schemas.openxmlformats.org/officeDocument/2006/relationships/image" Target="../media/image84.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2.png"/><Relationship Id="rId38" Type="http://schemas.openxmlformats.org/officeDocument/2006/relationships/image" Target="../media/image113.svg"/><Relationship Id="rId46" Type="http://schemas.openxmlformats.org/officeDocument/2006/relationships/image" Target="../media/image157.png"/><Relationship Id="rId59" Type="http://schemas.openxmlformats.org/officeDocument/2006/relationships/image" Target="../media/image169.svg"/><Relationship Id="rId20" Type="http://schemas.openxmlformats.org/officeDocument/2006/relationships/image" Target="../media/image140.png"/><Relationship Id="rId41" Type="http://schemas.openxmlformats.org/officeDocument/2006/relationships/image" Target="../media/image118.png"/><Relationship Id="rId54" Type="http://schemas.openxmlformats.org/officeDocument/2006/relationships/image" Target="../media/image165.png"/><Relationship Id="rId6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4.png"/><Relationship Id="rId15" Type="http://schemas.openxmlformats.org/officeDocument/2006/relationships/image" Target="../media/image135.svg"/><Relationship Id="rId23" Type="http://schemas.openxmlformats.org/officeDocument/2006/relationships/image" Target="../media/image143.png"/><Relationship Id="rId28" Type="http://schemas.openxmlformats.org/officeDocument/2006/relationships/image" Target="../media/image148.png"/><Relationship Id="rId36" Type="http://schemas.openxmlformats.org/officeDocument/2006/relationships/image" Target="../media/image83.svg"/><Relationship Id="rId49" Type="http://schemas.openxmlformats.org/officeDocument/2006/relationships/image" Target="../media/image160.png"/><Relationship Id="rId57" Type="http://schemas.openxmlformats.org/officeDocument/2006/relationships/image" Target="../media/image54.png"/><Relationship Id="rId10" Type="http://schemas.openxmlformats.org/officeDocument/2006/relationships/image" Target="../media/image132.png"/><Relationship Id="rId31" Type="http://schemas.openxmlformats.org/officeDocument/2006/relationships/image" Target="../media/image150.png"/><Relationship Id="rId44" Type="http://schemas.openxmlformats.org/officeDocument/2006/relationships/image" Target="../media/image155.png"/><Relationship Id="rId52" Type="http://schemas.openxmlformats.org/officeDocument/2006/relationships/image" Target="../media/image163.jpg"/><Relationship Id="rId60" Type="http://schemas.openxmlformats.org/officeDocument/2006/relationships/image" Target="../media/image86.png"/><Relationship Id="rId4" Type="http://schemas.openxmlformats.org/officeDocument/2006/relationships/image" Target="../media/image92.png"/><Relationship Id="rId9" Type="http://schemas.openxmlformats.org/officeDocument/2006/relationships/image" Target="../media/image97.sv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54.png"/><Relationship Id="rId7" Type="http://schemas.openxmlformats.org/officeDocument/2006/relationships/image" Target="../media/image139.jpeg"/><Relationship Id="rId12" Type="http://schemas.openxmlformats.org/officeDocument/2006/relationships/image" Target="../media/image144.png"/><Relationship Id="rId2" Type="http://schemas.openxmlformats.org/officeDocument/2006/relationships/notesSlide" Target="../notesSlides/notesSlide18.xml"/><Relationship Id="rId16" Type="http://schemas.openxmlformats.org/officeDocument/2006/relationships/image" Target="../media/image148.png"/><Relationship Id="rId1" Type="http://schemas.openxmlformats.org/officeDocument/2006/relationships/slideLayout" Target="../slideLayouts/slideLayout13.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1.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54.png"/><Relationship Id="rId7" Type="http://schemas.openxmlformats.org/officeDocument/2006/relationships/image" Target="../media/image139.jpeg"/><Relationship Id="rId12" Type="http://schemas.openxmlformats.org/officeDocument/2006/relationships/image" Target="../media/image144.png"/><Relationship Id="rId2" Type="http://schemas.openxmlformats.org/officeDocument/2006/relationships/notesSlide" Target="../notesSlides/notesSlide19.xml"/><Relationship Id="rId16" Type="http://schemas.openxmlformats.org/officeDocument/2006/relationships/image" Target="../media/image148.png"/><Relationship Id="rId1" Type="http://schemas.openxmlformats.org/officeDocument/2006/relationships/slideLayout" Target="../slideLayouts/slideLayout13.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54.png"/><Relationship Id="rId21" Type="http://schemas.openxmlformats.org/officeDocument/2006/relationships/image" Target="../media/image149.png"/><Relationship Id="rId7" Type="http://schemas.openxmlformats.org/officeDocument/2006/relationships/image" Target="../media/image135.sv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20.xml"/><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13.xml"/><Relationship Id="rId6" Type="http://schemas.openxmlformats.org/officeDocument/2006/relationships/image" Target="../media/image134.png"/><Relationship Id="rId11" Type="http://schemas.openxmlformats.org/officeDocument/2006/relationships/image" Target="../media/image139.jpeg"/><Relationship Id="rId5" Type="http://schemas.openxmlformats.org/officeDocument/2006/relationships/image" Target="../media/image85.svg"/><Relationship Id="rId15" Type="http://schemas.openxmlformats.org/officeDocument/2006/relationships/image" Target="../media/image143.png"/><Relationship Id="rId10" Type="http://schemas.openxmlformats.org/officeDocument/2006/relationships/image" Target="../media/image138.png"/><Relationship Id="rId19" Type="http://schemas.openxmlformats.org/officeDocument/2006/relationships/image" Target="../media/image147.png"/><Relationship Id="rId4" Type="http://schemas.openxmlformats.org/officeDocument/2006/relationships/image" Target="../media/image84.png"/><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20.png"/></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jpeg"/><Relationship Id="rId18" Type="http://schemas.openxmlformats.org/officeDocument/2006/relationships/image" Target="../media/image144.png"/><Relationship Id="rId3" Type="http://schemas.openxmlformats.org/officeDocument/2006/relationships/image" Target="../media/image54.png"/><Relationship Id="rId21" Type="http://schemas.openxmlformats.org/officeDocument/2006/relationships/image" Target="../media/image147.png"/><Relationship Id="rId7" Type="http://schemas.openxmlformats.org/officeDocument/2006/relationships/image" Target="../media/image85.sv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notesSlide" Target="../notesSlides/notesSlide21.xml"/><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13.xml"/><Relationship Id="rId6" Type="http://schemas.openxmlformats.org/officeDocument/2006/relationships/image" Target="../media/image84.png"/><Relationship Id="rId11" Type="http://schemas.openxmlformats.org/officeDocument/2006/relationships/image" Target="../media/image137.png"/><Relationship Id="rId24" Type="http://schemas.openxmlformats.org/officeDocument/2006/relationships/image" Target="../media/image120.png"/><Relationship Id="rId5" Type="http://schemas.openxmlformats.org/officeDocument/2006/relationships/image" Target="../media/image133.svg"/><Relationship Id="rId15" Type="http://schemas.openxmlformats.org/officeDocument/2006/relationships/image" Target="../media/image141.png"/><Relationship Id="rId23" Type="http://schemas.openxmlformats.org/officeDocument/2006/relationships/image" Target="../media/image149.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2.png"/><Relationship Id="rId9" Type="http://schemas.openxmlformats.org/officeDocument/2006/relationships/image" Target="../media/image135.svg"/><Relationship Id="rId14" Type="http://schemas.openxmlformats.org/officeDocument/2006/relationships/image" Target="../media/image140.png"/><Relationship Id="rId22" Type="http://schemas.openxmlformats.org/officeDocument/2006/relationships/image" Target="../media/image14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3" Type="http://schemas.openxmlformats.org/officeDocument/2006/relationships/image" Target="../media/image180.svg"/><Relationship Id="rId18" Type="http://schemas.openxmlformats.org/officeDocument/2006/relationships/image" Target="../media/image185.png"/><Relationship Id="rId26" Type="http://schemas.openxmlformats.org/officeDocument/2006/relationships/image" Target="../media/image193.png"/><Relationship Id="rId3" Type="http://schemas.openxmlformats.org/officeDocument/2006/relationships/image" Target="../media/image170.png"/><Relationship Id="rId21" Type="http://schemas.openxmlformats.org/officeDocument/2006/relationships/image" Target="../media/image188.svg"/><Relationship Id="rId34" Type="http://schemas.openxmlformats.org/officeDocument/2006/relationships/image" Target="../media/image201.png"/><Relationship Id="rId7" Type="http://schemas.openxmlformats.org/officeDocument/2006/relationships/image" Target="../media/image174.svg"/><Relationship Id="rId12" Type="http://schemas.openxmlformats.org/officeDocument/2006/relationships/image" Target="../media/image179.png"/><Relationship Id="rId17" Type="http://schemas.openxmlformats.org/officeDocument/2006/relationships/image" Target="../media/image184.svg"/><Relationship Id="rId25" Type="http://schemas.openxmlformats.org/officeDocument/2006/relationships/image" Target="../media/image192.svg"/><Relationship Id="rId33" Type="http://schemas.openxmlformats.org/officeDocument/2006/relationships/image" Target="../media/image200.png"/><Relationship Id="rId2" Type="http://schemas.openxmlformats.org/officeDocument/2006/relationships/notesSlide" Target="../notesSlides/notesSlide23.xml"/><Relationship Id="rId16" Type="http://schemas.openxmlformats.org/officeDocument/2006/relationships/image" Target="../media/image183.png"/><Relationship Id="rId20" Type="http://schemas.openxmlformats.org/officeDocument/2006/relationships/image" Target="../media/image187.png"/><Relationship Id="rId29" Type="http://schemas.openxmlformats.org/officeDocument/2006/relationships/image" Target="../media/image196.svg"/><Relationship Id="rId1" Type="http://schemas.openxmlformats.org/officeDocument/2006/relationships/slideLayout" Target="../slideLayouts/slideLayout13.xml"/><Relationship Id="rId6" Type="http://schemas.openxmlformats.org/officeDocument/2006/relationships/image" Target="../media/image173.png"/><Relationship Id="rId11" Type="http://schemas.openxmlformats.org/officeDocument/2006/relationships/image" Target="../media/image178.svg"/><Relationship Id="rId24" Type="http://schemas.openxmlformats.org/officeDocument/2006/relationships/image" Target="../media/image191.png"/><Relationship Id="rId32" Type="http://schemas.openxmlformats.org/officeDocument/2006/relationships/image" Target="../media/image199.png"/><Relationship Id="rId5" Type="http://schemas.openxmlformats.org/officeDocument/2006/relationships/image" Target="../media/image172.png"/><Relationship Id="rId15" Type="http://schemas.openxmlformats.org/officeDocument/2006/relationships/image" Target="../media/image182.svg"/><Relationship Id="rId23" Type="http://schemas.openxmlformats.org/officeDocument/2006/relationships/image" Target="../media/image190.svg"/><Relationship Id="rId28" Type="http://schemas.openxmlformats.org/officeDocument/2006/relationships/image" Target="../media/image195.png"/><Relationship Id="rId10" Type="http://schemas.openxmlformats.org/officeDocument/2006/relationships/image" Target="../media/image177.png"/><Relationship Id="rId19" Type="http://schemas.openxmlformats.org/officeDocument/2006/relationships/image" Target="../media/image186.svg"/><Relationship Id="rId31" Type="http://schemas.openxmlformats.org/officeDocument/2006/relationships/image" Target="../media/image198.png"/><Relationship Id="rId4" Type="http://schemas.openxmlformats.org/officeDocument/2006/relationships/image" Target="../media/image171.svg"/><Relationship Id="rId9" Type="http://schemas.openxmlformats.org/officeDocument/2006/relationships/image" Target="../media/image176.svg"/><Relationship Id="rId14" Type="http://schemas.openxmlformats.org/officeDocument/2006/relationships/image" Target="../media/image181.png"/><Relationship Id="rId22" Type="http://schemas.openxmlformats.org/officeDocument/2006/relationships/image" Target="../media/image189.png"/><Relationship Id="rId27" Type="http://schemas.openxmlformats.org/officeDocument/2006/relationships/image" Target="../media/image194.svg"/><Relationship Id="rId30" Type="http://schemas.openxmlformats.org/officeDocument/2006/relationships/image" Target="../media/image197.png"/><Relationship Id="rId35" Type="http://schemas.openxmlformats.org/officeDocument/2006/relationships/image" Target="../media/image202.png"/><Relationship Id="rId8" Type="http://schemas.openxmlformats.org/officeDocument/2006/relationships/image" Target="../media/image175.png"/></Relationships>
</file>

<file path=ppt/slides/_rels/slide2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5.sv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04.png"/><Relationship Id="rId5" Type="http://schemas.openxmlformats.org/officeDocument/2006/relationships/image" Target="../media/image133.svg"/><Relationship Id="rId4" Type="http://schemas.openxmlformats.org/officeDocument/2006/relationships/image" Target="../media/image132.pn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33.svg"/><Relationship Id="rId18" Type="http://schemas.openxmlformats.org/officeDocument/2006/relationships/image" Target="../media/image136.png"/><Relationship Id="rId26" Type="http://schemas.openxmlformats.org/officeDocument/2006/relationships/image" Target="../media/image144.png"/><Relationship Id="rId3" Type="http://schemas.openxmlformats.org/officeDocument/2006/relationships/image" Target="../media/image54.png"/><Relationship Id="rId21" Type="http://schemas.openxmlformats.org/officeDocument/2006/relationships/image" Target="../media/image139.jpeg"/><Relationship Id="rId7" Type="http://schemas.openxmlformats.org/officeDocument/2006/relationships/image" Target="../media/image93.svg"/><Relationship Id="rId12" Type="http://schemas.openxmlformats.org/officeDocument/2006/relationships/image" Target="../media/image132.png"/><Relationship Id="rId17" Type="http://schemas.openxmlformats.org/officeDocument/2006/relationships/image" Target="../media/image135.svg"/><Relationship Id="rId25" Type="http://schemas.openxmlformats.org/officeDocument/2006/relationships/image" Target="../media/image143.png"/><Relationship Id="rId2" Type="http://schemas.openxmlformats.org/officeDocument/2006/relationships/notesSlide" Target="../notesSlides/notesSlide25.xml"/><Relationship Id="rId16" Type="http://schemas.openxmlformats.org/officeDocument/2006/relationships/image" Target="../media/image134.png"/><Relationship Id="rId20" Type="http://schemas.openxmlformats.org/officeDocument/2006/relationships/image" Target="../media/image138.png"/><Relationship Id="rId29" Type="http://schemas.openxmlformats.org/officeDocument/2006/relationships/image" Target="../media/image147.png"/><Relationship Id="rId1" Type="http://schemas.openxmlformats.org/officeDocument/2006/relationships/slideLayout" Target="../slideLayouts/slideLayout13.xml"/><Relationship Id="rId6" Type="http://schemas.openxmlformats.org/officeDocument/2006/relationships/image" Target="../media/image92.png"/><Relationship Id="rId11" Type="http://schemas.openxmlformats.org/officeDocument/2006/relationships/image" Target="../media/image97.svg"/><Relationship Id="rId24" Type="http://schemas.openxmlformats.org/officeDocument/2006/relationships/image" Target="../media/image142.png"/><Relationship Id="rId32" Type="http://schemas.openxmlformats.org/officeDocument/2006/relationships/image" Target="../media/image120.png"/><Relationship Id="rId5" Type="http://schemas.openxmlformats.org/officeDocument/2006/relationships/image" Target="../media/image91.svg"/><Relationship Id="rId15" Type="http://schemas.openxmlformats.org/officeDocument/2006/relationships/image" Target="../media/image85.svg"/><Relationship Id="rId23" Type="http://schemas.openxmlformats.org/officeDocument/2006/relationships/image" Target="../media/image141.png"/><Relationship Id="rId28" Type="http://schemas.openxmlformats.org/officeDocument/2006/relationships/image" Target="../media/image146.png"/><Relationship Id="rId10" Type="http://schemas.openxmlformats.org/officeDocument/2006/relationships/image" Target="../media/image96.png"/><Relationship Id="rId19" Type="http://schemas.openxmlformats.org/officeDocument/2006/relationships/image" Target="../media/image137.png"/><Relationship Id="rId31" Type="http://schemas.openxmlformats.org/officeDocument/2006/relationships/image" Target="../media/image149.pn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84.png"/><Relationship Id="rId22" Type="http://schemas.openxmlformats.org/officeDocument/2006/relationships/image" Target="../media/image140.png"/><Relationship Id="rId27" Type="http://schemas.openxmlformats.org/officeDocument/2006/relationships/image" Target="../media/image145.png"/><Relationship Id="rId30" Type="http://schemas.openxmlformats.org/officeDocument/2006/relationships/image" Target="../media/image148.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15.svg"/><Relationship Id="rId3" Type="http://schemas.openxmlformats.org/officeDocument/2006/relationships/image" Target="../media/image54.png"/><Relationship Id="rId7" Type="http://schemas.openxmlformats.org/officeDocument/2006/relationships/image" Target="../media/image153.png"/><Relationship Id="rId12"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152.png"/><Relationship Id="rId11" Type="http://schemas.openxmlformats.org/officeDocument/2006/relationships/image" Target="../media/image113.svg"/><Relationship Id="rId5" Type="http://schemas.openxmlformats.org/officeDocument/2006/relationships/image" Target="../media/image151.png"/><Relationship Id="rId15" Type="http://schemas.openxmlformats.org/officeDocument/2006/relationships/image" Target="../media/image119.svg"/><Relationship Id="rId10" Type="http://schemas.openxmlformats.org/officeDocument/2006/relationships/image" Target="../media/image112.png"/><Relationship Id="rId4" Type="http://schemas.openxmlformats.org/officeDocument/2006/relationships/image" Target="../media/image150.png"/><Relationship Id="rId9" Type="http://schemas.openxmlformats.org/officeDocument/2006/relationships/image" Target="../media/image83.svg"/><Relationship Id="rId14" Type="http://schemas.openxmlformats.org/officeDocument/2006/relationships/image" Target="../media/image1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13.sv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112.png"/><Relationship Id="rId11" Type="http://schemas.openxmlformats.org/officeDocument/2006/relationships/image" Target="../media/image158.svg"/><Relationship Id="rId5" Type="http://schemas.openxmlformats.org/officeDocument/2006/relationships/image" Target="../media/image85.svg"/><Relationship Id="rId10" Type="http://schemas.openxmlformats.org/officeDocument/2006/relationships/image" Target="../media/image157.png"/><Relationship Id="rId4" Type="http://schemas.openxmlformats.org/officeDocument/2006/relationships/image" Target="../media/image84.png"/><Relationship Id="rId9" Type="http://schemas.openxmlformats.org/officeDocument/2006/relationships/image" Target="../media/image156.svg"/></Relationships>
</file>

<file path=ppt/slides/_rels/slide31.xml.rels><?xml version="1.0" encoding="UTF-8" standalone="yes"?>
<Relationships xmlns="http://schemas.openxmlformats.org/package/2006/relationships"><Relationship Id="rId13" Type="http://schemas.openxmlformats.org/officeDocument/2006/relationships/image" Target="../media/image215.svg"/><Relationship Id="rId18" Type="http://schemas.openxmlformats.org/officeDocument/2006/relationships/image" Target="../media/image220.png"/><Relationship Id="rId26" Type="http://schemas.openxmlformats.org/officeDocument/2006/relationships/image" Target="../media/image227.png"/><Relationship Id="rId3" Type="http://schemas.openxmlformats.org/officeDocument/2006/relationships/image" Target="../media/image154.png"/><Relationship Id="rId21" Type="http://schemas.openxmlformats.org/officeDocument/2006/relationships/image" Target="../media/image223.png"/><Relationship Id="rId34" Type="http://schemas.openxmlformats.org/officeDocument/2006/relationships/image" Target="../media/image235.png"/><Relationship Id="rId7" Type="http://schemas.openxmlformats.org/officeDocument/2006/relationships/image" Target="../media/image209.svg"/><Relationship Id="rId12" Type="http://schemas.openxmlformats.org/officeDocument/2006/relationships/image" Target="../media/image214.png"/><Relationship Id="rId17" Type="http://schemas.openxmlformats.org/officeDocument/2006/relationships/image" Target="../media/image219.svg"/><Relationship Id="rId25" Type="http://schemas.openxmlformats.org/officeDocument/2006/relationships/image" Target="../media/image226.png"/><Relationship Id="rId33" Type="http://schemas.openxmlformats.org/officeDocument/2006/relationships/image" Target="../media/image234.png"/><Relationship Id="rId2" Type="http://schemas.openxmlformats.org/officeDocument/2006/relationships/notesSlide" Target="../notesSlides/notesSlide29.xml"/><Relationship Id="rId16" Type="http://schemas.openxmlformats.org/officeDocument/2006/relationships/image" Target="../media/image218.png"/><Relationship Id="rId20" Type="http://schemas.openxmlformats.org/officeDocument/2006/relationships/image" Target="../media/image222.png"/><Relationship Id="rId29" Type="http://schemas.openxmlformats.org/officeDocument/2006/relationships/image" Target="../media/image230.png"/><Relationship Id="rId1" Type="http://schemas.openxmlformats.org/officeDocument/2006/relationships/slideLayout" Target="../slideLayouts/slideLayout13.xml"/><Relationship Id="rId6" Type="http://schemas.openxmlformats.org/officeDocument/2006/relationships/image" Target="../media/image208.png"/><Relationship Id="rId11" Type="http://schemas.openxmlformats.org/officeDocument/2006/relationships/image" Target="../media/image213.svg"/><Relationship Id="rId24" Type="http://schemas.openxmlformats.org/officeDocument/2006/relationships/image" Target="../media/image225.png"/><Relationship Id="rId32" Type="http://schemas.openxmlformats.org/officeDocument/2006/relationships/image" Target="../media/image233.tiff"/><Relationship Id="rId5" Type="http://schemas.openxmlformats.org/officeDocument/2006/relationships/image" Target="../media/image207.svg"/><Relationship Id="rId15" Type="http://schemas.openxmlformats.org/officeDocument/2006/relationships/image" Target="../media/image217.svg"/><Relationship Id="rId23" Type="http://schemas.microsoft.com/office/2007/relationships/hdphoto" Target="../media/hdphoto2.wdp"/><Relationship Id="rId28" Type="http://schemas.openxmlformats.org/officeDocument/2006/relationships/image" Target="../media/image229.png"/><Relationship Id="rId10" Type="http://schemas.openxmlformats.org/officeDocument/2006/relationships/image" Target="../media/image212.png"/><Relationship Id="rId19" Type="http://schemas.openxmlformats.org/officeDocument/2006/relationships/image" Target="../media/image221.svg"/><Relationship Id="rId31" Type="http://schemas.openxmlformats.org/officeDocument/2006/relationships/image" Target="../media/image232.png"/><Relationship Id="rId4" Type="http://schemas.openxmlformats.org/officeDocument/2006/relationships/image" Target="../media/image206.png"/><Relationship Id="rId9" Type="http://schemas.openxmlformats.org/officeDocument/2006/relationships/image" Target="../media/image211.svg"/><Relationship Id="rId14" Type="http://schemas.openxmlformats.org/officeDocument/2006/relationships/image" Target="../media/image216.png"/><Relationship Id="rId22" Type="http://schemas.openxmlformats.org/officeDocument/2006/relationships/image" Target="../media/image224.png"/><Relationship Id="rId27" Type="http://schemas.openxmlformats.org/officeDocument/2006/relationships/image" Target="../media/image228.emf"/><Relationship Id="rId30" Type="http://schemas.openxmlformats.org/officeDocument/2006/relationships/image" Target="../media/image231.png"/><Relationship Id="rId8" Type="http://schemas.openxmlformats.org/officeDocument/2006/relationships/image" Target="../media/image210.png"/></Relationships>
</file>

<file path=ppt/slides/_rels/slide32.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118.png"/><Relationship Id="rId18" Type="http://schemas.openxmlformats.org/officeDocument/2006/relationships/image" Target="../media/image155.png"/><Relationship Id="rId3" Type="http://schemas.openxmlformats.org/officeDocument/2006/relationships/image" Target="../media/image150.png"/><Relationship Id="rId21" Type="http://schemas.openxmlformats.org/officeDocument/2006/relationships/image" Target="../media/image158.svg"/><Relationship Id="rId7" Type="http://schemas.openxmlformats.org/officeDocument/2006/relationships/image" Target="../media/image82.png"/><Relationship Id="rId12" Type="http://schemas.openxmlformats.org/officeDocument/2006/relationships/image" Target="../media/image115.svg"/><Relationship Id="rId17" Type="http://schemas.openxmlformats.org/officeDocument/2006/relationships/image" Target="../media/image85.svg"/><Relationship Id="rId2" Type="http://schemas.openxmlformats.org/officeDocument/2006/relationships/notesSlide" Target="../notesSlides/notesSlide30.xml"/><Relationship Id="rId16" Type="http://schemas.openxmlformats.org/officeDocument/2006/relationships/image" Target="../media/image84.png"/><Relationship Id="rId20" Type="http://schemas.openxmlformats.org/officeDocument/2006/relationships/image" Target="../media/image157.png"/><Relationship Id="rId1" Type="http://schemas.openxmlformats.org/officeDocument/2006/relationships/slideLayout" Target="../slideLayouts/slideLayout13.xml"/><Relationship Id="rId6" Type="http://schemas.openxmlformats.org/officeDocument/2006/relationships/image" Target="../media/image153.png"/><Relationship Id="rId11" Type="http://schemas.openxmlformats.org/officeDocument/2006/relationships/image" Target="../media/image114.png"/><Relationship Id="rId5" Type="http://schemas.openxmlformats.org/officeDocument/2006/relationships/image" Target="../media/image152.png"/><Relationship Id="rId15" Type="http://schemas.openxmlformats.org/officeDocument/2006/relationships/image" Target="../media/image154.png"/><Relationship Id="rId10" Type="http://schemas.openxmlformats.org/officeDocument/2006/relationships/image" Target="../media/image113.svg"/><Relationship Id="rId19" Type="http://schemas.openxmlformats.org/officeDocument/2006/relationships/image" Target="../media/image156.svg"/><Relationship Id="rId4" Type="http://schemas.openxmlformats.org/officeDocument/2006/relationships/image" Target="../media/image151.png"/><Relationship Id="rId9" Type="http://schemas.openxmlformats.org/officeDocument/2006/relationships/image" Target="../media/image112.png"/><Relationship Id="rId14" Type="http://schemas.openxmlformats.org/officeDocument/2006/relationships/image" Target="../media/image119.svg"/></Relationships>
</file>

<file path=ppt/slides/_rels/slide3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37.svg"/></Relationships>
</file>

<file path=ppt/slides/_rels/slide3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164.emf"/><Relationship Id="rId13" Type="http://schemas.openxmlformats.org/officeDocument/2006/relationships/image" Target="../media/image240.png"/><Relationship Id="rId18" Type="http://schemas.openxmlformats.org/officeDocument/2006/relationships/image" Target="../media/image87.svg"/><Relationship Id="rId3" Type="http://schemas.openxmlformats.org/officeDocument/2006/relationships/image" Target="../media/image159.png"/><Relationship Id="rId21" Type="http://schemas.openxmlformats.org/officeDocument/2006/relationships/image" Target="../media/image98.png"/><Relationship Id="rId7" Type="http://schemas.openxmlformats.org/officeDocument/2006/relationships/image" Target="../media/image163.jpg"/><Relationship Id="rId12" Type="http://schemas.openxmlformats.org/officeDocument/2006/relationships/image" Target="../media/image54.png"/><Relationship Id="rId17" Type="http://schemas.openxmlformats.org/officeDocument/2006/relationships/image" Target="../media/image86.png"/><Relationship Id="rId2" Type="http://schemas.openxmlformats.org/officeDocument/2006/relationships/notesSlide" Target="../notesSlides/notesSlide35.xml"/><Relationship Id="rId16" Type="http://schemas.openxmlformats.org/officeDocument/2006/relationships/image" Target="../media/image169.svg"/><Relationship Id="rId20" Type="http://schemas.openxmlformats.org/officeDocument/2006/relationships/image" Target="../media/image115.svg"/><Relationship Id="rId1" Type="http://schemas.openxmlformats.org/officeDocument/2006/relationships/slideLayout" Target="../slideLayouts/slideLayout13.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68.png"/><Relationship Id="rId10" Type="http://schemas.openxmlformats.org/officeDocument/2006/relationships/image" Target="../media/image166.png"/><Relationship Id="rId19" Type="http://schemas.openxmlformats.org/officeDocument/2006/relationships/image" Target="../media/image114.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241.png"/><Relationship Id="rId22" Type="http://schemas.openxmlformats.org/officeDocument/2006/relationships/image" Target="../media/image99.svg"/></Relationships>
</file>

<file path=ppt/slides/_rels/slide38.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46.jp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45.png"/><Relationship Id="rId5" Type="http://schemas.openxmlformats.org/officeDocument/2006/relationships/image" Target="../media/image244.tiff"/><Relationship Id="rId4" Type="http://schemas.openxmlformats.org/officeDocument/2006/relationships/image" Target="../media/image243.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40.xml.rels><?xml version="1.0" encoding="UTF-8" standalone="yes"?>
<Relationships xmlns="http://schemas.openxmlformats.org/package/2006/relationships"><Relationship Id="rId8" Type="http://schemas.openxmlformats.org/officeDocument/2006/relationships/image" Target="../media/image252.jpeg"/><Relationship Id="rId13" Type="http://schemas.openxmlformats.org/officeDocument/2006/relationships/image" Target="../media/image112.png"/><Relationship Id="rId3" Type="http://schemas.openxmlformats.org/officeDocument/2006/relationships/image" Target="../media/image247.png"/><Relationship Id="rId7" Type="http://schemas.openxmlformats.org/officeDocument/2006/relationships/image" Target="../media/image251.jpeg"/><Relationship Id="rId12" Type="http://schemas.openxmlformats.org/officeDocument/2006/relationships/image" Target="../media/image119.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50.png"/><Relationship Id="rId11" Type="http://schemas.openxmlformats.org/officeDocument/2006/relationships/image" Target="../media/image118.png"/><Relationship Id="rId5" Type="http://schemas.openxmlformats.org/officeDocument/2006/relationships/image" Target="../media/image249.jpeg"/><Relationship Id="rId10" Type="http://schemas.openxmlformats.org/officeDocument/2006/relationships/image" Target="../media/image133.svg"/><Relationship Id="rId4" Type="http://schemas.openxmlformats.org/officeDocument/2006/relationships/image" Target="../media/image248.png"/><Relationship Id="rId9" Type="http://schemas.openxmlformats.org/officeDocument/2006/relationships/image" Target="../media/image132.png"/><Relationship Id="rId14" Type="http://schemas.openxmlformats.org/officeDocument/2006/relationships/image" Target="../media/image113.svg"/></Relationships>
</file>

<file path=ppt/slides/_rels/slide4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54.png"/></Relationships>
</file>

<file path=ppt/slides/_rels/slide4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5.tiff"/><Relationship Id="rId7" Type="http://schemas.openxmlformats.org/officeDocument/2006/relationships/image" Target="../media/image259.tiff"/><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8.tiff"/><Relationship Id="rId5" Type="http://schemas.openxmlformats.org/officeDocument/2006/relationships/image" Target="../media/image257.tiff"/><Relationship Id="rId10" Type="http://schemas.openxmlformats.org/officeDocument/2006/relationships/image" Target="../media/image262.svg"/><Relationship Id="rId4" Type="http://schemas.openxmlformats.org/officeDocument/2006/relationships/image" Target="../media/image256.tiff"/><Relationship Id="rId9" Type="http://schemas.openxmlformats.org/officeDocument/2006/relationships/image" Target="../media/image261.png"/></Relationships>
</file>

<file path=ppt/slides/_rels/slide43.xml.rels><?xml version="1.0" encoding="UTF-8" standalone="yes"?>
<Relationships xmlns="http://schemas.openxmlformats.org/package/2006/relationships"><Relationship Id="rId3" Type="http://schemas.openxmlformats.org/officeDocument/2006/relationships/image" Target="../media/image263.tif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microsoft.com/office/2007/relationships/hdphoto" Target="../media/hdphoto3.wdp"/><Relationship Id="rId4" Type="http://schemas.openxmlformats.org/officeDocument/2006/relationships/image" Target="../media/image266.jpeg"/></Relationships>
</file>

<file path=ppt/slides/_rels/slide46.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92.png"/><Relationship Id="rId3" Type="http://schemas.openxmlformats.org/officeDocument/2006/relationships/image" Target="../media/image267.png"/><Relationship Id="rId7" Type="http://schemas.openxmlformats.org/officeDocument/2006/relationships/image" Target="../media/image134.png"/><Relationship Id="rId12" Type="http://schemas.openxmlformats.org/officeDocument/2006/relationships/image" Target="../media/image156.svg"/><Relationship Id="rId2" Type="http://schemas.openxmlformats.org/officeDocument/2006/relationships/notesSlide" Target="../notesSlides/notesSlide43.xml"/><Relationship Id="rId16" Type="http://schemas.openxmlformats.org/officeDocument/2006/relationships/image" Target="../media/image272.svg"/><Relationship Id="rId1" Type="http://schemas.openxmlformats.org/officeDocument/2006/relationships/slideLayout" Target="../slideLayouts/slideLayout20.xml"/><Relationship Id="rId6" Type="http://schemas.openxmlformats.org/officeDocument/2006/relationships/image" Target="../media/image270.svg"/><Relationship Id="rId11" Type="http://schemas.openxmlformats.org/officeDocument/2006/relationships/image" Target="../media/image155.png"/><Relationship Id="rId5" Type="http://schemas.openxmlformats.org/officeDocument/2006/relationships/image" Target="../media/image269.png"/><Relationship Id="rId15" Type="http://schemas.openxmlformats.org/officeDocument/2006/relationships/image" Target="../media/image271.png"/><Relationship Id="rId10" Type="http://schemas.openxmlformats.org/officeDocument/2006/relationships/image" Target="../media/image133.svg"/><Relationship Id="rId4" Type="http://schemas.openxmlformats.org/officeDocument/2006/relationships/image" Target="../media/image268.png"/><Relationship Id="rId9" Type="http://schemas.openxmlformats.org/officeDocument/2006/relationships/image" Target="../media/image132.png"/><Relationship Id="rId14" Type="http://schemas.openxmlformats.org/officeDocument/2006/relationships/image" Target="../media/image93.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hyperlink" Target="https://infrastructure.aw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1D6F-BA44-264B-8EB0-647CE1197FC3}"/>
              </a:ext>
            </a:extLst>
          </p:cNvPr>
          <p:cNvSpPr>
            <a:spLocks noGrp="1"/>
          </p:cNvSpPr>
          <p:nvPr>
            <p:ph type="title"/>
          </p:nvPr>
        </p:nvSpPr>
        <p:spPr/>
        <p:txBody>
          <a:bodyPr/>
          <a:lstStyle/>
          <a:p>
            <a:r>
              <a:rPr lang="zh-CN" altLang="en-US" dirty="0"/>
              <a:t>轻松开启云上大数据</a:t>
            </a:r>
            <a:endParaRPr lang="en-US" dirty="0"/>
          </a:p>
        </p:txBody>
      </p:sp>
    </p:spTree>
    <p:extLst>
      <p:ext uri="{BB962C8B-B14F-4D97-AF65-F5344CB8AC3E}">
        <p14:creationId xmlns:p14="http://schemas.microsoft.com/office/powerpoint/2010/main" val="199249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858C8-43DF-7E42-9D72-940A992E584D}"/>
              </a:ext>
            </a:extLst>
          </p:cNvPr>
          <p:cNvSpPr>
            <a:spLocks noGrp="1"/>
          </p:cNvSpPr>
          <p:nvPr>
            <p:ph type="title"/>
          </p:nvPr>
        </p:nvSpPr>
        <p:spPr/>
        <p:txBody>
          <a:bodyPr vert="horz" lIns="121920" tIns="60960" rIns="121920" bIns="60960" rtlCol="0" anchor="t">
            <a:noAutofit/>
          </a:bodyPr>
          <a:lstStyle/>
          <a:p>
            <a:r>
              <a:rPr lang="zh-CN" altLang="en-US" b="0" dirty="0">
                <a:latin typeface="Arial" panose="020B0604020202020204" pitchFamily="34" charset="0"/>
                <a:cs typeface="Arial" panose="020B0604020202020204" pitchFamily="34" charset="0"/>
              </a:rPr>
              <a:t>所有</a:t>
            </a:r>
            <a:r>
              <a:rPr lang="en-US" altLang="zh-CN" b="0" dirty="0">
                <a:latin typeface="Arial" panose="020B0604020202020204" pitchFamily="34" charset="0"/>
                <a:ea typeface="Amazon Ember Thin" charset="0"/>
                <a:cs typeface="Arial" panose="020B0604020202020204" pitchFamily="34" charset="0"/>
              </a:rPr>
              <a:t>AWS</a:t>
            </a:r>
            <a:r>
              <a:rPr lang="zh-CN" altLang="en-US" b="0" dirty="0">
                <a:latin typeface="Arial" panose="020B0604020202020204" pitchFamily="34" charset="0"/>
                <a:cs typeface="Arial" panose="020B0604020202020204" pitchFamily="34" charset="0"/>
              </a:rPr>
              <a:t>服务现在都已</a:t>
            </a:r>
            <a:r>
              <a:rPr lang="en-US" altLang="zh-CN" b="0" dirty="0">
                <a:latin typeface="Arial" panose="020B0604020202020204" pitchFamily="34" charset="0"/>
                <a:ea typeface="Amazon Ember Thin" charset="0"/>
                <a:cs typeface="Arial" panose="020B0604020202020204" pitchFamily="34" charset="0"/>
              </a:rPr>
              <a:t>GDPR</a:t>
            </a:r>
            <a:r>
              <a:rPr lang="zh-CN" altLang="en-US" b="0" dirty="0">
                <a:latin typeface="Arial" panose="020B0604020202020204" pitchFamily="34" charset="0"/>
                <a:cs typeface="Arial" panose="020B0604020202020204" pitchFamily="34" charset="0"/>
              </a:rPr>
              <a:t>就绪</a:t>
            </a:r>
            <a:br>
              <a:rPr lang="zh-CN" altLang="en-US" b="0" dirty="0">
                <a:latin typeface="Arial" panose="020B0604020202020204" pitchFamily="34" charset="0"/>
                <a:cs typeface="Arial" panose="020B0604020202020204" pitchFamily="34" charset="0"/>
              </a:rPr>
            </a:br>
            <a:endParaRPr lang="zh-CN" altLang="en-US" b="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61D58760-AD3A-C844-A47A-13A3B8276110}"/>
              </a:ext>
            </a:extLst>
          </p:cNvPr>
          <p:cNvPicPr>
            <a:picLocks noChangeAspect="1"/>
          </p:cNvPicPr>
          <p:nvPr/>
        </p:nvPicPr>
        <p:blipFill>
          <a:blip r:embed="rId2"/>
          <a:stretch>
            <a:fillRect/>
          </a:stretch>
        </p:blipFill>
        <p:spPr>
          <a:xfrm>
            <a:off x="450321" y="1368684"/>
            <a:ext cx="5645679" cy="2860477"/>
          </a:xfrm>
          <a:prstGeom prst="rect">
            <a:avLst/>
          </a:prstGeom>
        </p:spPr>
      </p:pic>
      <p:sp>
        <p:nvSpPr>
          <p:cNvPr id="5" name="文本框 4">
            <a:extLst>
              <a:ext uri="{FF2B5EF4-FFF2-40B4-BE49-F238E27FC236}">
                <a16:creationId xmlns:a16="http://schemas.microsoft.com/office/drawing/2014/main" id="{8C08ED4E-7C54-0B4A-AE72-3A3635466021}"/>
              </a:ext>
            </a:extLst>
          </p:cNvPr>
          <p:cNvSpPr txBox="1"/>
          <p:nvPr/>
        </p:nvSpPr>
        <p:spPr>
          <a:xfrm>
            <a:off x="2887831" y="5584952"/>
            <a:ext cx="7176965" cy="338554"/>
          </a:xfrm>
          <a:prstGeom prst="rect">
            <a:avLst/>
          </a:prstGeom>
          <a:noFill/>
        </p:spPr>
        <p:txBody>
          <a:bodyPr wrap="none" rtlCol="0">
            <a:spAutoFit/>
          </a:bodyPr>
          <a:lstStyle/>
          <a:p>
            <a:r>
              <a:rPr kumimoji="1" lang="en-US" altLang="zh-CN" sz="1600" dirty="0">
                <a:solidFill>
                  <a:schemeClr val="bg1"/>
                </a:solidFill>
                <a:hlinkClick r:id="rId3">
                  <a:extLst>
                    <a:ext uri="{A12FA001-AC4F-418D-AE19-62706E023703}">
                      <ahyp:hlinkClr xmlns:ahyp="http://schemas.microsoft.com/office/drawing/2018/hyperlinkcolor" val="tx"/>
                    </a:ext>
                  </a:extLst>
                </a:hlinkClick>
              </a:rPr>
              <a:t>https://amazonaws-china.com/cn/blogs/security/all-aws-services-gdpr-ready/</a:t>
            </a:r>
            <a:r>
              <a:rPr kumimoji="1" lang="zh-Hans" altLang="en-US" sz="1600" dirty="0">
                <a:solidFill>
                  <a:schemeClr val="bg1"/>
                </a:solidFill>
              </a:rPr>
              <a:t> </a:t>
            </a:r>
            <a:endParaRPr kumimoji="1" lang="zh-CN" altLang="en-US" sz="1600" dirty="0">
              <a:solidFill>
                <a:schemeClr val="bg1"/>
              </a:solidFill>
            </a:endParaRPr>
          </a:p>
        </p:txBody>
      </p:sp>
    </p:spTree>
    <p:extLst>
      <p:ext uri="{BB962C8B-B14F-4D97-AF65-F5344CB8AC3E}">
        <p14:creationId xmlns:p14="http://schemas.microsoft.com/office/powerpoint/2010/main" val="316765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958FB6-8F2A-FC4A-9F99-9EEC249BB364}"/>
              </a:ext>
            </a:extLst>
          </p:cNvPr>
          <p:cNvSpPr/>
          <p:nvPr/>
        </p:nvSpPr>
        <p:spPr>
          <a:xfrm>
            <a:off x="574157" y="1594885"/>
            <a:ext cx="11171275" cy="40549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 name="Title 1"/>
          <p:cNvSpPr>
            <a:spLocks noGrp="1"/>
          </p:cNvSpPr>
          <p:nvPr>
            <p:ph type="title"/>
          </p:nvPr>
        </p:nvSpPr>
        <p:spPr>
          <a:xfrm>
            <a:off x="719496" y="497160"/>
            <a:ext cx="9487915" cy="899665"/>
          </a:xfrm>
        </p:spPr>
        <p:txBody>
          <a:bodyPr vert="horz" lIns="121920" tIns="60960" rIns="121920" bIns="60960" rtlCol="0" anchor="t">
            <a:noAutofit/>
          </a:bodyPr>
          <a:lstStyle/>
          <a:p>
            <a:r>
              <a:rPr lang="zh-CN" altLang="en-US" sz="3200" b="0" dirty="0">
                <a:latin typeface="Arial" panose="020B0604020202020204" pitchFamily="34" charset="0"/>
                <a:cs typeface="Arial" panose="020B0604020202020204" pitchFamily="34" charset="0"/>
              </a:rPr>
              <a:t>中国区支持的认证</a:t>
            </a:r>
            <a:endParaRPr lang="en-US" sz="3200" b="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393" y="1491172"/>
            <a:ext cx="10359017" cy="4064352"/>
          </a:xfrm>
          <a:prstGeom prst="rect">
            <a:avLst/>
          </a:prstGeom>
        </p:spPr>
      </p:pic>
      <p:sp>
        <p:nvSpPr>
          <p:cNvPr id="3" name="TextBox 2">
            <a:extLst>
              <a:ext uri="{FF2B5EF4-FFF2-40B4-BE49-F238E27FC236}">
                <a16:creationId xmlns:a16="http://schemas.microsoft.com/office/drawing/2014/main" id="{E408D950-95E1-B54C-A3F3-F8A636B7024E}"/>
              </a:ext>
            </a:extLst>
          </p:cNvPr>
          <p:cNvSpPr txBox="1"/>
          <p:nvPr/>
        </p:nvSpPr>
        <p:spPr>
          <a:xfrm>
            <a:off x="1183731" y="3086582"/>
            <a:ext cx="1366079" cy="543867"/>
          </a:xfrm>
          <a:prstGeom prst="rect">
            <a:avLst/>
          </a:prstGeom>
          <a:noFill/>
        </p:spPr>
        <p:txBody>
          <a:bodyPr wrap="none" rtlCol="0">
            <a:spAutoFit/>
          </a:bodyPr>
          <a:lstStyle/>
          <a:p>
            <a:pPr algn="ctr">
              <a:defRPr/>
            </a:pPr>
            <a:r>
              <a:rPr lang="en-US" sz="1467" dirty="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rPr>
              <a:t>MLPS Level 3 </a:t>
            </a:r>
          </a:p>
          <a:p>
            <a:pPr algn="ctr">
              <a:defRPr/>
            </a:pPr>
            <a:r>
              <a:rPr lang="zh-CN" altLang="en-US" sz="1467" dirty="0">
                <a:solidFill>
                  <a:schemeClr val="tx1">
                    <a:lumMod val="50000"/>
                    <a:lumOff val="50000"/>
                  </a:schemeClr>
                </a:solidFill>
                <a:latin typeface="Amazon Ember" panose="020B0603020204020204" pitchFamily="34" charset="0"/>
                <a:ea typeface="微软雅黑" panose="020B0503020204020204" pitchFamily="34" charset="-122"/>
                <a:cs typeface="Amazon Ember" panose="020B0603020204020204" pitchFamily="34" charset="0"/>
              </a:rPr>
              <a:t>等保三级</a:t>
            </a:r>
            <a:endParaRPr lang="en-US" sz="1467" dirty="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BD054C35-18E1-194C-8EC3-D4B5837251F3}"/>
              </a:ext>
            </a:extLst>
          </p:cNvPr>
          <p:cNvSpPr txBox="1"/>
          <p:nvPr/>
        </p:nvSpPr>
        <p:spPr>
          <a:xfrm>
            <a:off x="6476621" y="3163748"/>
            <a:ext cx="747320" cy="318100"/>
          </a:xfrm>
          <a:prstGeom prst="rect">
            <a:avLst/>
          </a:prstGeom>
          <a:noFill/>
        </p:spPr>
        <p:txBody>
          <a:bodyPr wrap="none" rtlCol="0">
            <a:spAutoFit/>
          </a:bodyPr>
          <a:lstStyle/>
          <a:p>
            <a:pPr algn="ctr">
              <a:defRPr/>
            </a:pPr>
            <a:r>
              <a:rPr lang="zh-CN" altLang="en-US" sz="1467" dirty="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rPr>
              <a:t>可信云</a:t>
            </a:r>
            <a:endParaRPr lang="en-US" sz="1467" dirty="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562878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C755-3453-6C43-BE38-6B80424556E6}"/>
              </a:ext>
            </a:extLst>
          </p:cNvPr>
          <p:cNvSpPr>
            <a:spLocks noGrp="1"/>
          </p:cNvSpPr>
          <p:nvPr>
            <p:ph type="title"/>
          </p:nvPr>
        </p:nvSpPr>
        <p:spPr/>
        <p:txBody>
          <a:bodyPr/>
          <a:lstStyle/>
          <a:p>
            <a:r>
              <a:rPr lang="zh-CN" altLang="en-US"/>
              <a:t>丰富的工具和平台</a:t>
            </a:r>
            <a:endParaRPr lang="en-US" dirty="0"/>
          </a:p>
        </p:txBody>
      </p:sp>
      <p:pic>
        <p:nvPicPr>
          <p:cNvPr id="3" name="Picture 12" descr="Apache HBase">
            <a:extLst>
              <a:ext uri="{FF2B5EF4-FFF2-40B4-BE49-F238E27FC236}">
                <a16:creationId xmlns:a16="http://schemas.microsoft.com/office/drawing/2014/main" id="{9D304582-5882-1A4D-BFDB-25DACEFA057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0553" y="2689057"/>
            <a:ext cx="1255227" cy="310282"/>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2" descr="http://prestodb.io/static/presto-og.png">
            <a:extLst>
              <a:ext uri="{FF2B5EF4-FFF2-40B4-BE49-F238E27FC236}">
                <a16:creationId xmlns:a16="http://schemas.microsoft.com/office/drawing/2014/main" id="{09752ED4-03E7-EC41-8416-2DC10AD818E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69458" y="4037637"/>
            <a:ext cx="1582099" cy="73041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B4CADA4-9BD8-674F-9D63-7C457D0837D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97432" y="5503798"/>
            <a:ext cx="1303565" cy="458854"/>
          </a:xfrm>
          <a:prstGeom prst="rect">
            <a:avLst/>
          </a:prstGeom>
        </p:spPr>
      </p:pic>
      <p:pic>
        <p:nvPicPr>
          <p:cNvPr id="6" name="Picture 5" descr="apache-hive-bee-image.png">
            <a:extLst>
              <a:ext uri="{FF2B5EF4-FFF2-40B4-BE49-F238E27FC236}">
                <a16:creationId xmlns:a16="http://schemas.microsoft.com/office/drawing/2014/main" id="{C6C8AD22-7BA9-5247-813E-DA3D1B2820A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9390" y="1827490"/>
            <a:ext cx="754629" cy="566602"/>
          </a:xfrm>
          <a:prstGeom prst="rect">
            <a:avLst/>
          </a:prstGeom>
        </p:spPr>
      </p:pic>
      <p:pic>
        <p:nvPicPr>
          <p:cNvPr id="7" name="Picture 6" descr="hadoop.png">
            <a:extLst>
              <a:ext uri="{FF2B5EF4-FFF2-40B4-BE49-F238E27FC236}">
                <a16:creationId xmlns:a16="http://schemas.microsoft.com/office/drawing/2014/main" id="{6976B225-587F-9847-9FFA-44DDE1CCF8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8450" y="1007537"/>
            <a:ext cx="1708773" cy="676330"/>
          </a:xfrm>
          <a:prstGeom prst="rect">
            <a:avLst/>
          </a:prstGeom>
        </p:spPr>
      </p:pic>
      <p:pic>
        <p:nvPicPr>
          <p:cNvPr id="8" name="Picture 7" descr="Cassandra_logo.png">
            <a:extLst>
              <a:ext uri="{FF2B5EF4-FFF2-40B4-BE49-F238E27FC236}">
                <a16:creationId xmlns:a16="http://schemas.microsoft.com/office/drawing/2014/main" id="{C4AD15FB-AA1D-7847-AFF1-A85F5D3FAFC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11653" y="4604873"/>
            <a:ext cx="1326264" cy="889013"/>
          </a:xfrm>
          <a:prstGeom prst="rect">
            <a:avLst/>
          </a:prstGeom>
        </p:spPr>
      </p:pic>
      <p:pic>
        <p:nvPicPr>
          <p:cNvPr id="9" name="Picture 8" descr="spark.png">
            <a:extLst>
              <a:ext uri="{FF2B5EF4-FFF2-40B4-BE49-F238E27FC236}">
                <a16:creationId xmlns:a16="http://schemas.microsoft.com/office/drawing/2014/main" id="{4924FC95-1E58-CF46-A4DD-1417D74B612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310354" y="989776"/>
            <a:ext cx="1704563" cy="887408"/>
          </a:xfrm>
          <a:prstGeom prst="rect">
            <a:avLst/>
          </a:prstGeom>
        </p:spPr>
      </p:pic>
      <p:pic>
        <p:nvPicPr>
          <p:cNvPr id="10" name="Picture 9" descr="hive-pig.png">
            <a:extLst>
              <a:ext uri="{FF2B5EF4-FFF2-40B4-BE49-F238E27FC236}">
                <a16:creationId xmlns:a16="http://schemas.microsoft.com/office/drawing/2014/main" id="{01E5E733-AE8A-6B41-B5F2-7F2921CCF5A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42470" y="1806961"/>
            <a:ext cx="550968" cy="713949"/>
          </a:xfrm>
          <a:prstGeom prst="rect">
            <a:avLst/>
          </a:prstGeom>
        </p:spPr>
      </p:pic>
      <p:pic>
        <p:nvPicPr>
          <p:cNvPr id="11" name="Picture 10" descr="kafka-logo-wide.png">
            <a:extLst>
              <a:ext uri="{FF2B5EF4-FFF2-40B4-BE49-F238E27FC236}">
                <a16:creationId xmlns:a16="http://schemas.microsoft.com/office/drawing/2014/main" id="{0959AC18-6A5A-4C41-961B-493D49F88693}"/>
              </a:ext>
            </a:extLst>
          </p:cNvPr>
          <p:cNvPicPr>
            <a:picLocks noChangeAspect="1"/>
          </p:cNvPicPr>
          <p:nvPr/>
        </p:nvPicPr>
        <p:blipFill>
          <a:blip r:embed="rId11" cstate="print">
            <a:lum bright="70000" contrast="-70000"/>
            <a:extLst>
              <a:ext uri="{28A0092B-C50C-407E-A947-70E740481C1C}">
                <a14:useLocalDpi xmlns:a14="http://schemas.microsoft.com/office/drawing/2010/main"/>
              </a:ext>
            </a:extLst>
          </a:blip>
          <a:stretch>
            <a:fillRect/>
          </a:stretch>
        </p:blipFill>
        <p:spPr>
          <a:xfrm>
            <a:off x="363534" y="3970850"/>
            <a:ext cx="1651360" cy="868024"/>
          </a:xfrm>
          <a:prstGeom prst="rect">
            <a:avLst/>
          </a:prstGeom>
        </p:spPr>
      </p:pic>
      <p:pic>
        <p:nvPicPr>
          <p:cNvPr id="12" name="Picture 11" descr="kibana.png">
            <a:extLst>
              <a:ext uri="{FF2B5EF4-FFF2-40B4-BE49-F238E27FC236}">
                <a16:creationId xmlns:a16="http://schemas.microsoft.com/office/drawing/2014/main" id="{1ACB80B7-920F-3747-9135-238F7D6CBDC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874760" y="4243778"/>
            <a:ext cx="1328325" cy="322168"/>
          </a:xfrm>
          <a:prstGeom prst="rect">
            <a:avLst/>
          </a:prstGeom>
        </p:spPr>
      </p:pic>
      <p:pic>
        <p:nvPicPr>
          <p:cNvPr id="13" name="Picture 12" descr="flume-image.png">
            <a:extLst>
              <a:ext uri="{FF2B5EF4-FFF2-40B4-BE49-F238E27FC236}">
                <a16:creationId xmlns:a16="http://schemas.microsoft.com/office/drawing/2014/main" id="{E5024387-147E-464D-9D39-9D986F1BD29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67937" y="5313814"/>
            <a:ext cx="1044746" cy="784429"/>
          </a:xfrm>
          <a:prstGeom prst="rect">
            <a:avLst/>
          </a:prstGeom>
        </p:spPr>
      </p:pic>
      <p:pic>
        <p:nvPicPr>
          <p:cNvPr id="14" name="Picture 13" descr="flink_squirrel_1000.png">
            <a:extLst>
              <a:ext uri="{FF2B5EF4-FFF2-40B4-BE49-F238E27FC236}">
                <a16:creationId xmlns:a16="http://schemas.microsoft.com/office/drawing/2014/main" id="{1A8BFF3B-C234-E147-96F1-37B7B9E25A0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417918" y="1005643"/>
            <a:ext cx="767458" cy="767458"/>
          </a:xfrm>
          <a:prstGeom prst="rect">
            <a:avLst/>
          </a:prstGeom>
        </p:spPr>
      </p:pic>
      <p:pic>
        <p:nvPicPr>
          <p:cNvPr id="15" name="Picture 14" descr="zookeeper_logo.png">
            <a:extLst>
              <a:ext uri="{FF2B5EF4-FFF2-40B4-BE49-F238E27FC236}">
                <a16:creationId xmlns:a16="http://schemas.microsoft.com/office/drawing/2014/main" id="{66943A79-23BF-4B48-AAB9-A2A87DC6468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88525" y="1708151"/>
            <a:ext cx="585282" cy="832773"/>
          </a:xfrm>
          <a:prstGeom prst="rect">
            <a:avLst/>
          </a:prstGeom>
        </p:spPr>
      </p:pic>
      <p:pic>
        <p:nvPicPr>
          <p:cNvPr id="16" name="Picture 15" descr="elasticsearch.png">
            <a:extLst>
              <a:ext uri="{FF2B5EF4-FFF2-40B4-BE49-F238E27FC236}">
                <a16:creationId xmlns:a16="http://schemas.microsoft.com/office/drawing/2014/main" id="{4212D9FB-C350-D344-A3CE-283A8F66FE57}"/>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88450" y="4757275"/>
            <a:ext cx="2124270" cy="578453"/>
          </a:xfrm>
          <a:prstGeom prst="rect">
            <a:avLst/>
          </a:prstGeom>
        </p:spPr>
      </p:pic>
      <p:pic>
        <p:nvPicPr>
          <p:cNvPr id="17" name="Picture 16">
            <a:extLst>
              <a:ext uri="{FF2B5EF4-FFF2-40B4-BE49-F238E27FC236}">
                <a16:creationId xmlns:a16="http://schemas.microsoft.com/office/drawing/2014/main" id="{BA600CD0-7391-AE40-B980-C5B965AE8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58072" y="5612549"/>
            <a:ext cx="1999770" cy="280098"/>
          </a:xfrm>
          <a:prstGeom prst="rect">
            <a:avLst/>
          </a:prstGeom>
        </p:spPr>
      </p:pic>
      <p:pic>
        <p:nvPicPr>
          <p:cNvPr id="18" name="Picture 17">
            <a:extLst>
              <a:ext uri="{FF2B5EF4-FFF2-40B4-BE49-F238E27FC236}">
                <a16:creationId xmlns:a16="http://schemas.microsoft.com/office/drawing/2014/main" id="{CC37F3C7-F4EE-D44E-95F9-2484213A08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39297" y="3507386"/>
            <a:ext cx="1865678" cy="380266"/>
          </a:xfrm>
          <a:prstGeom prst="rect">
            <a:avLst/>
          </a:prstGeom>
        </p:spPr>
      </p:pic>
      <p:pic>
        <p:nvPicPr>
          <p:cNvPr id="19" name="Picture 18">
            <a:extLst>
              <a:ext uri="{FF2B5EF4-FFF2-40B4-BE49-F238E27FC236}">
                <a16:creationId xmlns:a16="http://schemas.microsoft.com/office/drawing/2014/main" id="{3B3E68F6-BD3F-4545-946D-EC3FBE85EA4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00963" y="1969361"/>
            <a:ext cx="769610" cy="367200"/>
          </a:xfrm>
          <a:prstGeom prst="rect">
            <a:avLst/>
          </a:prstGeom>
        </p:spPr>
      </p:pic>
      <p:pic>
        <p:nvPicPr>
          <p:cNvPr id="20" name="Picture 19">
            <a:extLst>
              <a:ext uri="{FF2B5EF4-FFF2-40B4-BE49-F238E27FC236}">
                <a16:creationId xmlns:a16="http://schemas.microsoft.com/office/drawing/2014/main" id="{951431A3-AAE6-324C-A06B-5DE63022E21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73698" y="3378022"/>
            <a:ext cx="2048926" cy="552106"/>
          </a:xfrm>
          <a:prstGeom prst="rect">
            <a:avLst/>
          </a:prstGeom>
        </p:spPr>
      </p:pic>
      <p:pic>
        <p:nvPicPr>
          <p:cNvPr id="21" name="Picture 20">
            <a:extLst>
              <a:ext uri="{FF2B5EF4-FFF2-40B4-BE49-F238E27FC236}">
                <a16:creationId xmlns:a16="http://schemas.microsoft.com/office/drawing/2014/main" id="{4A0743A3-1C96-184F-AB23-07C25A962D2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09269" y="2595050"/>
            <a:ext cx="1699443" cy="582014"/>
          </a:xfrm>
          <a:prstGeom prst="rect">
            <a:avLst/>
          </a:prstGeom>
        </p:spPr>
      </p:pic>
      <p:pic>
        <p:nvPicPr>
          <p:cNvPr id="22" name="Picture 6" descr="ySQL.svg">
            <a:extLst>
              <a:ext uri="{FF2B5EF4-FFF2-40B4-BE49-F238E27FC236}">
                <a16:creationId xmlns:a16="http://schemas.microsoft.com/office/drawing/2014/main" id="{FAE4868E-0CFC-7D42-BCF7-7B14CF9918C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73209" y="5450467"/>
            <a:ext cx="1047366" cy="5405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ostgresql elephant.svg">
            <a:extLst>
              <a:ext uri="{FF2B5EF4-FFF2-40B4-BE49-F238E27FC236}">
                <a16:creationId xmlns:a16="http://schemas.microsoft.com/office/drawing/2014/main" id="{CD1C3A69-B3A5-384E-860D-94FBB2BC2CF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49750" y="2517293"/>
            <a:ext cx="808426" cy="83537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C5636CD-08D6-8F45-8100-EEFBBD61C3A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130118" y="2649221"/>
            <a:ext cx="959962" cy="471254"/>
          </a:xfrm>
          <a:prstGeom prst="rect">
            <a:avLst/>
          </a:prstGeom>
        </p:spPr>
      </p:pic>
      <p:pic>
        <p:nvPicPr>
          <p:cNvPr id="25" name="Picture 24">
            <a:extLst>
              <a:ext uri="{FF2B5EF4-FFF2-40B4-BE49-F238E27FC236}">
                <a16:creationId xmlns:a16="http://schemas.microsoft.com/office/drawing/2014/main" id="{03331F42-EB33-BD46-91E4-528CA73008F0}"/>
              </a:ext>
            </a:extLst>
          </p:cNvPr>
          <p:cNvPicPr>
            <a:picLocks noChangeAspect="1"/>
          </p:cNvPicPr>
          <p:nvPr/>
        </p:nvPicPr>
        <p:blipFill>
          <a:blip r:embed="rId25"/>
          <a:stretch>
            <a:fillRect/>
          </a:stretch>
        </p:blipFill>
        <p:spPr>
          <a:xfrm>
            <a:off x="490970" y="3387751"/>
            <a:ext cx="1526765" cy="508918"/>
          </a:xfrm>
          <a:prstGeom prst="rect">
            <a:avLst/>
          </a:prstGeom>
        </p:spPr>
      </p:pic>
      <p:pic>
        <p:nvPicPr>
          <p:cNvPr id="26" name="Picture 4" descr="emcached - a distributed memory object caching system">
            <a:extLst>
              <a:ext uri="{FF2B5EF4-FFF2-40B4-BE49-F238E27FC236}">
                <a16:creationId xmlns:a16="http://schemas.microsoft.com/office/drawing/2014/main" id="{3803DA96-FD97-DF4A-9D89-D7ACFC31EAF8}"/>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174" t="12306" r="86947" b="33602"/>
          <a:stretch/>
        </p:blipFill>
        <p:spPr bwMode="auto">
          <a:xfrm>
            <a:off x="5376824" y="1879848"/>
            <a:ext cx="604531" cy="5552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a:extLst>
              <a:ext uri="{FF2B5EF4-FFF2-40B4-BE49-F238E27FC236}">
                <a16:creationId xmlns:a16="http://schemas.microsoft.com/office/drawing/2014/main" id="{F9E9D7FD-8311-634A-82CF-9F13EF00EDE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80149" y="4076897"/>
            <a:ext cx="1417528" cy="73913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604D704-30BE-A84B-B489-64574C9E6C2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811690" y="4687952"/>
            <a:ext cx="2293285" cy="762515"/>
          </a:xfrm>
          <a:prstGeom prst="rect">
            <a:avLst/>
          </a:prstGeom>
        </p:spPr>
      </p:pic>
      <p:pic>
        <p:nvPicPr>
          <p:cNvPr id="29" name="Picture 28">
            <a:extLst>
              <a:ext uri="{FF2B5EF4-FFF2-40B4-BE49-F238E27FC236}">
                <a16:creationId xmlns:a16="http://schemas.microsoft.com/office/drawing/2014/main" id="{CE356B23-6C79-B145-A464-452EDAAB517B}"/>
              </a:ext>
            </a:extLst>
          </p:cNvPr>
          <p:cNvPicPr>
            <a:picLocks noChangeAspect="1"/>
          </p:cNvPicPr>
          <p:nvPr/>
        </p:nvPicPr>
        <p:blipFill>
          <a:blip r:embed="rId29"/>
          <a:stretch>
            <a:fillRect/>
          </a:stretch>
        </p:blipFill>
        <p:spPr>
          <a:xfrm>
            <a:off x="3610707" y="2615664"/>
            <a:ext cx="556414" cy="556414"/>
          </a:xfrm>
          <a:prstGeom prst="rect">
            <a:avLst/>
          </a:prstGeom>
        </p:spPr>
      </p:pic>
      <p:pic>
        <p:nvPicPr>
          <p:cNvPr id="30" name="Picture 29">
            <a:extLst>
              <a:ext uri="{FF2B5EF4-FFF2-40B4-BE49-F238E27FC236}">
                <a16:creationId xmlns:a16="http://schemas.microsoft.com/office/drawing/2014/main" id="{F99C9BB4-08E7-7645-8F0A-D148AAF760B8}"/>
              </a:ext>
            </a:extLst>
          </p:cNvPr>
          <p:cNvPicPr>
            <a:picLocks noChangeAspect="1"/>
          </p:cNvPicPr>
          <p:nvPr/>
        </p:nvPicPr>
        <p:blipFill>
          <a:blip r:embed="rId30"/>
          <a:stretch>
            <a:fillRect/>
          </a:stretch>
        </p:blipFill>
        <p:spPr>
          <a:xfrm>
            <a:off x="4606742" y="1919224"/>
            <a:ext cx="432749" cy="432749"/>
          </a:xfrm>
          <a:prstGeom prst="rect">
            <a:avLst/>
          </a:prstGeom>
        </p:spPr>
      </p:pic>
      <p:pic>
        <p:nvPicPr>
          <p:cNvPr id="31" name="Picture 2" descr="Image result for theano ai icon">
            <a:extLst>
              <a:ext uri="{FF2B5EF4-FFF2-40B4-BE49-F238E27FC236}">
                <a16:creationId xmlns:a16="http://schemas.microsoft.com/office/drawing/2014/main" id="{8E22B68B-7345-544D-8AE4-056B3CCF59D1}"/>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32516" b="28895"/>
          <a:stretch/>
        </p:blipFill>
        <p:spPr bwMode="auto">
          <a:xfrm>
            <a:off x="2507468" y="2007725"/>
            <a:ext cx="798347" cy="26437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44B90E75-1CE1-F44B-BD5C-96EFA4C2068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134463" y="1262575"/>
            <a:ext cx="970512" cy="351810"/>
          </a:xfrm>
          <a:prstGeom prst="rect">
            <a:avLst/>
          </a:prstGeom>
        </p:spPr>
      </p:pic>
      <p:pic>
        <p:nvPicPr>
          <p:cNvPr id="33" name="Graphic 32">
            <a:extLst>
              <a:ext uri="{FF2B5EF4-FFF2-40B4-BE49-F238E27FC236}">
                <a16:creationId xmlns:a16="http://schemas.microsoft.com/office/drawing/2014/main" id="{AA0ABE08-7BF6-7042-A365-49B859A5C89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709059" y="752424"/>
            <a:ext cx="762000" cy="1092200"/>
          </a:xfrm>
          <a:prstGeom prst="rect">
            <a:avLst/>
          </a:prstGeom>
        </p:spPr>
      </p:pic>
      <p:pic>
        <p:nvPicPr>
          <p:cNvPr id="34" name="Graphic 33">
            <a:extLst>
              <a:ext uri="{FF2B5EF4-FFF2-40B4-BE49-F238E27FC236}">
                <a16:creationId xmlns:a16="http://schemas.microsoft.com/office/drawing/2014/main" id="{D9E62078-6FF0-5848-8CDE-3215F23F162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548130" y="752424"/>
            <a:ext cx="762000" cy="1231900"/>
          </a:xfrm>
          <a:prstGeom prst="rect">
            <a:avLst/>
          </a:prstGeom>
        </p:spPr>
      </p:pic>
      <p:pic>
        <p:nvPicPr>
          <p:cNvPr id="36" name="Graphic 35">
            <a:extLst>
              <a:ext uri="{FF2B5EF4-FFF2-40B4-BE49-F238E27FC236}">
                <a16:creationId xmlns:a16="http://schemas.microsoft.com/office/drawing/2014/main" id="{99057242-03D8-FB41-ADF1-307152D209E7}"/>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936453" y="753040"/>
            <a:ext cx="762000" cy="1092200"/>
          </a:xfrm>
          <a:prstGeom prst="rect">
            <a:avLst/>
          </a:prstGeom>
        </p:spPr>
      </p:pic>
      <p:pic>
        <p:nvPicPr>
          <p:cNvPr id="37" name="Graphic 36">
            <a:extLst>
              <a:ext uri="{FF2B5EF4-FFF2-40B4-BE49-F238E27FC236}">
                <a16:creationId xmlns:a16="http://schemas.microsoft.com/office/drawing/2014/main" id="{6A0DA53A-3DD7-1E4C-A62D-F3A9A99DCAC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033206" y="749474"/>
            <a:ext cx="762000" cy="1092200"/>
          </a:xfrm>
          <a:prstGeom prst="rect">
            <a:avLst/>
          </a:prstGeom>
        </p:spPr>
      </p:pic>
      <p:pic>
        <p:nvPicPr>
          <p:cNvPr id="38" name="Graphic 37">
            <a:extLst>
              <a:ext uri="{FF2B5EF4-FFF2-40B4-BE49-F238E27FC236}">
                <a16:creationId xmlns:a16="http://schemas.microsoft.com/office/drawing/2014/main" id="{FA017122-FF05-4F47-AAFB-4B334FBB8BC5}"/>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564006" y="5316131"/>
            <a:ext cx="762000" cy="1092200"/>
          </a:xfrm>
          <a:prstGeom prst="rect">
            <a:avLst/>
          </a:prstGeom>
        </p:spPr>
      </p:pic>
      <p:pic>
        <p:nvPicPr>
          <p:cNvPr id="39" name="Graphic 38">
            <a:extLst>
              <a:ext uri="{FF2B5EF4-FFF2-40B4-BE49-F238E27FC236}">
                <a16:creationId xmlns:a16="http://schemas.microsoft.com/office/drawing/2014/main" id="{DED4F467-93FF-414A-B6F9-3A8CA8BDF720}"/>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846395" y="5313814"/>
            <a:ext cx="762000" cy="1092200"/>
          </a:xfrm>
          <a:prstGeom prst="rect">
            <a:avLst/>
          </a:prstGeom>
        </p:spPr>
      </p:pic>
      <p:pic>
        <p:nvPicPr>
          <p:cNvPr id="40" name="Graphic 39">
            <a:extLst>
              <a:ext uri="{FF2B5EF4-FFF2-40B4-BE49-F238E27FC236}">
                <a16:creationId xmlns:a16="http://schemas.microsoft.com/office/drawing/2014/main" id="{0B476F42-7B85-3442-B1BE-1C913B3E05AB}"/>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9936453" y="5313814"/>
            <a:ext cx="762000" cy="1092200"/>
          </a:xfrm>
          <a:prstGeom prst="rect">
            <a:avLst/>
          </a:prstGeom>
        </p:spPr>
      </p:pic>
      <p:pic>
        <p:nvPicPr>
          <p:cNvPr id="41" name="Graphic 40">
            <a:extLst>
              <a:ext uri="{FF2B5EF4-FFF2-40B4-BE49-F238E27FC236}">
                <a16:creationId xmlns:a16="http://schemas.microsoft.com/office/drawing/2014/main" id="{3A6010A7-E423-FE4A-A5E6-5DA219202FBF}"/>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1033206" y="5316131"/>
            <a:ext cx="762000" cy="1092200"/>
          </a:xfrm>
          <a:prstGeom prst="rect">
            <a:avLst/>
          </a:prstGeom>
        </p:spPr>
      </p:pic>
      <p:pic>
        <p:nvPicPr>
          <p:cNvPr id="42" name="Graphic 41">
            <a:extLst>
              <a:ext uri="{FF2B5EF4-FFF2-40B4-BE49-F238E27FC236}">
                <a16:creationId xmlns:a16="http://schemas.microsoft.com/office/drawing/2014/main" id="{7C293389-3ACE-0D48-A6CB-36436D340AB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6548130" y="2460396"/>
            <a:ext cx="762000" cy="1092200"/>
          </a:xfrm>
          <a:prstGeom prst="rect">
            <a:avLst/>
          </a:prstGeom>
        </p:spPr>
      </p:pic>
      <p:pic>
        <p:nvPicPr>
          <p:cNvPr id="43" name="Graphic 42">
            <a:extLst>
              <a:ext uri="{FF2B5EF4-FFF2-40B4-BE49-F238E27FC236}">
                <a16:creationId xmlns:a16="http://schemas.microsoft.com/office/drawing/2014/main" id="{FA8A14CF-93D2-9D4E-AE9E-96B0DB3BF9C9}"/>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7704618" y="2460396"/>
            <a:ext cx="762000" cy="1092200"/>
          </a:xfrm>
          <a:prstGeom prst="rect">
            <a:avLst/>
          </a:prstGeom>
        </p:spPr>
      </p:pic>
      <p:pic>
        <p:nvPicPr>
          <p:cNvPr id="44" name="Graphic 43">
            <a:extLst>
              <a:ext uri="{FF2B5EF4-FFF2-40B4-BE49-F238E27FC236}">
                <a16:creationId xmlns:a16="http://schemas.microsoft.com/office/drawing/2014/main" id="{CA0B794B-F989-8840-9756-21C27F1999EC}"/>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560872" y="3921998"/>
            <a:ext cx="762000" cy="952500"/>
          </a:xfrm>
          <a:prstGeom prst="rect">
            <a:avLst/>
          </a:prstGeom>
        </p:spPr>
      </p:pic>
      <p:pic>
        <p:nvPicPr>
          <p:cNvPr id="45" name="Graphic 44">
            <a:extLst>
              <a:ext uri="{FF2B5EF4-FFF2-40B4-BE49-F238E27FC236}">
                <a16:creationId xmlns:a16="http://schemas.microsoft.com/office/drawing/2014/main" id="{B5C10448-D10A-EF46-A9D5-0F51998D608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704618" y="3921998"/>
            <a:ext cx="762000" cy="1092200"/>
          </a:xfrm>
          <a:prstGeom prst="rect">
            <a:avLst/>
          </a:prstGeom>
        </p:spPr>
      </p:pic>
      <p:pic>
        <p:nvPicPr>
          <p:cNvPr id="46" name="Graphic 45">
            <a:extLst>
              <a:ext uri="{FF2B5EF4-FFF2-40B4-BE49-F238E27FC236}">
                <a16:creationId xmlns:a16="http://schemas.microsoft.com/office/drawing/2014/main" id="{B679BE4A-653C-DB49-B86D-1B4AB924794E}"/>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8846395" y="3921998"/>
            <a:ext cx="762000" cy="1092200"/>
          </a:xfrm>
          <a:prstGeom prst="rect">
            <a:avLst/>
          </a:prstGeom>
        </p:spPr>
      </p:pic>
      <p:pic>
        <p:nvPicPr>
          <p:cNvPr id="47" name="Graphic 46">
            <a:extLst>
              <a:ext uri="{FF2B5EF4-FFF2-40B4-BE49-F238E27FC236}">
                <a16:creationId xmlns:a16="http://schemas.microsoft.com/office/drawing/2014/main" id="{B210114F-EF67-2E44-B391-834D313640C8}"/>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9936453" y="3921998"/>
            <a:ext cx="762000" cy="1092200"/>
          </a:xfrm>
          <a:prstGeom prst="rect">
            <a:avLst/>
          </a:prstGeom>
        </p:spPr>
      </p:pic>
      <p:pic>
        <p:nvPicPr>
          <p:cNvPr id="48" name="Graphic 47">
            <a:extLst>
              <a:ext uri="{FF2B5EF4-FFF2-40B4-BE49-F238E27FC236}">
                <a16:creationId xmlns:a16="http://schemas.microsoft.com/office/drawing/2014/main" id="{A1C7385D-BECB-084B-87A2-E405F9B0EEAE}"/>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11041840" y="3917059"/>
            <a:ext cx="762000" cy="1092200"/>
          </a:xfrm>
          <a:prstGeom prst="rect">
            <a:avLst/>
          </a:prstGeom>
        </p:spPr>
      </p:pic>
      <p:pic>
        <p:nvPicPr>
          <p:cNvPr id="49" name="Graphic 48">
            <a:extLst>
              <a:ext uri="{FF2B5EF4-FFF2-40B4-BE49-F238E27FC236}">
                <a16:creationId xmlns:a16="http://schemas.microsoft.com/office/drawing/2014/main" id="{D3D8599C-583E-C643-BFD2-C6C765FD315E}"/>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849949" y="2460396"/>
            <a:ext cx="762000" cy="952500"/>
          </a:xfrm>
          <a:prstGeom prst="rect">
            <a:avLst/>
          </a:prstGeom>
        </p:spPr>
      </p:pic>
      <p:pic>
        <p:nvPicPr>
          <p:cNvPr id="50" name="Graphic 49">
            <a:extLst>
              <a:ext uri="{FF2B5EF4-FFF2-40B4-BE49-F238E27FC236}">
                <a16:creationId xmlns:a16="http://schemas.microsoft.com/office/drawing/2014/main" id="{5AF2AD23-2C10-B046-A1A8-53DC2CBA938E}"/>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936453" y="2467674"/>
            <a:ext cx="762000" cy="1231900"/>
          </a:xfrm>
          <a:prstGeom prst="rect">
            <a:avLst/>
          </a:prstGeom>
        </p:spPr>
      </p:pic>
      <p:pic>
        <p:nvPicPr>
          <p:cNvPr id="51" name="Graphic 50">
            <a:extLst>
              <a:ext uri="{FF2B5EF4-FFF2-40B4-BE49-F238E27FC236}">
                <a16:creationId xmlns:a16="http://schemas.microsoft.com/office/drawing/2014/main" id="{4899B545-73C2-D440-A4B1-64DC145DF9C2}"/>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1033206" y="2457406"/>
            <a:ext cx="762000" cy="952500"/>
          </a:xfrm>
          <a:prstGeom prst="rect">
            <a:avLst/>
          </a:prstGeom>
        </p:spPr>
      </p:pic>
      <p:pic>
        <p:nvPicPr>
          <p:cNvPr id="52" name="Graphic 51">
            <a:extLst>
              <a:ext uri="{FF2B5EF4-FFF2-40B4-BE49-F238E27FC236}">
                <a16:creationId xmlns:a16="http://schemas.microsoft.com/office/drawing/2014/main" id="{C3726BAE-9B8F-5346-99C4-F2FA8E1E5405}"/>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7704618" y="5313814"/>
            <a:ext cx="762000" cy="1092200"/>
          </a:xfrm>
          <a:prstGeom prst="rect">
            <a:avLst/>
          </a:prstGeom>
        </p:spPr>
      </p:pic>
      <p:pic>
        <p:nvPicPr>
          <p:cNvPr id="53" name="Picture 52">
            <a:extLst>
              <a:ext uri="{FF2B5EF4-FFF2-40B4-BE49-F238E27FC236}">
                <a16:creationId xmlns:a16="http://schemas.microsoft.com/office/drawing/2014/main" id="{D92910B0-AB6C-114F-87FB-6FB5471BE19A}"/>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020358" y="910003"/>
            <a:ext cx="433196" cy="433196"/>
          </a:xfrm>
          <a:prstGeom prst="rect">
            <a:avLst/>
          </a:prstGeom>
        </p:spPr>
      </p:pic>
      <p:sp>
        <p:nvSpPr>
          <p:cNvPr id="54" name="Rectangle 53">
            <a:extLst>
              <a:ext uri="{FF2B5EF4-FFF2-40B4-BE49-F238E27FC236}">
                <a16:creationId xmlns:a16="http://schemas.microsoft.com/office/drawing/2014/main" id="{7265DCDB-CC08-4946-8180-5A185F2C3FB5}"/>
              </a:ext>
            </a:extLst>
          </p:cNvPr>
          <p:cNvSpPr/>
          <p:nvPr/>
        </p:nvSpPr>
        <p:spPr>
          <a:xfrm>
            <a:off x="8843343" y="749474"/>
            <a:ext cx="765052" cy="107475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5" name="TextBox 54">
            <a:extLst>
              <a:ext uri="{FF2B5EF4-FFF2-40B4-BE49-F238E27FC236}">
                <a16:creationId xmlns:a16="http://schemas.microsoft.com/office/drawing/2014/main" id="{E81307E1-65C3-5F42-8DCC-7BF56566F7C1}"/>
              </a:ext>
            </a:extLst>
          </p:cNvPr>
          <p:cNvSpPr txBox="1"/>
          <p:nvPr/>
        </p:nvSpPr>
        <p:spPr>
          <a:xfrm>
            <a:off x="8849949" y="1489825"/>
            <a:ext cx="758446" cy="338554"/>
          </a:xfrm>
          <a:prstGeom prst="rect">
            <a:avLst/>
          </a:prstGeom>
          <a:solidFill>
            <a:schemeClr val="bg1"/>
          </a:solidFill>
        </p:spPr>
        <p:txBody>
          <a:bodyPr wrap="square" rtlCol="0">
            <a:spAutoFit/>
          </a:bodyPr>
          <a:lstStyle/>
          <a:p>
            <a:pPr algn="ctr"/>
            <a:r>
              <a:rPr lang="en-US" sz="800"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800" b="1" dirty="0">
                <a:latin typeface="Amazon Ember" panose="020B0603020204020204" pitchFamily="34" charset="0"/>
                <a:ea typeface="Amazon Ember" panose="020B0603020204020204" pitchFamily="34" charset="0"/>
                <a:cs typeface="Amazon Ember" panose="020B0603020204020204" pitchFamily="34" charset="0"/>
              </a:rPr>
              <a:t>MSK</a:t>
            </a:r>
          </a:p>
        </p:txBody>
      </p:sp>
    </p:spTree>
    <p:extLst>
      <p:ext uri="{BB962C8B-B14F-4D97-AF65-F5344CB8AC3E}">
        <p14:creationId xmlns:p14="http://schemas.microsoft.com/office/powerpoint/2010/main" val="3507559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831827" y="1642218"/>
            <a:ext cx="2852928" cy="332684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867" dirty="0">
              <a:solidFill>
                <a:schemeClr val="bg1"/>
              </a:solidFill>
            </a:endParaRPr>
          </a:p>
        </p:txBody>
      </p:sp>
      <p:pic>
        <p:nvPicPr>
          <p:cNvPr id="23" name="Picture 22" descr="clou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046" y="1238725"/>
            <a:ext cx="1155945" cy="721977"/>
          </a:xfrm>
          <a:prstGeom prst="rect">
            <a:avLst/>
          </a:prstGeom>
          <a:noFill/>
        </p:spPr>
      </p:pic>
      <p:pic>
        <p:nvPicPr>
          <p:cNvPr id="3" name="Picture 2" descr="FIPS-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6074" y="4074293"/>
            <a:ext cx="685228" cy="620988"/>
          </a:xfrm>
          <a:prstGeom prst="rect">
            <a:avLst/>
          </a:prstGeom>
        </p:spPr>
      </p:pic>
      <p:pic>
        <p:nvPicPr>
          <p:cNvPr id="4" name="Picture 3" descr="ITAR_logo.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86634" y="3036147"/>
            <a:ext cx="625535" cy="625535"/>
          </a:xfrm>
          <a:prstGeom prst="rect">
            <a:avLst/>
          </a:prstGeom>
        </p:spPr>
      </p:pic>
      <p:pic>
        <p:nvPicPr>
          <p:cNvPr id="5" name="Picture 4" descr="SOC-Marks_2c_Web.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29529" y="2039425"/>
            <a:ext cx="620988" cy="620988"/>
          </a:xfrm>
          <a:prstGeom prst="rect">
            <a:avLst/>
          </a:prstGeom>
        </p:spPr>
      </p:pic>
      <p:pic>
        <p:nvPicPr>
          <p:cNvPr id="6" name="Picture 5" descr="seal_auditwerx_isae_3402_type_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08927" y="2039425"/>
            <a:ext cx="719491" cy="620988"/>
          </a:xfrm>
          <a:prstGeom prst="rect">
            <a:avLst/>
          </a:prstGeom>
        </p:spPr>
      </p:pic>
      <p:pic>
        <p:nvPicPr>
          <p:cNvPr id="9" name="Picture 8" descr="pci-compliance-badg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03447" y="4074293"/>
            <a:ext cx="661407" cy="620988"/>
          </a:xfrm>
          <a:prstGeom prst="rect">
            <a:avLst/>
          </a:prstGeom>
        </p:spPr>
      </p:pic>
      <p:pic>
        <p:nvPicPr>
          <p:cNvPr id="10" name="Picture 9" descr="iso_logo.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35145" y="3010177"/>
            <a:ext cx="657716" cy="657716"/>
          </a:xfrm>
          <a:prstGeom prst="rect">
            <a:avLst/>
          </a:prstGeom>
        </p:spPr>
      </p:pic>
      <p:pic>
        <p:nvPicPr>
          <p:cNvPr id="12" name="Picture 11" descr="imgres.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476415" y="3076109"/>
            <a:ext cx="576004" cy="576004"/>
          </a:xfrm>
          <a:prstGeom prst="rect">
            <a:avLst/>
          </a:prstGeom>
        </p:spPr>
      </p:pic>
      <p:pic>
        <p:nvPicPr>
          <p:cNvPr id="13" name="Picture 12" descr="FISMA.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449831" y="2314731"/>
            <a:ext cx="630792" cy="158392"/>
          </a:xfrm>
          <a:prstGeom prst="rect">
            <a:avLst/>
          </a:prstGeom>
        </p:spPr>
      </p:pic>
      <p:sp>
        <p:nvSpPr>
          <p:cNvPr id="16" name="Rectangle 2"/>
          <p:cNvSpPr txBox="1">
            <a:spLocks noChangeArrowheads="1"/>
          </p:cNvSpPr>
          <p:nvPr/>
        </p:nvSpPr>
        <p:spPr>
          <a:xfrm>
            <a:off x="943686" y="1878418"/>
            <a:ext cx="2819429" cy="2220509"/>
          </a:xfrm>
          <a:prstGeom prst="rect">
            <a:avLst/>
          </a:prstGeom>
          <a:ln/>
          <a:extLst>
            <a:ext uri="{91240B29-F687-4f45-9708-019B960494DF}">
              <a14:hiddenLine xmlns:a14="http://schemas.microsoft.com/office/drawing/2010/main" xmlns="" w="9525">
                <a:solidFill>
                  <a:schemeClr val="tx1"/>
                </a:solidFill>
                <a:miter lim="800000"/>
                <a:headEnd/>
                <a:tailEnd/>
              </a14:hiddenLine>
            </a:ext>
          </a:extLst>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30000"/>
              </a:lnSpc>
              <a:buNone/>
            </a:pPr>
            <a:r>
              <a:rPr lang="zh-CN" altLang="en-US" sz="1600" dirty="0">
                <a:solidFill>
                  <a:schemeClr val="bg1"/>
                </a:solidFill>
                <a:latin typeface="Arial"/>
                <a:cs typeface="Arial"/>
                <a:sym typeface="Calibri" charset="0"/>
              </a:rPr>
              <a:t>设施</a:t>
            </a:r>
            <a:endParaRPr lang="en-US" sz="1600" dirty="0">
              <a:solidFill>
                <a:schemeClr val="bg1"/>
              </a:solidFill>
              <a:latin typeface="Arial"/>
              <a:cs typeface="Arial"/>
              <a:sym typeface="Calibri" charset="0"/>
            </a:endParaRPr>
          </a:p>
          <a:p>
            <a:pPr marL="0" indent="0">
              <a:lnSpc>
                <a:spcPct val="130000"/>
              </a:lnSpc>
              <a:buNone/>
            </a:pPr>
            <a:r>
              <a:rPr lang="zh-CN" altLang="en-US" sz="1600" dirty="0">
                <a:solidFill>
                  <a:schemeClr val="bg1"/>
                </a:solidFill>
                <a:latin typeface="Arial"/>
                <a:cs typeface="Arial"/>
                <a:sym typeface="Calibri" charset="0"/>
              </a:rPr>
              <a:t>物理安全</a:t>
            </a:r>
            <a:endParaRPr lang="en-US" sz="1600" dirty="0">
              <a:solidFill>
                <a:schemeClr val="bg1"/>
              </a:solidFill>
              <a:latin typeface="Arial"/>
              <a:cs typeface="Arial"/>
              <a:sym typeface="Calibri" charset="0"/>
            </a:endParaRPr>
          </a:p>
          <a:p>
            <a:pPr marL="0" indent="0">
              <a:lnSpc>
                <a:spcPct val="130000"/>
              </a:lnSpc>
              <a:buNone/>
            </a:pPr>
            <a:r>
              <a:rPr lang="zh-CN" altLang="en-US" sz="1600" dirty="0">
                <a:solidFill>
                  <a:schemeClr val="bg1"/>
                </a:solidFill>
                <a:latin typeface="Arial"/>
                <a:cs typeface="Arial"/>
                <a:sym typeface="Calibri" charset="0"/>
              </a:rPr>
              <a:t>计算基础架构</a:t>
            </a:r>
            <a:endParaRPr lang="en-US" sz="1600" dirty="0">
              <a:solidFill>
                <a:schemeClr val="bg1"/>
              </a:solidFill>
              <a:latin typeface="Arial"/>
              <a:cs typeface="Arial"/>
              <a:sym typeface="Calibri" charset="0"/>
            </a:endParaRPr>
          </a:p>
          <a:p>
            <a:pPr marL="0" indent="0">
              <a:lnSpc>
                <a:spcPct val="130000"/>
              </a:lnSpc>
              <a:buNone/>
            </a:pPr>
            <a:r>
              <a:rPr lang="zh-CN" altLang="en-US" sz="1600" dirty="0">
                <a:solidFill>
                  <a:schemeClr val="bg1"/>
                </a:solidFill>
                <a:latin typeface="Arial"/>
                <a:cs typeface="Arial"/>
                <a:sym typeface="Calibri" charset="0"/>
              </a:rPr>
              <a:t>存储基础架构</a:t>
            </a:r>
            <a:endParaRPr lang="en-US" altLang="zh-CN" sz="1600" dirty="0">
              <a:solidFill>
                <a:schemeClr val="bg1"/>
              </a:solidFill>
              <a:latin typeface="Arial"/>
              <a:cs typeface="Arial"/>
              <a:sym typeface="Calibri" charset="0"/>
            </a:endParaRPr>
          </a:p>
          <a:p>
            <a:pPr marL="0" indent="0">
              <a:lnSpc>
                <a:spcPct val="130000"/>
              </a:lnSpc>
              <a:buNone/>
            </a:pPr>
            <a:r>
              <a:rPr lang="zh-CN" altLang="en-US" sz="1600" dirty="0">
                <a:solidFill>
                  <a:schemeClr val="bg1"/>
                </a:solidFill>
                <a:latin typeface="Arial"/>
                <a:cs typeface="Arial"/>
                <a:sym typeface="Calibri" charset="0"/>
              </a:rPr>
              <a:t>网络基础架构</a:t>
            </a:r>
            <a:endParaRPr lang="en-US" sz="1600" dirty="0">
              <a:solidFill>
                <a:schemeClr val="bg1"/>
              </a:solidFill>
              <a:latin typeface="Arial"/>
              <a:cs typeface="Arial"/>
              <a:sym typeface="Calibri" charset="0"/>
            </a:endParaRPr>
          </a:p>
          <a:p>
            <a:pPr marL="0" indent="0">
              <a:lnSpc>
                <a:spcPct val="130000"/>
              </a:lnSpc>
              <a:buNone/>
            </a:pPr>
            <a:r>
              <a:rPr lang="zh-CN" altLang="en-US" sz="1600" dirty="0">
                <a:solidFill>
                  <a:schemeClr val="bg1"/>
                </a:solidFill>
                <a:latin typeface="Arial"/>
                <a:cs typeface="Arial"/>
                <a:sym typeface="Calibri" charset="0"/>
              </a:rPr>
              <a:t>虚拟化层</a:t>
            </a:r>
            <a:r>
              <a:rPr lang="en-US" sz="1600" dirty="0">
                <a:solidFill>
                  <a:schemeClr val="bg1"/>
                </a:solidFill>
                <a:latin typeface="Arial"/>
                <a:cs typeface="Arial"/>
                <a:sym typeface="Calibri" charset="0"/>
              </a:rPr>
              <a:t> (EC2)</a:t>
            </a:r>
          </a:p>
          <a:p>
            <a:pPr marL="0" indent="0">
              <a:lnSpc>
                <a:spcPct val="130000"/>
              </a:lnSpc>
              <a:buNone/>
            </a:pPr>
            <a:r>
              <a:rPr lang="zh-CN" altLang="en-US" sz="1600" dirty="0">
                <a:solidFill>
                  <a:schemeClr val="bg1"/>
                </a:solidFill>
                <a:latin typeface="Arial"/>
                <a:cs typeface="Arial"/>
                <a:sym typeface="Calibri" charset="0"/>
              </a:rPr>
              <a:t>服务端点加固</a:t>
            </a:r>
            <a:endParaRPr lang="en-US" sz="1600" dirty="0">
              <a:solidFill>
                <a:schemeClr val="bg1"/>
              </a:solidFill>
              <a:latin typeface="Arial"/>
              <a:cs typeface="Arial"/>
              <a:sym typeface="Calibri" charset="0"/>
            </a:endParaRPr>
          </a:p>
          <a:p>
            <a:pPr marL="0" indent="0">
              <a:lnSpc>
                <a:spcPct val="130000"/>
              </a:lnSpc>
              <a:buNone/>
            </a:pPr>
            <a:r>
              <a:rPr lang="zh-CN" altLang="en-US" sz="1600" dirty="0">
                <a:solidFill>
                  <a:schemeClr val="bg1"/>
                </a:solidFill>
                <a:latin typeface="Arial"/>
                <a:cs typeface="Arial"/>
                <a:sym typeface="Calibri" charset="0"/>
              </a:rPr>
              <a:t>丰富的用户权限管理能力</a:t>
            </a:r>
            <a:endParaRPr lang="en-US" sz="1600" dirty="0">
              <a:solidFill>
                <a:schemeClr val="bg1"/>
              </a:solidFill>
              <a:latin typeface="Arial"/>
              <a:cs typeface="Arial"/>
              <a:sym typeface="Calibri" charset="0"/>
            </a:endParaRPr>
          </a:p>
        </p:txBody>
      </p:sp>
      <p:sp>
        <p:nvSpPr>
          <p:cNvPr id="19" name="Rectangle 5"/>
          <p:cNvSpPr>
            <a:spLocks/>
          </p:cNvSpPr>
          <p:nvPr/>
        </p:nvSpPr>
        <p:spPr bwMode="auto">
          <a:xfrm>
            <a:off x="4654366" y="1887313"/>
            <a:ext cx="2865401" cy="2288576"/>
          </a:xfrm>
          <a:prstGeom prst="rect">
            <a:avLst/>
          </a:prstGeom>
          <a:ln/>
          <a:extLst>
            <a:ext uri="{91240B29-F687-4f45-9708-019B960494DF}">
              <a14:hiddenLine xmlns:a14="http://schemas.microsoft.com/office/drawing/2010/main" xmlns="" w="9525">
                <a:solidFill>
                  <a:schemeClr val="tx1"/>
                </a:solidFill>
                <a:miter lim="800000"/>
                <a:headEnd/>
                <a:tailEnd/>
              </a14:hiddenLine>
            </a:ext>
          </a:extLst>
        </p:spPr>
        <p:txBody>
          <a:bodyPr/>
          <a:lstStyle/>
          <a:p>
            <a:pPr defTabSz="1219170">
              <a:lnSpc>
                <a:spcPct val="130000"/>
              </a:lnSpc>
              <a:spcBef>
                <a:spcPct val="20000"/>
              </a:spcBef>
            </a:pPr>
            <a:r>
              <a:rPr lang="zh-CN" altLang="en-US" sz="1600" dirty="0">
                <a:solidFill>
                  <a:schemeClr val="bg1"/>
                </a:solidFill>
                <a:latin typeface="Arial"/>
                <a:cs typeface="Arial"/>
                <a:sym typeface="Calibri" charset="0"/>
              </a:rPr>
              <a:t>网络配置</a:t>
            </a:r>
            <a:endParaRPr lang="en-US" altLang="zh-CN" sz="1600" dirty="0">
              <a:solidFill>
                <a:schemeClr val="bg1"/>
              </a:solidFill>
              <a:latin typeface="Arial"/>
              <a:cs typeface="Arial"/>
              <a:sym typeface="Calibri" charset="0"/>
            </a:endParaRPr>
          </a:p>
          <a:p>
            <a:pPr defTabSz="1219170">
              <a:lnSpc>
                <a:spcPct val="130000"/>
              </a:lnSpc>
              <a:spcBef>
                <a:spcPct val="20000"/>
              </a:spcBef>
            </a:pPr>
            <a:r>
              <a:rPr lang="zh-CN" altLang="en-US" sz="1600" dirty="0">
                <a:solidFill>
                  <a:schemeClr val="bg1"/>
                </a:solidFill>
                <a:latin typeface="Arial"/>
                <a:cs typeface="Arial"/>
                <a:sym typeface="Calibri" charset="0"/>
              </a:rPr>
              <a:t>安全组</a:t>
            </a:r>
            <a:endParaRPr lang="en-US" altLang="zh-CN" sz="1600" dirty="0">
              <a:solidFill>
                <a:schemeClr val="bg1"/>
              </a:solidFill>
              <a:latin typeface="Arial"/>
              <a:cs typeface="Arial"/>
              <a:sym typeface="Calibri" charset="0"/>
            </a:endParaRPr>
          </a:p>
          <a:p>
            <a:pPr defTabSz="1219170">
              <a:lnSpc>
                <a:spcPct val="130000"/>
              </a:lnSpc>
              <a:spcBef>
                <a:spcPct val="20000"/>
              </a:spcBef>
            </a:pPr>
            <a:r>
              <a:rPr lang="zh-CN" altLang="en-US" sz="1600" dirty="0">
                <a:solidFill>
                  <a:schemeClr val="bg1"/>
                </a:solidFill>
                <a:latin typeface="Arial"/>
                <a:cs typeface="Arial"/>
                <a:sym typeface="Calibri" charset="0"/>
              </a:rPr>
              <a:t>操作系统防火墙</a:t>
            </a:r>
            <a:endParaRPr lang="en-US" altLang="zh-CN" sz="1600" dirty="0">
              <a:solidFill>
                <a:schemeClr val="bg1"/>
              </a:solidFill>
              <a:latin typeface="Arial"/>
              <a:cs typeface="Arial"/>
              <a:sym typeface="Calibri" charset="0"/>
            </a:endParaRPr>
          </a:p>
          <a:p>
            <a:pPr defTabSz="1219170">
              <a:lnSpc>
                <a:spcPct val="130000"/>
              </a:lnSpc>
              <a:spcBef>
                <a:spcPct val="20000"/>
              </a:spcBef>
            </a:pPr>
            <a:r>
              <a:rPr lang="zh-CN" altLang="en-US" sz="1600" dirty="0">
                <a:solidFill>
                  <a:schemeClr val="bg1"/>
                </a:solidFill>
                <a:latin typeface="Arial"/>
                <a:cs typeface="Arial"/>
                <a:sym typeface="Calibri" charset="0"/>
              </a:rPr>
              <a:t>操作系统</a:t>
            </a:r>
            <a:endParaRPr lang="en-US" altLang="zh-CN" sz="1600" dirty="0">
              <a:solidFill>
                <a:schemeClr val="bg1"/>
              </a:solidFill>
              <a:latin typeface="Arial"/>
              <a:cs typeface="Arial"/>
              <a:sym typeface="Calibri" charset="0"/>
            </a:endParaRPr>
          </a:p>
          <a:p>
            <a:pPr defTabSz="1219170">
              <a:lnSpc>
                <a:spcPct val="130000"/>
              </a:lnSpc>
              <a:spcBef>
                <a:spcPct val="20000"/>
              </a:spcBef>
            </a:pPr>
            <a:r>
              <a:rPr lang="zh-CN" altLang="en-US" sz="1600" dirty="0">
                <a:solidFill>
                  <a:schemeClr val="bg1"/>
                </a:solidFill>
                <a:latin typeface="Arial"/>
                <a:cs typeface="Arial"/>
                <a:sym typeface="Calibri" charset="0"/>
              </a:rPr>
              <a:t>应用程序</a:t>
            </a:r>
            <a:endParaRPr lang="en-US" altLang="zh-CN" sz="1600" dirty="0">
              <a:solidFill>
                <a:schemeClr val="bg1"/>
              </a:solidFill>
              <a:latin typeface="Arial"/>
              <a:cs typeface="Arial"/>
              <a:sym typeface="Calibri" charset="0"/>
            </a:endParaRPr>
          </a:p>
          <a:p>
            <a:pPr defTabSz="1219170">
              <a:lnSpc>
                <a:spcPct val="130000"/>
              </a:lnSpc>
              <a:spcBef>
                <a:spcPct val="20000"/>
              </a:spcBef>
            </a:pPr>
            <a:r>
              <a:rPr lang="zh-CN" altLang="en-US" sz="1600" dirty="0">
                <a:solidFill>
                  <a:schemeClr val="bg1"/>
                </a:solidFill>
                <a:latin typeface="Arial"/>
                <a:cs typeface="Arial"/>
                <a:sym typeface="Calibri" charset="0"/>
              </a:rPr>
              <a:t>合适的服务配置</a:t>
            </a:r>
            <a:endParaRPr lang="en-US" altLang="zh-CN" sz="1600" dirty="0">
              <a:solidFill>
                <a:schemeClr val="bg1"/>
              </a:solidFill>
              <a:latin typeface="Arial"/>
              <a:cs typeface="Arial"/>
              <a:sym typeface="Calibri" charset="0"/>
            </a:endParaRPr>
          </a:p>
          <a:p>
            <a:pPr defTabSz="1219170">
              <a:lnSpc>
                <a:spcPct val="130000"/>
              </a:lnSpc>
              <a:spcBef>
                <a:spcPct val="20000"/>
              </a:spcBef>
            </a:pPr>
            <a:r>
              <a:rPr lang="zh-CN" altLang="en-US" sz="1600" dirty="0">
                <a:solidFill>
                  <a:schemeClr val="bg1"/>
                </a:solidFill>
                <a:latin typeface="Arial"/>
                <a:cs typeface="Arial"/>
                <a:sym typeface="Calibri" charset="0"/>
              </a:rPr>
              <a:t>认证与账户管理</a:t>
            </a:r>
            <a:endParaRPr lang="en-US" altLang="zh-CN" sz="1600" dirty="0">
              <a:solidFill>
                <a:schemeClr val="bg1"/>
              </a:solidFill>
              <a:latin typeface="Arial"/>
              <a:cs typeface="Arial"/>
              <a:sym typeface="Calibri" charset="0"/>
            </a:endParaRPr>
          </a:p>
          <a:p>
            <a:pPr defTabSz="1219170">
              <a:lnSpc>
                <a:spcPct val="130000"/>
              </a:lnSpc>
              <a:spcBef>
                <a:spcPct val="20000"/>
              </a:spcBef>
            </a:pPr>
            <a:r>
              <a:rPr lang="zh-CN" altLang="en-US" sz="1600" dirty="0">
                <a:solidFill>
                  <a:schemeClr val="bg1"/>
                </a:solidFill>
                <a:latin typeface="Arial"/>
                <a:cs typeface="Arial"/>
                <a:sym typeface="Calibri" charset="0"/>
              </a:rPr>
              <a:t>授权策略</a:t>
            </a:r>
            <a:endParaRPr lang="en-US" sz="1600" dirty="0">
              <a:solidFill>
                <a:schemeClr val="bg1"/>
              </a:solidFill>
              <a:latin typeface="Arial"/>
              <a:cs typeface="Arial"/>
              <a:sym typeface="Calibri" charset="0"/>
            </a:endParaRPr>
          </a:p>
        </p:txBody>
      </p:sp>
      <p:sp>
        <p:nvSpPr>
          <p:cNvPr id="24" name="Rounded Rectangle 23"/>
          <p:cNvSpPr/>
          <p:nvPr/>
        </p:nvSpPr>
        <p:spPr>
          <a:xfrm>
            <a:off x="4591027" y="1648632"/>
            <a:ext cx="2852928" cy="332043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867" dirty="0">
              <a:solidFill>
                <a:schemeClr val="bg1"/>
              </a:solidFill>
            </a:endParaRPr>
          </a:p>
        </p:txBody>
      </p:sp>
      <p:sp>
        <p:nvSpPr>
          <p:cNvPr id="7" name="TextBox 6"/>
          <p:cNvSpPr txBox="1"/>
          <p:nvPr/>
        </p:nvSpPr>
        <p:spPr>
          <a:xfrm>
            <a:off x="3703696" y="2264521"/>
            <a:ext cx="842805" cy="1323439"/>
          </a:xfrm>
          <a:prstGeom prst="rect">
            <a:avLst/>
          </a:prstGeom>
          <a:noFill/>
        </p:spPr>
        <p:txBody>
          <a:bodyPr wrap="square" rtlCol="0">
            <a:spAutoFit/>
          </a:bodyPr>
          <a:lstStyle/>
          <a:p>
            <a:pPr algn="ctr"/>
            <a:r>
              <a:rPr lang="en-US" sz="8000" dirty="0">
                <a:solidFill>
                  <a:schemeClr val="bg1"/>
                </a:solidFill>
                <a:latin typeface="Arial"/>
                <a:cs typeface="Arial"/>
              </a:rPr>
              <a:t>+</a:t>
            </a:r>
          </a:p>
        </p:txBody>
      </p:sp>
      <p:sp>
        <p:nvSpPr>
          <p:cNvPr id="27" name="TextBox 26"/>
          <p:cNvSpPr txBox="1"/>
          <p:nvPr/>
        </p:nvSpPr>
        <p:spPr>
          <a:xfrm>
            <a:off x="7537427" y="2264521"/>
            <a:ext cx="748883" cy="1323439"/>
          </a:xfrm>
          <a:prstGeom prst="rect">
            <a:avLst/>
          </a:prstGeom>
          <a:noFill/>
        </p:spPr>
        <p:txBody>
          <a:bodyPr wrap="square" rtlCol="0">
            <a:spAutoFit/>
          </a:bodyPr>
          <a:lstStyle/>
          <a:p>
            <a:pPr algn="ctr"/>
            <a:r>
              <a:rPr lang="en-US" sz="8000" dirty="0">
                <a:solidFill>
                  <a:schemeClr val="bg1"/>
                </a:solidFill>
                <a:latin typeface="Arial"/>
                <a:cs typeface="Arial"/>
              </a:rPr>
              <a:t>=</a:t>
            </a:r>
          </a:p>
        </p:txBody>
      </p:sp>
      <p:sp>
        <p:nvSpPr>
          <p:cNvPr id="8" name="Rectangle 7"/>
          <p:cNvSpPr/>
          <p:nvPr/>
        </p:nvSpPr>
        <p:spPr>
          <a:xfrm>
            <a:off x="4854791" y="1481869"/>
            <a:ext cx="1059717" cy="3127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b="1" dirty="0">
                <a:solidFill>
                  <a:schemeClr val="tx1"/>
                </a:solidFill>
                <a:latin typeface="Arial"/>
                <a:cs typeface="Arial"/>
              </a:rPr>
              <a:t>客户</a:t>
            </a:r>
            <a:endParaRPr lang="en-US" sz="1333" b="1" dirty="0">
              <a:solidFill>
                <a:schemeClr val="tx1"/>
              </a:solidFill>
              <a:latin typeface="Arial"/>
              <a:cs typeface="Arial"/>
            </a:endParaRPr>
          </a:p>
        </p:txBody>
      </p:sp>
      <p:sp>
        <p:nvSpPr>
          <p:cNvPr id="21" name="Rounded Rectangle 20"/>
          <p:cNvSpPr/>
          <p:nvPr/>
        </p:nvSpPr>
        <p:spPr>
          <a:xfrm>
            <a:off x="8451833" y="1647877"/>
            <a:ext cx="2844228" cy="332118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867" dirty="0">
              <a:solidFill>
                <a:schemeClr val="bg1"/>
              </a:solidFill>
            </a:endParaRPr>
          </a:p>
        </p:txBody>
      </p:sp>
      <p:pic>
        <p:nvPicPr>
          <p:cNvPr id="28" name="Picture 27" descr="MPAA-300.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354596" y="4135309"/>
            <a:ext cx="819640" cy="498956"/>
          </a:xfrm>
          <a:prstGeom prst="rect">
            <a:avLst/>
          </a:prstGeom>
        </p:spPr>
      </p:pic>
      <p:pic>
        <p:nvPicPr>
          <p:cNvPr id="11" name="Picture 10" descr="lock.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68443" y="1339507"/>
            <a:ext cx="429496" cy="509240"/>
          </a:xfrm>
          <a:prstGeom prst="rect">
            <a:avLst/>
          </a:prstGeom>
        </p:spPr>
      </p:pic>
      <p:sp>
        <p:nvSpPr>
          <p:cNvPr id="25" name="Title 1"/>
          <p:cNvSpPr txBox="1">
            <a:spLocks/>
          </p:cNvSpPr>
          <p:nvPr/>
        </p:nvSpPr>
        <p:spPr>
          <a:xfrm>
            <a:off x="831828" y="5040505"/>
            <a:ext cx="10464232" cy="1403681"/>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2800" kern="1200">
                <a:solidFill>
                  <a:schemeClr val="tx1"/>
                </a:solidFill>
                <a:latin typeface="Arial"/>
                <a:ea typeface="+mj-ea"/>
                <a:cs typeface="Arial"/>
              </a:defRPr>
            </a:lvl1pPr>
          </a:lstStyle>
          <a:p>
            <a:r>
              <a:rPr lang="zh-CN" altLang="en-US" sz="2400" dirty="0">
                <a:solidFill>
                  <a:schemeClr val="bg1"/>
                </a:solidFill>
                <a:latin typeface="+mn-ea"/>
                <a:ea typeface="+mn-ea"/>
                <a:cs typeface="Calibri"/>
              </a:rPr>
              <a:t>客户通过业务场景选择合适的安全等级。</a:t>
            </a:r>
            <a:endParaRPr lang="en-US" altLang="zh-CN" sz="2400" dirty="0">
              <a:solidFill>
                <a:schemeClr val="bg1"/>
              </a:solidFill>
              <a:latin typeface="+mn-ea"/>
              <a:ea typeface="+mn-ea"/>
              <a:cs typeface="Calibri"/>
            </a:endParaRPr>
          </a:p>
          <a:p>
            <a:endParaRPr lang="en-US" altLang="zh-CN" sz="2133" dirty="0">
              <a:solidFill>
                <a:schemeClr val="bg1"/>
              </a:solidFill>
              <a:latin typeface="+mn-ea"/>
              <a:ea typeface="+mn-ea"/>
              <a:cs typeface="Calibri"/>
            </a:endParaRPr>
          </a:p>
          <a:p>
            <a:r>
              <a:rPr lang="zh-CN" altLang="en-US" sz="2400" dirty="0">
                <a:solidFill>
                  <a:schemeClr val="bg1"/>
                </a:solidFill>
                <a:latin typeface="+mn-ea"/>
                <a:ea typeface="+mn-ea"/>
                <a:cs typeface="Calibri"/>
              </a:rPr>
              <a:t>作为</a:t>
            </a:r>
            <a:r>
              <a:rPr lang="en-US" altLang="zh-CN" sz="2400" dirty="0">
                <a:solidFill>
                  <a:schemeClr val="bg1"/>
                </a:solidFill>
                <a:latin typeface="Arial" charset="0"/>
                <a:ea typeface="Arial" charset="0"/>
                <a:cs typeface="Arial" charset="0"/>
              </a:rPr>
              <a:t>AWS</a:t>
            </a:r>
            <a:r>
              <a:rPr lang="zh-CN" altLang="en-US" sz="2400" dirty="0">
                <a:solidFill>
                  <a:schemeClr val="bg1"/>
                </a:solidFill>
                <a:latin typeface="+mn-ea"/>
                <a:ea typeface="+mn-ea"/>
                <a:cs typeface="Calibri"/>
              </a:rPr>
              <a:t>的客户，企业不再需要关心琐碎的底层事务，而是</a:t>
            </a:r>
            <a:r>
              <a:rPr lang="zh-CN" altLang="en-US" sz="2400" b="1" dirty="0">
                <a:solidFill>
                  <a:schemeClr val="bg1"/>
                </a:solidFill>
                <a:latin typeface="+mn-ea"/>
                <a:ea typeface="+mn-ea"/>
                <a:cs typeface="Calibri"/>
              </a:rPr>
              <a:t>专心开展业务</a:t>
            </a:r>
            <a:r>
              <a:rPr lang="zh-CN" altLang="en-US" sz="2400" dirty="0">
                <a:solidFill>
                  <a:schemeClr val="bg1"/>
                </a:solidFill>
                <a:latin typeface="+mn-ea"/>
                <a:ea typeface="+mn-ea"/>
                <a:cs typeface="Calibri"/>
              </a:rPr>
              <a:t>。</a:t>
            </a:r>
            <a:endParaRPr lang="en-US" sz="2400" dirty="0">
              <a:solidFill>
                <a:schemeClr val="bg1"/>
              </a:solidFill>
              <a:latin typeface="+mn-ea"/>
              <a:ea typeface="+mn-ea"/>
              <a:cs typeface="Calibri"/>
            </a:endParaRPr>
          </a:p>
        </p:txBody>
      </p:sp>
      <p:sp>
        <p:nvSpPr>
          <p:cNvPr id="29" name="Title 1"/>
          <p:cNvSpPr txBox="1">
            <a:spLocks/>
          </p:cNvSpPr>
          <p:nvPr/>
        </p:nvSpPr>
        <p:spPr>
          <a:xfrm>
            <a:off x="276725" y="329126"/>
            <a:ext cx="10972800" cy="700189"/>
          </a:xfrm>
          <a:prstGeom prst="rect">
            <a:avLst/>
          </a:prstGeom>
        </p:spPr>
        <p:txBody>
          <a:bodyPr vert="horz" lIns="121920" tIns="60960" rIns="121920" bIns="60960" rtlCol="0" anchor="t">
            <a:normAutofit/>
          </a:bodyPr>
          <a:lstStyle>
            <a:lvl1pPr algn="l" defTabSz="457200" rtl="0" eaLnBrk="1" latinLnBrk="0" hangingPunct="1">
              <a:spcBef>
                <a:spcPct val="0"/>
              </a:spcBef>
              <a:buNone/>
              <a:defRPr sz="2400" b="1" i="0" kern="1200">
                <a:solidFill>
                  <a:srgbClr val="595A5D"/>
                </a:solidFill>
                <a:latin typeface="Arial"/>
                <a:ea typeface="+mj-ea"/>
                <a:cs typeface="Arial"/>
              </a:defRPr>
            </a:lvl1pPr>
          </a:lstStyle>
          <a:p>
            <a:r>
              <a:rPr lang="zh-CN" altLang="en-US" sz="3200" b="0" dirty="0">
                <a:solidFill>
                  <a:schemeClr val="bg1"/>
                </a:solidFill>
              </a:rPr>
              <a:t>让</a:t>
            </a:r>
            <a:r>
              <a:rPr lang="en-US" altLang="zh-CN" sz="3200" b="0" dirty="0">
                <a:solidFill>
                  <a:schemeClr val="bg1"/>
                </a:solidFill>
              </a:rPr>
              <a:t>AWS</a:t>
            </a:r>
            <a:r>
              <a:rPr lang="zh-CN" altLang="en-US" sz="3200" b="0" dirty="0">
                <a:solidFill>
                  <a:schemeClr val="bg1"/>
                </a:solidFill>
              </a:rPr>
              <a:t>帮您卸下重担</a:t>
            </a:r>
          </a:p>
        </p:txBody>
      </p:sp>
      <p:sp>
        <p:nvSpPr>
          <p:cNvPr id="30" name="Rectangle 29">
            <a:extLst>
              <a:ext uri="{FF2B5EF4-FFF2-40B4-BE49-F238E27FC236}">
                <a16:creationId xmlns:a16="http://schemas.microsoft.com/office/drawing/2014/main" id="{60DC59AC-F065-AC4F-A9DC-DD788EA4255F}"/>
              </a:ext>
            </a:extLst>
          </p:cNvPr>
          <p:cNvSpPr/>
          <p:nvPr/>
        </p:nvSpPr>
        <p:spPr>
          <a:xfrm>
            <a:off x="1128159" y="1557947"/>
            <a:ext cx="1059717" cy="312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b="1" dirty="0">
                <a:solidFill>
                  <a:schemeClr val="tx1"/>
                </a:solidFill>
                <a:latin typeface="Arial"/>
                <a:cs typeface="Arial"/>
              </a:rPr>
              <a:t>AWS</a:t>
            </a:r>
            <a:endParaRPr lang="en-US" sz="1333" b="1" dirty="0">
              <a:solidFill>
                <a:schemeClr val="tx1"/>
              </a:solidFill>
              <a:latin typeface="Arial"/>
              <a:cs typeface="Arial"/>
            </a:endParaRPr>
          </a:p>
        </p:txBody>
      </p:sp>
    </p:spTree>
    <p:extLst>
      <p:ext uri="{BB962C8B-B14F-4D97-AF65-F5344CB8AC3E}">
        <p14:creationId xmlns:p14="http://schemas.microsoft.com/office/powerpoint/2010/main" val="132344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9A2D-0CC4-C641-9699-C5478D29B82A}"/>
              </a:ext>
            </a:extLst>
          </p:cNvPr>
          <p:cNvSpPr>
            <a:spLocks noGrp="1"/>
          </p:cNvSpPr>
          <p:nvPr>
            <p:ph type="title"/>
          </p:nvPr>
        </p:nvSpPr>
        <p:spPr/>
        <p:txBody>
          <a:bodyPr/>
          <a:lstStyle/>
          <a:p>
            <a:r>
              <a:rPr lang="zh-CN" altLang="en-US"/>
              <a:t>轻松构建基于</a:t>
            </a:r>
            <a:r>
              <a:rPr lang="en-US" altLang="zh-CN" dirty="0"/>
              <a:t>AWS</a:t>
            </a:r>
            <a:r>
              <a:rPr lang="zh-CN" altLang="en-US"/>
              <a:t>的大数据架构</a:t>
            </a:r>
            <a:endParaRPr lang="en-US" dirty="0"/>
          </a:p>
        </p:txBody>
      </p:sp>
    </p:spTree>
    <p:extLst>
      <p:ext uri="{BB962C8B-B14F-4D97-AF65-F5344CB8AC3E}">
        <p14:creationId xmlns:p14="http://schemas.microsoft.com/office/powerpoint/2010/main" val="28350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976C-0BF4-0F46-8511-C33FD85D66BD}"/>
              </a:ext>
            </a:extLst>
          </p:cNvPr>
          <p:cNvSpPr>
            <a:spLocks noGrp="1"/>
          </p:cNvSpPr>
          <p:nvPr>
            <p:ph type="title"/>
          </p:nvPr>
        </p:nvSpPr>
        <p:spPr/>
        <p:txBody>
          <a:bodyPr/>
          <a:lstStyle/>
          <a:p>
            <a:r>
              <a:rPr lang="zh-CN" altLang="en-US"/>
              <a:t>大数据架构的设计原则</a:t>
            </a:r>
            <a:endParaRPr lang="en-US" dirty="0"/>
          </a:p>
        </p:txBody>
      </p:sp>
      <p:sp>
        <p:nvSpPr>
          <p:cNvPr id="3" name="Content Placeholder 2">
            <a:extLst>
              <a:ext uri="{FF2B5EF4-FFF2-40B4-BE49-F238E27FC236}">
                <a16:creationId xmlns:a16="http://schemas.microsoft.com/office/drawing/2014/main" id="{AC45E37F-B851-A245-9ED4-B3D79AB17158}"/>
              </a:ext>
            </a:extLst>
          </p:cNvPr>
          <p:cNvSpPr>
            <a:spLocks noGrp="1"/>
          </p:cNvSpPr>
          <p:nvPr>
            <p:ph idx="1"/>
          </p:nvPr>
        </p:nvSpPr>
        <p:spPr/>
        <p:txBody>
          <a:bodyPr anchor="ctr">
            <a:normAutofit/>
          </a:bodyPr>
          <a:lstStyle/>
          <a:p>
            <a:pPr fontAlgn="ctr"/>
            <a:r>
              <a:rPr lang="en-US" dirty="0" err="1"/>
              <a:t>系统解耦</a:t>
            </a:r>
            <a:endParaRPr lang="en-US" dirty="0"/>
          </a:p>
          <a:p>
            <a:pPr marL="1737317" lvl="1" indent="-548627" fontAlgn="ctr">
              <a:buFont typeface="Arial" panose="020B0604020202020204" pitchFamily="34" charset="0"/>
              <a:buChar char="•"/>
            </a:pPr>
            <a:r>
              <a:rPr lang="zh-CN" altLang="en-US" sz="2400" dirty="0"/>
              <a:t>数据</a:t>
            </a:r>
            <a:r>
              <a:rPr lang="en-US" sz="2400" dirty="0"/>
              <a:t> → </a:t>
            </a:r>
            <a:r>
              <a:rPr lang="zh-CN" altLang="en-US" sz="2400" dirty="0">
                <a:solidFill>
                  <a:srgbClr val="00B0F0"/>
                </a:solidFill>
              </a:rPr>
              <a:t>存储</a:t>
            </a:r>
            <a:r>
              <a:rPr lang="en-US" sz="2400" dirty="0">
                <a:solidFill>
                  <a:srgbClr val="00B0F0"/>
                </a:solidFill>
              </a:rPr>
              <a:t> </a:t>
            </a:r>
            <a:r>
              <a:rPr lang="en-US" sz="2400" dirty="0"/>
              <a:t>→ </a:t>
            </a:r>
            <a:r>
              <a:rPr lang="zh-CN" altLang="en-US" sz="2400" dirty="0">
                <a:solidFill>
                  <a:schemeClr val="accent1"/>
                </a:solidFill>
              </a:rPr>
              <a:t>处理</a:t>
            </a:r>
            <a:r>
              <a:rPr lang="en-US" sz="2400" dirty="0"/>
              <a:t> → </a:t>
            </a:r>
            <a:r>
              <a:rPr lang="zh-CN" altLang="en-US" sz="2400" dirty="0">
                <a:solidFill>
                  <a:srgbClr val="00B0F0"/>
                </a:solidFill>
              </a:rPr>
              <a:t>存储</a:t>
            </a:r>
            <a:r>
              <a:rPr lang="en-US" sz="2400" dirty="0">
                <a:solidFill>
                  <a:srgbClr val="00B0F0"/>
                </a:solidFill>
              </a:rPr>
              <a:t> </a:t>
            </a:r>
            <a:r>
              <a:rPr lang="en-US" sz="2400" dirty="0"/>
              <a:t>→ </a:t>
            </a:r>
            <a:r>
              <a:rPr lang="zh-CN" altLang="en-US" sz="2400" dirty="0">
                <a:solidFill>
                  <a:schemeClr val="accent1"/>
                </a:solidFill>
              </a:rPr>
              <a:t>分析</a:t>
            </a:r>
            <a:r>
              <a:rPr lang="en-US" sz="2400" dirty="0"/>
              <a:t> → </a:t>
            </a:r>
            <a:r>
              <a:rPr lang="zh-CN" altLang="en-US" sz="2400" dirty="0"/>
              <a:t>结果</a:t>
            </a:r>
            <a:endParaRPr lang="en-US" sz="2400" dirty="0"/>
          </a:p>
          <a:p>
            <a:pPr fontAlgn="ctr"/>
            <a:r>
              <a:rPr lang="zh-CN" altLang="en-US" dirty="0"/>
              <a:t>选</a:t>
            </a:r>
            <a:r>
              <a:rPr lang="en-US" dirty="0" err="1"/>
              <a:t>对工具</a:t>
            </a:r>
            <a:endParaRPr lang="en-US" dirty="0"/>
          </a:p>
          <a:p>
            <a:pPr marL="1737317" lvl="1" indent="-548627" fontAlgn="ctr">
              <a:buFont typeface="Arial" panose="020B0604020202020204" pitchFamily="34" charset="0"/>
              <a:buChar char="•"/>
            </a:pPr>
            <a:r>
              <a:rPr lang="en-US" sz="2400" dirty="0" err="1"/>
              <a:t>数据结构</a:t>
            </a:r>
            <a:r>
              <a:rPr lang="en-US" sz="2400" dirty="0"/>
              <a:t>, </a:t>
            </a:r>
            <a:r>
              <a:rPr lang="en-US" sz="2400" dirty="0" err="1"/>
              <a:t>时延</a:t>
            </a:r>
            <a:r>
              <a:rPr lang="en-US" sz="2400" dirty="0"/>
              <a:t>, </a:t>
            </a:r>
            <a:r>
              <a:rPr lang="en-US" sz="2400" dirty="0" err="1"/>
              <a:t>吞吐量</a:t>
            </a:r>
            <a:r>
              <a:rPr lang="en-US" sz="2400" dirty="0"/>
              <a:t>, </a:t>
            </a:r>
            <a:r>
              <a:rPr lang="en-US" sz="2400" dirty="0" err="1"/>
              <a:t>访问方式</a:t>
            </a:r>
            <a:endParaRPr lang="en-US" sz="2400" dirty="0"/>
          </a:p>
          <a:p>
            <a:pPr fontAlgn="ctr"/>
            <a:r>
              <a:rPr lang="en-US" dirty="0" err="1"/>
              <a:t>利用托管服务和Serverless服务</a:t>
            </a:r>
            <a:r>
              <a:rPr lang="en-US" dirty="0"/>
              <a:t> </a:t>
            </a:r>
          </a:p>
          <a:p>
            <a:pPr marL="1737317" lvl="1" indent="-548627" fontAlgn="ctr">
              <a:buFont typeface="Arial" panose="020B0604020202020204" pitchFamily="34" charset="0"/>
              <a:buChar char="•"/>
            </a:pPr>
            <a:r>
              <a:rPr lang="en-US" sz="2400" dirty="0" err="1"/>
              <a:t>可扩展</a:t>
            </a:r>
            <a:r>
              <a:rPr lang="en-US" sz="2400" dirty="0"/>
              <a:t>, </a:t>
            </a:r>
            <a:r>
              <a:rPr lang="en-US" sz="2400" dirty="0" err="1"/>
              <a:t>高可用</a:t>
            </a:r>
            <a:r>
              <a:rPr lang="en-US" sz="2400" dirty="0"/>
              <a:t>, </a:t>
            </a:r>
            <a:r>
              <a:rPr lang="en-US" sz="2400" dirty="0" err="1"/>
              <a:t>稳定</a:t>
            </a:r>
            <a:r>
              <a:rPr lang="en-US" sz="2400" dirty="0"/>
              <a:t>, </a:t>
            </a:r>
            <a:r>
              <a:rPr lang="en-US" sz="2400" dirty="0" err="1"/>
              <a:t>安全</a:t>
            </a:r>
            <a:r>
              <a:rPr lang="en-US" sz="2400" dirty="0"/>
              <a:t>, </a:t>
            </a:r>
            <a:r>
              <a:rPr lang="en-US" sz="2400" dirty="0" err="1"/>
              <a:t>省心</a:t>
            </a:r>
            <a:endParaRPr lang="en-US" sz="2400" dirty="0"/>
          </a:p>
          <a:p>
            <a:pPr fontAlgn="ctr"/>
            <a:r>
              <a:rPr lang="en-US" dirty="0" err="1"/>
              <a:t>做好数据的版本管理</a:t>
            </a:r>
            <a:endParaRPr lang="en-US" dirty="0"/>
          </a:p>
          <a:p>
            <a:pPr marL="1737317" lvl="1" indent="-548627" fontAlgn="ctr">
              <a:buFont typeface="Arial" panose="020B0604020202020204" pitchFamily="34" charset="0"/>
              <a:buChar char="•"/>
            </a:pPr>
            <a:r>
              <a:rPr lang="en-US" sz="2400" dirty="0" err="1"/>
              <a:t>不可变的数据集</a:t>
            </a:r>
            <a:r>
              <a:rPr lang="en-US" sz="2400" dirty="0"/>
              <a:t>(Immutable datasets)</a:t>
            </a:r>
            <a:r>
              <a:rPr lang="zh-CN" altLang="en-US" sz="2400" dirty="0"/>
              <a:t>，</a:t>
            </a:r>
            <a:r>
              <a:rPr lang="en-US" sz="2400" dirty="0" err="1"/>
              <a:t>物化视图</a:t>
            </a:r>
            <a:r>
              <a:rPr lang="en-US" altLang="zh-CN" sz="2400" dirty="0"/>
              <a:t>(</a:t>
            </a:r>
            <a:r>
              <a:rPr lang="en-US" sz="2400" dirty="0"/>
              <a:t>materialized views</a:t>
            </a:r>
            <a:r>
              <a:rPr lang="en-US" altLang="zh-CN" sz="2400" dirty="0"/>
              <a:t>)</a:t>
            </a:r>
            <a:endParaRPr lang="en-US" sz="2400" dirty="0"/>
          </a:p>
          <a:p>
            <a:pPr fontAlgn="ctr"/>
            <a:r>
              <a:rPr lang="en-US" dirty="0" err="1"/>
              <a:t>关注成本</a:t>
            </a:r>
            <a:endParaRPr lang="en-US" dirty="0"/>
          </a:p>
          <a:p>
            <a:pPr marL="1737317" lvl="1" indent="-548627" fontAlgn="ctr">
              <a:buFont typeface="Arial" panose="020B0604020202020204" pitchFamily="34" charset="0"/>
              <a:buChar char="•"/>
            </a:pPr>
            <a:r>
              <a:rPr lang="en-US" sz="2400" dirty="0"/>
              <a:t>Big Data </a:t>
            </a:r>
            <a:r>
              <a:rPr lang="x-none" sz="2400"/>
              <a:t>≠</a:t>
            </a:r>
            <a:r>
              <a:rPr lang="en-US" sz="2400" dirty="0"/>
              <a:t> Big Cost</a:t>
            </a:r>
          </a:p>
          <a:p>
            <a:pPr fontAlgn="ctr"/>
            <a:r>
              <a:rPr lang="en-US" dirty="0" err="1"/>
              <a:t>利用机器学习助力应用产品</a:t>
            </a:r>
            <a:endParaRPr lang="en-US" dirty="0"/>
          </a:p>
        </p:txBody>
      </p:sp>
    </p:spTree>
    <p:extLst>
      <p:ext uri="{BB962C8B-B14F-4D97-AF65-F5344CB8AC3E}">
        <p14:creationId xmlns:p14="http://schemas.microsoft.com/office/powerpoint/2010/main" val="116309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83F8-6DD8-264E-9DC6-9BCFA055C61E}"/>
              </a:ext>
            </a:extLst>
          </p:cNvPr>
          <p:cNvSpPr>
            <a:spLocks noGrp="1"/>
          </p:cNvSpPr>
          <p:nvPr>
            <p:ph type="title"/>
          </p:nvPr>
        </p:nvSpPr>
        <p:spPr/>
        <p:txBody>
          <a:bodyPr/>
          <a:lstStyle/>
          <a:p>
            <a:r>
              <a:rPr lang="zh-CN" altLang="en-US"/>
              <a:t>大数据方案的演进</a:t>
            </a:r>
            <a:endParaRPr lang="en-US" dirty="0"/>
          </a:p>
        </p:txBody>
      </p:sp>
      <p:sp>
        <p:nvSpPr>
          <p:cNvPr id="3" name="Content Placeholder 2">
            <a:extLst>
              <a:ext uri="{FF2B5EF4-FFF2-40B4-BE49-F238E27FC236}">
                <a16:creationId xmlns:a16="http://schemas.microsoft.com/office/drawing/2014/main" id="{B9384982-758D-E541-8570-D05DCD4BA517}"/>
              </a:ext>
            </a:extLst>
          </p:cNvPr>
          <p:cNvSpPr>
            <a:spLocks noGrp="1"/>
          </p:cNvSpPr>
          <p:nvPr>
            <p:ph sz="half" idx="1"/>
          </p:nvPr>
        </p:nvSpPr>
        <p:spPr/>
        <p:txBody>
          <a:bodyPr/>
          <a:lstStyle/>
          <a:p>
            <a:pPr marL="0" indent="0" algn="ctr">
              <a:buNone/>
            </a:pPr>
            <a:r>
              <a:rPr lang="zh-CN" altLang="en-US"/>
              <a:t>批量处理</a:t>
            </a:r>
            <a:endParaRPr lang="en-US" altLang="zh-CN" dirty="0"/>
          </a:p>
          <a:p>
            <a:pPr marL="0" indent="0" algn="ctr">
              <a:buNone/>
            </a:pPr>
            <a:endParaRPr lang="en-US" dirty="0"/>
          </a:p>
          <a:p>
            <a:pPr marL="0" indent="0" algn="ctr">
              <a:buNone/>
            </a:pPr>
            <a:endParaRPr lang="en-US" dirty="0"/>
          </a:p>
          <a:p>
            <a:pPr marL="0" indent="0" algn="ctr">
              <a:buNone/>
            </a:pPr>
            <a:r>
              <a:rPr lang="zh-CN" altLang="en-US"/>
              <a:t>报告</a:t>
            </a:r>
            <a:endParaRPr lang="en-US" dirty="0"/>
          </a:p>
        </p:txBody>
      </p:sp>
      <p:sp>
        <p:nvSpPr>
          <p:cNvPr id="4" name="Content Placeholder 3">
            <a:extLst>
              <a:ext uri="{FF2B5EF4-FFF2-40B4-BE49-F238E27FC236}">
                <a16:creationId xmlns:a16="http://schemas.microsoft.com/office/drawing/2014/main" id="{FB0EDBB7-6149-3A4B-8692-7AA59423B88C}"/>
              </a:ext>
            </a:extLst>
          </p:cNvPr>
          <p:cNvSpPr>
            <a:spLocks noGrp="1"/>
          </p:cNvSpPr>
          <p:nvPr>
            <p:ph sz="half" idx="10"/>
          </p:nvPr>
        </p:nvSpPr>
        <p:spPr/>
        <p:txBody>
          <a:bodyPr/>
          <a:lstStyle/>
          <a:p>
            <a:pPr marL="0" indent="0" algn="ctr">
              <a:buNone/>
            </a:pPr>
            <a:r>
              <a:rPr lang="zh-CN" altLang="en-US"/>
              <a:t>实时分析</a:t>
            </a:r>
            <a:endParaRPr lang="en-US" altLang="zh-CN" dirty="0"/>
          </a:p>
          <a:p>
            <a:pPr marL="0" indent="0" algn="ctr">
              <a:buNone/>
            </a:pPr>
            <a:endParaRPr lang="en-US" dirty="0"/>
          </a:p>
          <a:p>
            <a:pPr marL="0" indent="0" algn="ctr">
              <a:buNone/>
            </a:pPr>
            <a:endParaRPr lang="en-US" dirty="0"/>
          </a:p>
          <a:p>
            <a:pPr marL="0" indent="0" algn="ctr">
              <a:buNone/>
            </a:pPr>
            <a:r>
              <a:rPr lang="zh-CN" altLang="en-US"/>
              <a:t>告警</a:t>
            </a:r>
            <a:endParaRPr lang="en-US" dirty="0"/>
          </a:p>
        </p:txBody>
      </p:sp>
      <p:sp>
        <p:nvSpPr>
          <p:cNvPr id="5" name="Content Placeholder 4">
            <a:extLst>
              <a:ext uri="{FF2B5EF4-FFF2-40B4-BE49-F238E27FC236}">
                <a16:creationId xmlns:a16="http://schemas.microsoft.com/office/drawing/2014/main" id="{649474F5-974E-E345-91A4-32B141FCF2A9}"/>
              </a:ext>
            </a:extLst>
          </p:cNvPr>
          <p:cNvSpPr>
            <a:spLocks noGrp="1"/>
          </p:cNvSpPr>
          <p:nvPr>
            <p:ph sz="half" idx="11"/>
          </p:nvPr>
        </p:nvSpPr>
        <p:spPr/>
        <p:txBody>
          <a:bodyPr/>
          <a:lstStyle/>
          <a:p>
            <a:pPr marL="0" indent="0" algn="ctr">
              <a:buNone/>
            </a:pPr>
            <a:r>
              <a:rPr lang="zh-CN" altLang="en-US"/>
              <a:t>机器学习</a:t>
            </a:r>
            <a:endParaRPr lang="en-US" altLang="zh-CN" dirty="0"/>
          </a:p>
          <a:p>
            <a:pPr marL="0" indent="0" algn="ctr">
              <a:buNone/>
            </a:pPr>
            <a:endParaRPr lang="en-US" dirty="0"/>
          </a:p>
          <a:p>
            <a:pPr marL="0" indent="0" algn="ctr">
              <a:buNone/>
            </a:pPr>
            <a:endParaRPr lang="en-US" dirty="0"/>
          </a:p>
          <a:p>
            <a:pPr marL="0" indent="0" algn="ctr">
              <a:buNone/>
            </a:pPr>
            <a:r>
              <a:rPr lang="zh-CN" altLang="en-US"/>
              <a:t>预测</a:t>
            </a:r>
            <a:endParaRPr lang="en-US" dirty="0"/>
          </a:p>
        </p:txBody>
      </p:sp>
      <p:sp>
        <p:nvSpPr>
          <p:cNvPr id="9" name="Right Arrow 8">
            <a:extLst>
              <a:ext uri="{FF2B5EF4-FFF2-40B4-BE49-F238E27FC236}">
                <a16:creationId xmlns:a16="http://schemas.microsoft.com/office/drawing/2014/main" id="{D1F48B8D-DE64-C843-BA34-8FA44B86E7E8}"/>
              </a:ext>
            </a:extLst>
          </p:cNvPr>
          <p:cNvSpPr/>
          <p:nvPr/>
        </p:nvSpPr>
        <p:spPr>
          <a:xfrm>
            <a:off x="3539865" y="1276665"/>
            <a:ext cx="940793" cy="551027"/>
          </a:xfrm>
          <a:prstGeom prst="right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dirty="0">
              <a:solidFill>
                <a:srgbClr val="000000"/>
              </a:solidFill>
            </a:endParaRPr>
          </a:p>
        </p:txBody>
      </p:sp>
      <p:sp>
        <p:nvSpPr>
          <p:cNvPr id="10" name="Right Arrow 9">
            <a:extLst>
              <a:ext uri="{FF2B5EF4-FFF2-40B4-BE49-F238E27FC236}">
                <a16:creationId xmlns:a16="http://schemas.microsoft.com/office/drawing/2014/main" id="{B07AD296-A96F-0D45-A9EC-B946D48F9E73}"/>
              </a:ext>
            </a:extLst>
          </p:cNvPr>
          <p:cNvSpPr/>
          <p:nvPr/>
        </p:nvSpPr>
        <p:spPr>
          <a:xfrm>
            <a:off x="7404131" y="1276664"/>
            <a:ext cx="940793" cy="551027"/>
          </a:xfrm>
          <a:prstGeom prst="right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dirty="0">
              <a:solidFill>
                <a:srgbClr val="000000"/>
              </a:solidFill>
            </a:endParaRPr>
          </a:p>
        </p:txBody>
      </p:sp>
      <p:pic>
        <p:nvPicPr>
          <p:cNvPr id="11" name="Graphic 10">
            <a:extLst>
              <a:ext uri="{FF2B5EF4-FFF2-40B4-BE49-F238E27FC236}">
                <a16:creationId xmlns:a16="http://schemas.microsoft.com/office/drawing/2014/main" id="{8FEF4039-65A0-D243-BB25-A4FE701AAF0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28878"/>
          <a:stretch/>
        </p:blipFill>
        <p:spPr>
          <a:xfrm>
            <a:off x="1002396" y="3677586"/>
            <a:ext cx="2155265" cy="2197100"/>
          </a:xfrm>
          <a:prstGeom prst="rect">
            <a:avLst/>
          </a:prstGeom>
        </p:spPr>
      </p:pic>
      <p:pic>
        <p:nvPicPr>
          <p:cNvPr id="12" name="Graphic 11">
            <a:extLst>
              <a:ext uri="{FF2B5EF4-FFF2-40B4-BE49-F238E27FC236}">
                <a16:creationId xmlns:a16="http://schemas.microsoft.com/office/drawing/2014/main" id="{F05073CA-EDB5-7148-AA4D-6BFA21231BE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36944"/>
          <a:stretch/>
        </p:blipFill>
        <p:spPr>
          <a:xfrm>
            <a:off x="4858791" y="3677585"/>
            <a:ext cx="2155265" cy="2197101"/>
          </a:xfrm>
          <a:prstGeom prst="rect">
            <a:avLst/>
          </a:prstGeom>
        </p:spPr>
      </p:pic>
      <p:pic>
        <p:nvPicPr>
          <p:cNvPr id="13" name="Graphic 12">
            <a:extLst>
              <a:ext uri="{FF2B5EF4-FFF2-40B4-BE49-F238E27FC236}">
                <a16:creationId xmlns:a16="http://schemas.microsoft.com/office/drawing/2014/main" id="{72AF1D27-8507-BB44-AF0E-01ABFC69ED96}"/>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29084"/>
          <a:stretch/>
        </p:blipFill>
        <p:spPr>
          <a:xfrm>
            <a:off x="8716770" y="3683934"/>
            <a:ext cx="2155265" cy="2190752"/>
          </a:xfrm>
          <a:prstGeom prst="rect">
            <a:avLst/>
          </a:prstGeom>
        </p:spPr>
      </p:pic>
    </p:spTree>
    <p:extLst>
      <p:ext uri="{BB962C8B-B14F-4D97-AF65-F5344CB8AC3E}">
        <p14:creationId xmlns:p14="http://schemas.microsoft.com/office/powerpoint/2010/main" val="2142178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3774" y="1628647"/>
            <a:ext cx="9518683" cy="2677343"/>
            <a:chOff x="1475840" y="891822"/>
            <a:chExt cx="7584036" cy="835378"/>
          </a:xfrm>
          <a:solidFill>
            <a:schemeClr val="bg2">
              <a:lumMod val="10000"/>
            </a:schemeClr>
          </a:solidFill>
        </p:grpSpPr>
        <p:sp>
          <p:nvSpPr>
            <p:cNvPr id="5" name="Rectangle 4"/>
            <p:cNvSpPr/>
            <p:nvPr/>
          </p:nvSpPr>
          <p:spPr>
            <a:xfrm>
              <a:off x="1634066" y="891822"/>
              <a:ext cx="7258756" cy="835378"/>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824"/>
            </a:p>
          </p:txBody>
        </p:sp>
        <p:sp>
          <p:nvSpPr>
            <p:cNvPr id="6" name="Oval 5"/>
            <p:cNvSpPr/>
            <p:nvPr/>
          </p:nvSpPr>
          <p:spPr>
            <a:xfrm flipH="1">
              <a:off x="1475840" y="891822"/>
              <a:ext cx="316451" cy="835378"/>
            </a:xfrm>
            <a:prstGeom prst="ellipse">
              <a:avLst/>
            </a:prstGeom>
            <a:grp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824"/>
            </a:p>
          </p:txBody>
        </p:sp>
        <p:sp>
          <p:nvSpPr>
            <p:cNvPr id="7" name="Oval 6"/>
            <p:cNvSpPr/>
            <p:nvPr/>
          </p:nvSpPr>
          <p:spPr>
            <a:xfrm flipH="1">
              <a:off x="8743425" y="891822"/>
              <a:ext cx="316451" cy="835378"/>
            </a:xfrm>
            <a:prstGeom prst="ellipse">
              <a:avLst/>
            </a:prstGeom>
            <a:grp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824"/>
            </a:p>
          </p:txBody>
        </p:sp>
      </p:grpSp>
      <p:graphicFrame>
        <p:nvGraphicFramePr>
          <p:cNvPr id="9" name="Content Placeholder 3"/>
          <p:cNvGraphicFramePr>
            <a:graphicFrameLocks/>
          </p:cNvGraphicFramePr>
          <p:nvPr>
            <p:extLst>
              <p:ext uri="{D42A27DB-BD31-4B8C-83A1-F6EECF244321}">
                <p14:modId xmlns:p14="http://schemas.microsoft.com/office/powerpoint/2010/main" val="3766097659"/>
              </p:ext>
            </p:extLst>
          </p:nvPr>
        </p:nvGraphicFramePr>
        <p:xfrm>
          <a:off x="1597660" y="641124"/>
          <a:ext cx="8654645" cy="4634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550892" y="2764117"/>
            <a:ext cx="612882" cy="406400"/>
          </a:xfrm>
          <a:prstGeom prst="rightArrow">
            <a:avLst/>
          </a:prstGeom>
          <a:solidFill>
            <a:schemeClr val="accent5">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824"/>
          </a:p>
        </p:txBody>
      </p:sp>
      <p:sp>
        <p:nvSpPr>
          <p:cNvPr id="11" name="TextBox 10"/>
          <p:cNvSpPr txBox="1"/>
          <p:nvPr/>
        </p:nvSpPr>
        <p:spPr>
          <a:xfrm>
            <a:off x="230624" y="3226177"/>
            <a:ext cx="867545" cy="502766"/>
          </a:xfrm>
          <a:prstGeom prst="rect">
            <a:avLst/>
          </a:prstGeom>
          <a:noFill/>
        </p:spPr>
        <p:txBody>
          <a:bodyPr wrap="none" rtlCol="0">
            <a:spAutoFit/>
          </a:bodyPr>
          <a:lstStyle/>
          <a:p>
            <a:r>
              <a:rPr lang="zh-CN" altLang="en-US" sz="2667" dirty="0">
                <a:gradFill>
                  <a:gsLst>
                    <a:gs pos="0">
                      <a:srgbClr val="FEFEFE"/>
                    </a:gs>
                    <a:gs pos="100000">
                      <a:srgbClr val="FEFEFE"/>
                    </a:gs>
                  </a:gsLst>
                  <a:lin ang="5400000" scaled="1"/>
                </a:gradFill>
                <a:ea typeface="Amazon Ember" charset="0"/>
                <a:cs typeface="Amazon Ember" charset="0"/>
              </a:rPr>
              <a:t>数据</a:t>
            </a:r>
            <a:endParaRPr lang="en-US" sz="2667" dirty="0">
              <a:gradFill>
                <a:gsLst>
                  <a:gs pos="0">
                    <a:srgbClr val="FEFEFE"/>
                  </a:gs>
                  <a:gs pos="100000">
                    <a:srgbClr val="FEFEFE"/>
                  </a:gs>
                </a:gsLst>
                <a:lin ang="5400000" scaled="1"/>
              </a:gradFill>
              <a:ea typeface="Amazon Ember" charset="0"/>
              <a:cs typeface="Amazon Ember" charset="0"/>
            </a:endParaRPr>
          </a:p>
        </p:txBody>
      </p:sp>
      <p:sp>
        <p:nvSpPr>
          <p:cNvPr id="12" name="Right Arrow 11"/>
          <p:cNvSpPr/>
          <p:nvPr/>
        </p:nvSpPr>
        <p:spPr>
          <a:xfrm>
            <a:off x="10813066" y="2819777"/>
            <a:ext cx="612882" cy="406400"/>
          </a:xfrm>
          <a:prstGeom prst="rightArrow">
            <a:avLst/>
          </a:prstGeom>
          <a:solidFill>
            <a:schemeClr val="accent5">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824"/>
          </a:p>
        </p:txBody>
      </p:sp>
      <p:sp>
        <p:nvSpPr>
          <p:cNvPr id="13" name="TextBox 12"/>
          <p:cNvSpPr txBox="1"/>
          <p:nvPr/>
        </p:nvSpPr>
        <p:spPr>
          <a:xfrm>
            <a:off x="10665909" y="3241938"/>
            <a:ext cx="867545" cy="502766"/>
          </a:xfrm>
          <a:prstGeom prst="rect">
            <a:avLst/>
          </a:prstGeom>
          <a:noFill/>
        </p:spPr>
        <p:txBody>
          <a:bodyPr wrap="none" rtlCol="0">
            <a:spAutoFit/>
          </a:bodyPr>
          <a:lstStyle/>
          <a:p>
            <a:r>
              <a:rPr lang="zh-CN" altLang="en-US" sz="2667" dirty="0">
                <a:gradFill>
                  <a:gsLst>
                    <a:gs pos="0">
                      <a:srgbClr val="FEFEFE"/>
                    </a:gs>
                    <a:gs pos="100000">
                      <a:srgbClr val="FEFEFE"/>
                    </a:gs>
                  </a:gsLst>
                  <a:lin ang="5400000" scaled="1"/>
                </a:gradFill>
                <a:ea typeface="Amazon Ember" charset="0"/>
                <a:cs typeface="Amazon Ember" charset="0"/>
              </a:rPr>
              <a:t>结果</a:t>
            </a:r>
            <a:endParaRPr lang="en-US" sz="2667" dirty="0">
              <a:gradFill>
                <a:gsLst>
                  <a:gs pos="0">
                    <a:srgbClr val="FEFEFE"/>
                  </a:gs>
                  <a:gs pos="100000">
                    <a:srgbClr val="FEFEFE"/>
                  </a:gs>
                </a:gsLst>
                <a:lin ang="5400000" scaled="1"/>
              </a:gradFill>
              <a:ea typeface="Amazon Ember" charset="0"/>
              <a:cs typeface="Amazon Ember" charset="0"/>
            </a:endParaRPr>
          </a:p>
        </p:txBody>
      </p:sp>
      <p:sp>
        <p:nvSpPr>
          <p:cNvPr id="14" name="Curved Left Arrow 13"/>
          <p:cNvSpPr/>
          <p:nvPr/>
        </p:nvSpPr>
        <p:spPr>
          <a:xfrm rot="5400000">
            <a:off x="5409759" y="2824749"/>
            <a:ext cx="688224" cy="2033963"/>
          </a:xfrm>
          <a:prstGeom prst="curvedLeftArrow">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solidFill>
                <a:schemeClr val="tx1"/>
              </a:solidFill>
            </a:endParaRPr>
          </a:p>
        </p:txBody>
      </p:sp>
      <p:sp>
        <p:nvSpPr>
          <p:cNvPr id="15" name="Curved Down Arrow 14"/>
          <p:cNvSpPr/>
          <p:nvPr/>
        </p:nvSpPr>
        <p:spPr>
          <a:xfrm>
            <a:off x="4736890" y="1706477"/>
            <a:ext cx="2148264" cy="673100"/>
          </a:xfrm>
          <a:prstGeom prst="curvedDownArrow">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solidFill>
                <a:schemeClr val="tx1"/>
              </a:solidFill>
            </a:endParaRPr>
          </a:p>
        </p:txBody>
      </p:sp>
      <p:cxnSp>
        <p:nvCxnSpPr>
          <p:cNvPr id="16" name="Straight Arrow Connector 15"/>
          <p:cNvCxnSpPr/>
          <p:nvPr/>
        </p:nvCxnSpPr>
        <p:spPr>
          <a:xfrm>
            <a:off x="1362362" y="4663026"/>
            <a:ext cx="9269833" cy="49364"/>
          </a:xfrm>
          <a:prstGeom prst="straightConnector1">
            <a:avLst/>
          </a:prstGeom>
          <a:ln w="44450" cmpd="sng">
            <a:solidFill>
              <a:schemeClr val="accent5">
                <a:lumMod val="75000"/>
              </a:schemeClr>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038262" y="4763280"/>
            <a:ext cx="3807453" cy="1396151"/>
          </a:xfrm>
          <a:prstGeom prst="rect">
            <a:avLst/>
          </a:prstGeom>
        </p:spPr>
        <p:txBody>
          <a:bodyPr wrap="none">
            <a:spAutoFit/>
          </a:bodyPr>
          <a:lstStyle/>
          <a:p>
            <a:pPr algn="ctr"/>
            <a:r>
              <a:rPr lang="zh-CN" altLang="en-US" sz="2824">
                <a:solidFill>
                  <a:srgbClr val="F2F2F2"/>
                </a:solidFill>
                <a:ea typeface="Amazon Ember" charset="0"/>
                <a:cs typeface="Amazon Ember" charset="0"/>
              </a:rPr>
              <a:t>数据处理时间（时延）</a:t>
            </a:r>
            <a:endParaRPr lang="en-US" altLang="zh-CN" sz="2824">
              <a:solidFill>
                <a:srgbClr val="F2F2F2"/>
              </a:solidFill>
              <a:ea typeface="Amazon Ember" charset="0"/>
              <a:cs typeface="Amazon Ember" charset="0"/>
            </a:endParaRPr>
          </a:p>
          <a:p>
            <a:pPr algn="ctr"/>
            <a:r>
              <a:rPr lang="zh-CN" altLang="en-US" sz="2824">
                <a:solidFill>
                  <a:srgbClr val="F2F2F2"/>
                </a:solidFill>
                <a:ea typeface="Amazon Ember" charset="0"/>
                <a:cs typeface="Amazon Ember" charset="0"/>
              </a:rPr>
              <a:t>吞吐量</a:t>
            </a:r>
            <a:endParaRPr lang="en-US" altLang="zh-CN" sz="2824">
              <a:solidFill>
                <a:srgbClr val="F2F2F2"/>
              </a:solidFill>
              <a:ea typeface="Amazon Ember" charset="0"/>
              <a:cs typeface="Amazon Ember" charset="0"/>
            </a:endParaRPr>
          </a:p>
          <a:p>
            <a:pPr algn="ctr"/>
            <a:r>
              <a:rPr lang="zh-CN" altLang="en-US" sz="2824">
                <a:solidFill>
                  <a:srgbClr val="F2F2F2"/>
                </a:solidFill>
                <a:ea typeface="Amazon Ember" charset="0"/>
                <a:cs typeface="Amazon Ember" charset="0"/>
              </a:rPr>
              <a:t>成本</a:t>
            </a:r>
            <a:endParaRPr lang="en-US" sz="2824">
              <a:solidFill>
                <a:srgbClr val="F2F2F2"/>
              </a:solidFill>
              <a:ea typeface="Amazon Ember" charset="0"/>
              <a:cs typeface="Amazon Ember" charset="0"/>
            </a:endParaRPr>
          </a:p>
        </p:txBody>
      </p:sp>
      <p:sp>
        <p:nvSpPr>
          <p:cNvPr id="8" name="Title 7"/>
          <p:cNvSpPr>
            <a:spLocks noGrp="1"/>
          </p:cNvSpPr>
          <p:nvPr>
            <p:ph type="title"/>
          </p:nvPr>
        </p:nvSpPr>
        <p:spPr/>
        <p:txBody>
          <a:bodyPr/>
          <a:lstStyle/>
          <a:p>
            <a:r>
              <a:rPr lang="zh-CN" altLang="en-US"/>
              <a:t>简化的大数据处理过程</a:t>
            </a:r>
            <a:endParaRPr lang="en-US"/>
          </a:p>
        </p:txBody>
      </p:sp>
    </p:spTree>
    <p:extLst>
      <p:ext uri="{BB962C8B-B14F-4D97-AF65-F5344CB8AC3E}">
        <p14:creationId xmlns:p14="http://schemas.microsoft.com/office/powerpoint/2010/main" val="6681459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07B287-BBB6-B24F-8BF8-AAF5CE974D71}"/>
              </a:ext>
            </a:extLst>
          </p:cNvPr>
          <p:cNvSpPr/>
          <p:nvPr/>
        </p:nvSpPr>
        <p:spPr>
          <a:xfrm>
            <a:off x="3639754" y="2063641"/>
            <a:ext cx="1883374" cy="445318"/>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a:solidFill>
                  <a:srgbClr val="474746"/>
                </a:solidFill>
                <a:latin typeface="Amazon Ember" charset="0"/>
                <a:ea typeface="Amazon Ember" charset="0"/>
                <a:cs typeface="Amazon Ember" charset="0"/>
              </a:rPr>
              <a:t>Amazon </a:t>
            </a:r>
          </a:p>
          <a:p>
            <a:pPr defTabSz="1219122">
              <a:defRPr/>
            </a:pPr>
            <a:r>
              <a:rPr lang="en-US" sz="1067" b="1" kern="0">
                <a:solidFill>
                  <a:srgbClr val="474746"/>
                </a:solidFill>
                <a:latin typeface="Amazon Ember" charset="0"/>
                <a:ea typeface="Amazon Ember" charset="0"/>
                <a:cs typeface="Amazon Ember" charset="0"/>
              </a:rPr>
              <a:t>DynamoDB</a:t>
            </a:r>
          </a:p>
        </p:txBody>
      </p:sp>
      <p:sp>
        <p:nvSpPr>
          <p:cNvPr id="4" name="Rectangle 3">
            <a:extLst>
              <a:ext uri="{FF2B5EF4-FFF2-40B4-BE49-F238E27FC236}">
                <a16:creationId xmlns:a16="http://schemas.microsoft.com/office/drawing/2014/main" id="{2CD7A60F-036F-5B4C-943C-EA53558446F2}"/>
              </a:ext>
            </a:extLst>
          </p:cNvPr>
          <p:cNvSpPr/>
          <p:nvPr/>
        </p:nvSpPr>
        <p:spPr>
          <a:xfrm>
            <a:off x="3632007" y="2546916"/>
            <a:ext cx="1883374" cy="458056"/>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a:solidFill>
                  <a:srgbClr val="474746"/>
                </a:solidFill>
                <a:latin typeface="Amazon Ember" charset="0"/>
                <a:ea typeface="Amazon Ember" charset="0"/>
                <a:cs typeface="Amazon Ember" charset="0"/>
              </a:rPr>
              <a:t>Amazon RDS</a:t>
            </a:r>
          </a:p>
          <a:p>
            <a:pPr defTabSz="1219122">
              <a:defRPr/>
            </a:pPr>
            <a:r>
              <a:rPr lang="en-US" sz="1067" b="1" kern="0">
                <a:solidFill>
                  <a:srgbClr val="474746"/>
                </a:solidFill>
                <a:latin typeface="Amazon Ember" charset="0"/>
                <a:ea typeface="Amazon Ember" charset="0"/>
                <a:cs typeface="Amazon Ember" charset="0"/>
              </a:rPr>
              <a:t>Amazon Aurora</a:t>
            </a:r>
          </a:p>
        </p:txBody>
      </p:sp>
      <p:sp>
        <p:nvSpPr>
          <p:cNvPr id="5" name="Rectangle 4">
            <a:extLst>
              <a:ext uri="{FF2B5EF4-FFF2-40B4-BE49-F238E27FC236}">
                <a16:creationId xmlns:a16="http://schemas.microsoft.com/office/drawing/2014/main" id="{F5F8B827-A448-0D41-BEFB-0181F6C11CFA}"/>
              </a:ext>
            </a:extLst>
          </p:cNvPr>
          <p:cNvSpPr/>
          <p:nvPr/>
        </p:nvSpPr>
        <p:spPr>
          <a:xfrm>
            <a:off x="5356549" y="3219859"/>
            <a:ext cx="245116" cy="837283"/>
          </a:xfrm>
          <a:prstGeom prst="rect">
            <a:avLst/>
          </a:prstGeom>
          <a:gradFill rotWithShape="1">
            <a:gsLst>
              <a:gs pos="66000">
                <a:srgbClr val="FCB64C"/>
              </a:gs>
              <a:gs pos="100000">
                <a:srgbClr val="49A8F2"/>
              </a:gs>
              <a:gs pos="0">
                <a:srgbClr val="FFC000"/>
              </a:gs>
            </a:gsLst>
            <a:lin ang="5400000" scaled="1"/>
          </a:gradFill>
          <a:ln w="9525" cap="flat" cmpd="sng" algn="ctr">
            <a:noFill/>
            <a:prstDash val="solid"/>
          </a:ln>
          <a:effectLst/>
        </p:spPr>
        <p:txBody>
          <a:bodyPr rtlCol="0" anchor="ctr"/>
          <a:lstStyle/>
          <a:p>
            <a:pPr algn="ctr" defTabSz="609546">
              <a:defRPr/>
            </a:pPr>
            <a:endParaRPr lang="en-US" sz="2824" kern="0">
              <a:solidFill>
                <a:prstClr val="white"/>
              </a:solidFill>
              <a:latin typeface="Amazon Ember" charset="0"/>
              <a:ea typeface="Amazon Ember" charset="0"/>
              <a:cs typeface="Amazon Ember" charset="0"/>
            </a:endParaRPr>
          </a:p>
        </p:txBody>
      </p:sp>
      <p:sp>
        <p:nvSpPr>
          <p:cNvPr id="6" name="Rectangle 5">
            <a:extLst>
              <a:ext uri="{FF2B5EF4-FFF2-40B4-BE49-F238E27FC236}">
                <a16:creationId xmlns:a16="http://schemas.microsoft.com/office/drawing/2014/main" id="{9119C3C4-A19A-2848-9700-5F1D67DF36E8}"/>
              </a:ext>
            </a:extLst>
          </p:cNvPr>
          <p:cNvSpPr/>
          <p:nvPr/>
        </p:nvSpPr>
        <p:spPr>
          <a:xfrm>
            <a:off x="3643560" y="1593518"/>
            <a:ext cx="1883374" cy="428656"/>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a:t>
            </a:r>
          </a:p>
          <a:p>
            <a:pPr defTabSz="1219122">
              <a:defRPr/>
            </a:pPr>
            <a:r>
              <a:rPr lang="en-US" sz="1067" b="1" kern="0" dirty="0">
                <a:solidFill>
                  <a:srgbClr val="474746"/>
                </a:solidFill>
                <a:latin typeface="Amazon Ember" charset="0"/>
                <a:ea typeface="Amazon Ember" charset="0"/>
                <a:cs typeface="Amazon Ember" charset="0"/>
              </a:rPr>
              <a:t>Neptune</a:t>
            </a:r>
          </a:p>
        </p:txBody>
      </p:sp>
      <p:sp>
        <p:nvSpPr>
          <p:cNvPr id="7" name="Rectangle 6">
            <a:extLst>
              <a:ext uri="{FF2B5EF4-FFF2-40B4-BE49-F238E27FC236}">
                <a16:creationId xmlns:a16="http://schemas.microsoft.com/office/drawing/2014/main" id="{A8D5A7DF-92A8-2345-9686-C0A60CE3A1EC}"/>
              </a:ext>
            </a:extLst>
          </p:cNvPr>
          <p:cNvSpPr/>
          <p:nvPr/>
        </p:nvSpPr>
        <p:spPr>
          <a:xfrm>
            <a:off x="3632619" y="1116379"/>
            <a:ext cx="1883374" cy="425167"/>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00" b="1" kern="0">
                <a:solidFill>
                  <a:srgbClr val="474746"/>
                </a:solidFill>
                <a:latin typeface="Amazon Ember" charset="0"/>
                <a:ea typeface="Amazon Ember" charset="0"/>
                <a:cs typeface="Amazon Ember" charset="0"/>
              </a:rPr>
              <a:t>Amazon ElastiCache</a:t>
            </a:r>
          </a:p>
          <a:p>
            <a:pPr defTabSz="1219122">
              <a:defRPr/>
            </a:pPr>
            <a:r>
              <a:rPr lang="en-US" sz="1000" b="1" kern="0">
                <a:solidFill>
                  <a:srgbClr val="474746"/>
                </a:solidFill>
                <a:latin typeface="Amazon Ember" charset="0"/>
                <a:ea typeface="Amazon Ember" charset="0"/>
                <a:cs typeface="Amazon Ember" charset="0"/>
              </a:rPr>
              <a:t>Amazon DAX</a:t>
            </a:r>
          </a:p>
        </p:txBody>
      </p:sp>
      <p:sp>
        <p:nvSpPr>
          <p:cNvPr id="8" name="TextBox 7">
            <a:extLst>
              <a:ext uri="{FF2B5EF4-FFF2-40B4-BE49-F238E27FC236}">
                <a16:creationId xmlns:a16="http://schemas.microsoft.com/office/drawing/2014/main" id="{07021C17-05FC-844B-B086-3B90B08C6980}"/>
              </a:ext>
            </a:extLst>
          </p:cNvPr>
          <p:cNvSpPr txBox="1"/>
          <p:nvPr/>
        </p:nvSpPr>
        <p:spPr>
          <a:xfrm rot="16200000">
            <a:off x="3251980" y="2635763"/>
            <a:ext cx="457176" cy="256545"/>
          </a:xfrm>
          <a:prstGeom prst="rect">
            <a:avLst/>
          </a:prstGeom>
          <a:noFill/>
        </p:spPr>
        <p:txBody>
          <a:bodyPr wrap="none" rtlCol="0">
            <a:spAutoFit/>
          </a:bodyPr>
          <a:lstStyle/>
          <a:p>
            <a:r>
              <a:rPr lang="en-US" sz="1067"/>
              <a:t>SQL</a:t>
            </a:r>
          </a:p>
        </p:txBody>
      </p:sp>
      <p:sp>
        <p:nvSpPr>
          <p:cNvPr id="9" name="TextBox 8">
            <a:extLst>
              <a:ext uri="{FF2B5EF4-FFF2-40B4-BE49-F238E27FC236}">
                <a16:creationId xmlns:a16="http://schemas.microsoft.com/office/drawing/2014/main" id="{F31D640C-ACBC-6C49-A0BA-6E943FFF686B}"/>
              </a:ext>
            </a:extLst>
          </p:cNvPr>
          <p:cNvSpPr txBox="1"/>
          <p:nvPr/>
        </p:nvSpPr>
        <p:spPr>
          <a:xfrm rot="16200000">
            <a:off x="3181100" y="1945838"/>
            <a:ext cx="631904" cy="256545"/>
          </a:xfrm>
          <a:prstGeom prst="rect">
            <a:avLst/>
          </a:prstGeom>
          <a:noFill/>
        </p:spPr>
        <p:txBody>
          <a:bodyPr wrap="none" rtlCol="0">
            <a:spAutoFit/>
          </a:bodyPr>
          <a:lstStyle/>
          <a:p>
            <a:r>
              <a:rPr lang="en-US" sz="1067"/>
              <a:t>NoSQL</a:t>
            </a:r>
          </a:p>
        </p:txBody>
      </p:sp>
      <p:sp>
        <p:nvSpPr>
          <p:cNvPr id="10" name="TextBox 9">
            <a:extLst>
              <a:ext uri="{FF2B5EF4-FFF2-40B4-BE49-F238E27FC236}">
                <a16:creationId xmlns:a16="http://schemas.microsoft.com/office/drawing/2014/main" id="{145F8BB8-6FCF-6341-BBAF-041D9F568CA2}"/>
              </a:ext>
            </a:extLst>
          </p:cNvPr>
          <p:cNvSpPr txBox="1"/>
          <p:nvPr/>
        </p:nvSpPr>
        <p:spPr>
          <a:xfrm rot="16200000">
            <a:off x="3198758" y="1229665"/>
            <a:ext cx="579005" cy="256545"/>
          </a:xfrm>
          <a:prstGeom prst="rect">
            <a:avLst/>
          </a:prstGeom>
          <a:noFill/>
        </p:spPr>
        <p:txBody>
          <a:bodyPr wrap="none" rtlCol="0">
            <a:spAutoFit/>
          </a:bodyPr>
          <a:lstStyle/>
          <a:p>
            <a:r>
              <a:rPr lang="en-US" sz="1067"/>
              <a:t>Cache</a:t>
            </a:r>
          </a:p>
        </p:txBody>
      </p:sp>
      <p:pic>
        <p:nvPicPr>
          <p:cNvPr id="12" name="Graphic 11">
            <a:extLst>
              <a:ext uri="{FF2B5EF4-FFF2-40B4-BE49-F238E27FC236}">
                <a16:creationId xmlns:a16="http://schemas.microsoft.com/office/drawing/2014/main" id="{740F3363-B8D2-004A-877D-7D8D7A1C43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8584" b="37965"/>
          <a:stretch/>
        </p:blipFill>
        <p:spPr>
          <a:xfrm>
            <a:off x="5056713" y="2568612"/>
            <a:ext cx="442524" cy="414929"/>
          </a:xfrm>
          <a:prstGeom prst="rect">
            <a:avLst/>
          </a:prstGeom>
        </p:spPr>
      </p:pic>
      <p:pic>
        <p:nvPicPr>
          <p:cNvPr id="13" name="Graphic 12">
            <a:extLst>
              <a:ext uri="{FF2B5EF4-FFF2-40B4-BE49-F238E27FC236}">
                <a16:creationId xmlns:a16="http://schemas.microsoft.com/office/drawing/2014/main" id="{920DC4BC-12ED-C14A-A492-873B5814B49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873" b="32978"/>
          <a:stretch/>
        </p:blipFill>
        <p:spPr>
          <a:xfrm>
            <a:off x="5008616" y="2085168"/>
            <a:ext cx="488947" cy="394143"/>
          </a:xfrm>
          <a:prstGeom prst="rect">
            <a:avLst/>
          </a:prstGeom>
        </p:spPr>
      </p:pic>
      <p:pic>
        <p:nvPicPr>
          <p:cNvPr id="14" name="Graphic 13">
            <a:extLst>
              <a:ext uri="{FF2B5EF4-FFF2-40B4-BE49-F238E27FC236}">
                <a16:creationId xmlns:a16="http://schemas.microsoft.com/office/drawing/2014/main" id="{FBC50901-E8C6-1344-91F0-7F7B79EE13B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9699"/>
          <a:stretch/>
        </p:blipFill>
        <p:spPr>
          <a:xfrm>
            <a:off x="5056712" y="1121967"/>
            <a:ext cx="424919" cy="410819"/>
          </a:xfrm>
          <a:prstGeom prst="rect">
            <a:avLst/>
          </a:prstGeom>
        </p:spPr>
      </p:pic>
      <p:pic>
        <p:nvPicPr>
          <p:cNvPr id="15" name="Graphic 14">
            <a:extLst>
              <a:ext uri="{FF2B5EF4-FFF2-40B4-BE49-F238E27FC236}">
                <a16:creationId xmlns:a16="http://schemas.microsoft.com/office/drawing/2014/main" id="{69B81141-463E-D043-884D-D3B93F63C53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b="33189"/>
          <a:stretch/>
        </p:blipFill>
        <p:spPr>
          <a:xfrm>
            <a:off x="5056712" y="1605721"/>
            <a:ext cx="424919" cy="388175"/>
          </a:xfrm>
          <a:prstGeom prst="rect">
            <a:avLst/>
          </a:prstGeom>
        </p:spPr>
      </p:pic>
      <p:grpSp>
        <p:nvGrpSpPr>
          <p:cNvPr id="16" name="Group 15">
            <a:extLst>
              <a:ext uri="{FF2B5EF4-FFF2-40B4-BE49-F238E27FC236}">
                <a16:creationId xmlns:a16="http://schemas.microsoft.com/office/drawing/2014/main" id="{11ED3F24-544B-A545-B24C-0589293C1F71}"/>
              </a:ext>
            </a:extLst>
          </p:cNvPr>
          <p:cNvGrpSpPr/>
          <p:nvPr/>
        </p:nvGrpSpPr>
        <p:grpSpPr>
          <a:xfrm>
            <a:off x="5290758" y="4274555"/>
            <a:ext cx="317274" cy="2064866"/>
            <a:chOff x="8415441" y="962315"/>
            <a:chExt cx="178021" cy="1154839"/>
          </a:xfrm>
        </p:grpSpPr>
        <p:sp>
          <p:nvSpPr>
            <p:cNvPr id="17" name="Rectangle 16">
              <a:extLst>
                <a:ext uri="{FF2B5EF4-FFF2-40B4-BE49-F238E27FC236}">
                  <a16:creationId xmlns:a16="http://schemas.microsoft.com/office/drawing/2014/main" id="{0F8D5D0D-1685-5D45-956E-B9FC3EDA2763}"/>
                </a:ext>
              </a:extLst>
            </p:cNvPr>
            <p:cNvSpPr/>
            <p:nvPr/>
          </p:nvSpPr>
          <p:spPr>
            <a:xfrm>
              <a:off x="8415848" y="962315"/>
              <a:ext cx="177614" cy="1154839"/>
            </a:xfrm>
            <a:prstGeom prst="rect">
              <a:avLst/>
            </a:prstGeom>
            <a:gradFill rotWithShape="1">
              <a:gsLst>
                <a:gs pos="100000">
                  <a:srgbClr val="FF0000"/>
                </a:gs>
                <a:gs pos="0">
                  <a:srgbClr val="FF0000"/>
                </a:gs>
              </a:gsLst>
              <a:lin ang="5400000" scaled="0"/>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18" name="TextBox 17">
              <a:extLst>
                <a:ext uri="{FF2B5EF4-FFF2-40B4-BE49-F238E27FC236}">
                  <a16:creationId xmlns:a16="http://schemas.microsoft.com/office/drawing/2014/main" id="{4EA589B9-498B-CF42-92A3-CF77FA461536}"/>
                </a:ext>
              </a:extLst>
            </p:cNvPr>
            <p:cNvSpPr txBox="1"/>
            <p:nvPr/>
          </p:nvSpPr>
          <p:spPr>
            <a:xfrm rot="16200000">
              <a:off x="8266435" y="1451140"/>
              <a:ext cx="470703" cy="172692"/>
            </a:xfrm>
            <a:prstGeom prst="rect">
              <a:avLst/>
            </a:prstGeom>
            <a:noFill/>
          </p:spPr>
          <p:txBody>
            <a:bodyPr wrap="square" rtlCol="0">
              <a:spAutoFit/>
            </a:bodyPr>
            <a:lstStyle/>
            <a:p>
              <a:pPr algn="ctr" defTabSz="1219122">
                <a:defRPr/>
              </a:pPr>
              <a:r>
                <a:rPr lang="zh-CN" altLang="en-US" sz="1400" kern="0" dirty="0">
                  <a:solidFill>
                    <a:prstClr val="white"/>
                  </a:solidFill>
                  <a:latin typeface="Amazon Ember" charset="0"/>
                  <a:ea typeface="Amazon Ember" charset="0"/>
                  <a:cs typeface="Amazon Ember" charset="0"/>
                </a:rPr>
                <a:t>热</a:t>
              </a:r>
              <a:endParaRPr lang="en-US" sz="1467" kern="0" dirty="0">
                <a:solidFill>
                  <a:prstClr val="white"/>
                </a:solidFill>
                <a:latin typeface="Amazon Ember" charset="0"/>
                <a:ea typeface="Amazon Ember" charset="0"/>
                <a:cs typeface="Amazon Ember" charset="0"/>
              </a:endParaRPr>
            </a:p>
          </p:txBody>
        </p:sp>
      </p:grpSp>
      <p:sp>
        <p:nvSpPr>
          <p:cNvPr id="19" name="Rectangle 18">
            <a:extLst>
              <a:ext uri="{FF2B5EF4-FFF2-40B4-BE49-F238E27FC236}">
                <a16:creationId xmlns:a16="http://schemas.microsoft.com/office/drawing/2014/main" id="{A6A193B2-2A7B-904D-8D95-E078A6E0291E}"/>
              </a:ext>
            </a:extLst>
          </p:cNvPr>
          <p:cNvSpPr/>
          <p:nvPr/>
        </p:nvSpPr>
        <p:spPr>
          <a:xfrm>
            <a:off x="3550070" y="3217521"/>
            <a:ext cx="1804313" cy="829863"/>
          </a:xfrm>
          <a:prstGeom prst="rect">
            <a:avLst/>
          </a:prstGeom>
          <a:solidFill>
            <a:sysClr val="window" lastClr="FFFFFF"/>
          </a:solidFill>
          <a:ln w="9525" cap="flat" cmpd="sng" algn="ctr">
            <a:noFill/>
            <a:prstDash val="solid"/>
          </a:ln>
          <a:effectLst/>
        </p:spPr>
        <p:txBody>
          <a:bodyPr rtlCol="0" anchor="ctr"/>
          <a:lstStyle/>
          <a:p>
            <a:pPr defTabSz="609546">
              <a:defRPr/>
            </a:pPr>
            <a:r>
              <a:rPr lang="en-US" sz="1400" b="1" kern="0">
                <a:solidFill>
                  <a:srgbClr val="474746"/>
                </a:solidFill>
                <a:latin typeface="Amazon Ember" charset="0"/>
                <a:ea typeface="Amazon Ember" charset="0"/>
                <a:cs typeface="Amazon Ember" charset="0"/>
              </a:rPr>
              <a:t>Amazon S3</a:t>
            </a:r>
          </a:p>
        </p:txBody>
      </p:sp>
      <p:pic>
        <p:nvPicPr>
          <p:cNvPr id="20" name="Graphic 19">
            <a:extLst>
              <a:ext uri="{FF2B5EF4-FFF2-40B4-BE49-F238E27FC236}">
                <a16:creationId xmlns:a16="http://schemas.microsoft.com/office/drawing/2014/main" id="{705B2878-F0B1-FB4A-B89A-1CC5E5F67A7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6769"/>
          <a:stretch/>
        </p:blipFill>
        <p:spPr>
          <a:xfrm>
            <a:off x="4734874" y="3364054"/>
            <a:ext cx="541320" cy="511225"/>
          </a:xfrm>
          <a:prstGeom prst="rect">
            <a:avLst/>
          </a:prstGeom>
        </p:spPr>
      </p:pic>
      <p:sp>
        <p:nvSpPr>
          <p:cNvPr id="23" name="Rectangle 22">
            <a:extLst>
              <a:ext uri="{FF2B5EF4-FFF2-40B4-BE49-F238E27FC236}">
                <a16:creationId xmlns:a16="http://schemas.microsoft.com/office/drawing/2014/main" id="{037BA356-4EBD-614E-92D2-8A690BFB8883}"/>
              </a:ext>
            </a:extLst>
          </p:cNvPr>
          <p:cNvSpPr/>
          <p:nvPr/>
        </p:nvSpPr>
        <p:spPr>
          <a:xfrm>
            <a:off x="3547282" y="5316830"/>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Kinesis </a:t>
            </a:r>
          </a:p>
          <a:p>
            <a:pPr defTabSz="1219122">
              <a:defRPr/>
            </a:pPr>
            <a:r>
              <a:rPr lang="en-US" sz="1067" b="1" kern="0" dirty="0">
                <a:solidFill>
                  <a:srgbClr val="474746"/>
                </a:solidFill>
                <a:latin typeface="Amazon Ember" charset="0"/>
                <a:ea typeface="Amazon Ember" charset="0"/>
                <a:cs typeface="Amazon Ember" charset="0"/>
              </a:rPr>
              <a:t>Firehose</a:t>
            </a:r>
          </a:p>
        </p:txBody>
      </p:sp>
      <p:sp>
        <p:nvSpPr>
          <p:cNvPr id="24" name="Rectangle 23">
            <a:extLst>
              <a:ext uri="{FF2B5EF4-FFF2-40B4-BE49-F238E27FC236}">
                <a16:creationId xmlns:a16="http://schemas.microsoft.com/office/drawing/2014/main" id="{0F756DB2-5756-AE41-9C2A-1CBEB63E44E8}"/>
              </a:ext>
            </a:extLst>
          </p:cNvPr>
          <p:cNvSpPr/>
          <p:nvPr/>
        </p:nvSpPr>
        <p:spPr>
          <a:xfrm>
            <a:off x="3547281" y="4796519"/>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Kinesis</a:t>
            </a:r>
          </a:p>
          <a:p>
            <a:pPr defTabSz="1219122">
              <a:defRPr/>
            </a:pPr>
            <a:r>
              <a:rPr lang="en-US" sz="1067" b="1" kern="0" dirty="0">
                <a:solidFill>
                  <a:srgbClr val="474746"/>
                </a:solidFill>
                <a:latin typeface="Amazon Ember" charset="0"/>
                <a:ea typeface="Amazon Ember" charset="0"/>
                <a:cs typeface="Amazon Ember" charset="0"/>
              </a:rPr>
              <a:t>Streams</a:t>
            </a:r>
          </a:p>
        </p:txBody>
      </p:sp>
      <p:pic>
        <p:nvPicPr>
          <p:cNvPr id="25" name="Graphic 24">
            <a:extLst>
              <a:ext uri="{FF2B5EF4-FFF2-40B4-BE49-F238E27FC236}">
                <a16:creationId xmlns:a16="http://schemas.microsoft.com/office/drawing/2014/main" id="{CCC39C22-C6CB-A942-B351-EA9A8AF28AC2}"/>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b="38409"/>
          <a:stretch/>
        </p:blipFill>
        <p:spPr>
          <a:xfrm>
            <a:off x="4763403" y="4799908"/>
            <a:ext cx="498938" cy="488273"/>
          </a:xfrm>
          <a:prstGeom prst="rect">
            <a:avLst/>
          </a:prstGeom>
        </p:spPr>
      </p:pic>
      <p:pic>
        <p:nvPicPr>
          <p:cNvPr id="26" name="Graphic 25">
            <a:extLst>
              <a:ext uri="{FF2B5EF4-FFF2-40B4-BE49-F238E27FC236}">
                <a16:creationId xmlns:a16="http://schemas.microsoft.com/office/drawing/2014/main" id="{7DADE0BA-F132-1443-A712-C6E8B0022A99}"/>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b="38571"/>
          <a:stretch/>
        </p:blipFill>
        <p:spPr>
          <a:xfrm>
            <a:off x="4763402" y="5314493"/>
            <a:ext cx="498938" cy="495494"/>
          </a:xfrm>
          <a:prstGeom prst="rect">
            <a:avLst/>
          </a:prstGeom>
        </p:spPr>
      </p:pic>
      <p:sp>
        <p:nvSpPr>
          <p:cNvPr id="27" name="Rectangle 26">
            <a:extLst>
              <a:ext uri="{FF2B5EF4-FFF2-40B4-BE49-F238E27FC236}">
                <a16:creationId xmlns:a16="http://schemas.microsoft.com/office/drawing/2014/main" id="{8A9169E6-19EA-3F43-966A-9F43B205B368}"/>
              </a:ext>
            </a:extLst>
          </p:cNvPr>
          <p:cNvSpPr/>
          <p:nvPr/>
        </p:nvSpPr>
        <p:spPr>
          <a:xfrm>
            <a:off x="385109" y="1051912"/>
            <a:ext cx="2046211" cy="5105498"/>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p>
        </p:txBody>
      </p:sp>
      <p:grpSp>
        <p:nvGrpSpPr>
          <p:cNvPr id="28" name="Group 27">
            <a:extLst>
              <a:ext uri="{FF2B5EF4-FFF2-40B4-BE49-F238E27FC236}">
                <a16:creationId xmlns:a16="http://schemas.microsoft.com/office/drawing/2014/main" id="{7AB05249-D0DD-E548-A7AD-2438554783E2}"/>
              </a:ext>
            </a:extLst>
          </p:cNvPr>
          <p:cNvGrpSpPr/>
          <p:nvPr/>
        </p:nvGrpSpPr>
        <p:grpSpPr>
          <a:xfrm>
            <a:off x="386504" y="4850714"/>
            <a:ext cx="3064350" cy="1367656"/>
            <a:chOff x="289878" y="3638035"/>
            <a:chExt cx="2298262" cy="1025742"/>
          </a:xfrm>
        </p:grpSpPr>
        <p:sp>
          <p:nvSpPr>
            <p:cNvPr id="29" name="Rectangle 28">
              <a:extLst>
                <a:ext uri="{FF2B5EF4-FFF2-40B4-BE49-F238E27FC236}">
                  <a16:creationId xmlns:a16="http://schemas.microsoft.com/office/drawing/2014/main" id="{DD41EBA7-0700-3F48-BD5F-FCADBA14B2DD}"/>
                </a:ext>
              </a:extLst>
            </p:cNvPr>
            <p:cNvSpPr/>
            <p:nvPr/>
          </p:nvSpPr>
          <p:spPr>
            <a:xfrm>
              <a:off x="494527" y="3693953"/>
              <a:ext cx="1289304" cy="42660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设备传感器</a:t>
              </a:r>
              <a:endParaRPr lang="en-US" sz="1467" b="1" kern="0" dirty="0">
                <a:solidFill>
                  <a:srgbClr val="474746"/>
                </a:solidFill>
                <a:latin typeface="Amazon Ember" charset="0"/>
                <a:ea typeface="Amazon Ember" charset="0"/>
                <a:cs typeface="Amazon Ember" charset="0"/>
              </a:endParaRPr>
            </a:p>
          </p:txBody>
        </p:sp>
        <p:pic>
          <p:nvPicPr>
            <p:cNvPr id="30" name="Picture 29">
              <a:extLst>
                <a:ext uri="{FF2B5EF4-FFF2-40B4-BE49-F238E27FC236}">
                  <a16:creationId xmlns:a16="http://schemas.microsoft.com/office/drawing/2014/main" id="{3579B5DB-2E66-714A-9766-D75FEDD2D9E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457684" y="3800112"/>
              <a:ext cx="258847" cy="201756"/>
            </a:xfrm>
            <a:prstGeom prst="rect">
              <a:avLst/>
            </a:prstGeom>
            <a:ln>
              <a:noFill/>
            </a:ln>
          </p:spPr>
        </p:pic>
        <p:sp>
          <p:nvSpPr>
            <p:cNvPr id="31" name="Rectangle 30">
              <a:extLst>
                <a:ext uri="{FF2B5EF4-FFF2-40B4-BE49-F238E27FC236}">
                  <a16:creationId xmlns:a16="http://schemas.microsoft.com/office/drawing/2014/main" id="{CFB6321B-693A-8442-ACE6-643F3402D91F}"/>
                </a:ext>
              </a:extLst>
            </p:cNvPr>
            <p:cNvSpPr/>
            <p:nvPr/>
          </p:nvSpPr>
          <p:spPr>
            <a:xfrm>
              <a:off x="491707" y="4141692"/>
              <a:ext cx="1289304" cy="434342"/>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物联网</a:t>
              </a:r>
              <a:endParaRPr lang="en-US" sz="1067" b="1" kern="0" dirty="0">
                <a:solidFill>
                  <a:srgbClr val="474746"/>
                </a:solidFill>
                <a:latin typeface="Amazon Ember" charset="0"/>
                <a:ea typeface="Amazon Ember" charset="0"/>
                <a:cs typeface="Amazon Ember" charset="0"/>
              </a:endParaRPr>
            </a:p>
          </p:txBody>
        </p:sp>
        <p:pic>
          <p:nvPicPr>
            <p:cNvPr id="32" name="Picture 31">
              <a:extLst>
                <a:ext uri="{FF2B5EF4-FFF2-40B4-BE49-F238E27FC236}">
                  <a16:creationId xmlns:a16="http://schemas.microsoft.com/office/drawing/2014/main" id="{44338784-E1E0-DE4E-A461-2ECE9600FCE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19977" y="4213591"/>
              <a:ext cx="163201" cy="195841"/>
            </a:xfrm>
            <a:prstGeom prst="rect">
              <a:avLst/>
            </a:prstGeom>
          </p:spPr>
        </p:pic>
        <p:sp>
          <p:nvSpPr>
            <p:cNvPr id="33" name="TextBox 32">
              <a:extLst>
                <a:ext uri="{FF2B5EF4-FFF2-40B4-BE49-F238E27FC236}">
                  <a16:creationId xmlns:a16="http://schemas.microsoft.com/office/drawing/2014/main" id="{51521AEC-7809-6A4B-8A44-6C1731E6C6BA}"/>
                </a:ext>
              </a:extLst>
            </p:cNvPr>
            <p:cNvSpPr txBox="1"/>
            <p:nvPr/>
          </p:nvSpPr>
          <p:spPr>
            <a:xfrm>
              <a:off x="1304621" y="4443624"/>
              <a:ext cx="564971" cy="155632"/>
            </a:xfrm>
            <a:prstGeom prst="rect">
              <a:avLst/>
            </a:prstGeom>
            <a:noFill/>
          </p:spPr>
          <p:txBody>
            <a:bodyPr wrap="square" lIns="0" tIns="0" rIns="0" bIns="0" rtlCol="0" anchor="t">
              <a:noAutofit/>
            </a:bodyPr>
            <a:lstStyle/>
            <a:p>
              <a:pPr algn="ctr" defTabSz="1219122">
                <a:defRPr/>
              </a:pPr>
              <a:r>
                <a:rPr lang="en-US" sz="800" b="1" kern="0">
                  <a:solidFill>
                    <a:srgbClr val="474746"/>
                  </a:solidFill>
                  <a:latin typeface="Amazon Ember" charset="0"/>
                  <a:ea typeface="Amazon Ember" charset="0"/>
                  <a:cs typeface="Amazon Ember" charset="0"/>
                </a:rPr>
                <a:t>AWS IoT</a:t>
              </a:r>
            </a:p>
          </p:txBody>
        </p:sp>
        <p:sp>
          <p:nvSpPr>
            <p:cNvPr id="34" name="Rectangle 33">
              <a:extLst>
                <a:ext uri="{FF2B5EF4-FFF2-40B4-BE49-F238E27FC236}">
                  <a16:creationId xmlns:a16="http://schemas.microsoft.com/office/drawing/2014/main" id="{E9FDC251-56DE-7C4F-8B36-99F4AC1480EC}"/>
                </a:ext>
              </a:extLst>
            </p:cNvPr>
            <p:cNvSpPr/>
            <p:nvPr/>
          </p:nvSpPr>
          <p:spPr>
            <a:xfrm>
              <a:off x="187998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 name="Rectangle 34">
              <a:extLst>
                <a:ext uri="{FF2B5EF4-FFF2-40B4-BE49-F238E27FC236}">
                  <a16:creationId xmlns:a16="http://schemas.microsoft.com/office/drawing/2014/main" id="{2F4E09C5-A51B-9247-A655-5A2C82DBE5D3}"/>
                </a:ext>
              </a:extLst>
            </p:cNvPr>
            <p:cNvSpPr/>
            <p:nvPr/>
          </p:nvSpPr>
          <p:spPr>
            <a:xfrm>
              <a:off x="195595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6" name="Rectangle 35">
              <a:extLst>
                <a:ext uri="{FF2B5EF4-FFF2-40B4-BE49-F238E27FC236}">
                  <a16:creationId xmlns:a16="http://schemas.microsoft.com/office/drawing/2014/main" id="{A4B12B95-84C4-7441-8780-3A5628F99265}"/>
                </a:ext>
              </a:extLst>
            </p:cNvPr>
            <p:cNvSpPr/>
            <p:nvPr/>
          </p:nvSpPr>
          <p:spPr>
            <a:xfrm>
              <a:off x="203192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 name="Rectangle 36">
              <a:extLst>
                <a:ext uri="{FF2B5EF4-FFF2-40B4-BE49-F238E27FC236}">
                  <a16:creationId xmlns:a16="http://schemas.microsoft.com/office/drawing/2014/main" id="{2524CB8F-4349-4C42-9E44-9FDFBAF1E8A7}"/>
                </a:ext>
              </a:extLst>
            </p:cNvPr>
            <p:cNvSpPr/>
            <p:nvPr/>
          </p:nvSpPr>
          <p:spPr>
            <a:xfrm>
              <a:off x="2107902"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 name="Rectangle 37">
              <a:extLst>
                <a:ext uri="{FF2B5EF4-FFF2-40B4-BE49-F238E27FC236}">
                  <a16:creationId xmlns:a16="http://schemas.microsoft.com/office/drawing/2014/main" id="{C0B55A52-5CA8-594C-94ED-704CA7BF7521}"/>
                </a:ext>
              </a:extLst>
            </p:cNvPr>
            <p:cNvSpPr/>
            <p:nvPr/>
          </p:nvSpPr>
          <p:spPr>
            <a:xfrm>
              <a:off x="2183876"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 name="Rectangle 38">
              <a:extLst>
                <a:ext uri="{FF2B5EF4-FFF2-40B4-BE49-F238E27FC236}">
                  <a16:creationId xmlns:a16="http://schemas.microsoft.com/office/drawing/2014/main" id="{5861617C-3CD8-F143-B407-CAC56D51B2A2}"/>
                </a:ext>
              </a:extLst>
            </p:cNvPr>
            <p:cNvSpPr/>
            <p:nvPr/>
          </p:nvSpPr>
          <p:spPr>
            <a:xfrm>
              <a:off x="225985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 name="Rectangle 39">
              <a:extLst>
                <a:ext uri="{FF2B5EF4-FFF2-40B4-BE49-F238E27FC236}">
                  <a16:creationId xmlns:a16="http://schemas.microsoft.com/office/drawing/2014/main" id="{15DC3CED-5DB9-E747-B9D8-21FAC3ECD56A}"/>
                </a:ext>
              </a:extLst>
            </p:cNvPr>
            <p:cNvSpPr/>
            <p:nvPr/>
          </p:nvSpPr>
          <p:spPr>
            <a:xfrm>
              <a:off x="233582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 name="Rectangle 40">
              <a:extLst>
                <a:ext uri="{FF2B5EF4-FFF2-40B4-BE49-F238E27FC236}">
                  <a16:creationId xmlns:a16="http://schemas.microsoft.com/office/drawing/2014/main" id="{C5159CC4-6FEB-2443-8770-17072F31B892}"/>
                </a:ext>
              </a:extLst>
            </p:cNvPr>
            <p:cNvSpPr/>
            <p:nvPr/>
          </p:nvSpPr>
          <p:spPr>
            <a:xfrm>
              <a:off x="241179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 name="Rectangle 41">
              <a:extLst>
                <a:ext uri="{FF2B5EF4-FFF2-40B4-BE49-F238E27FC236}">
                  <a16:creationId xmlns:a16="http://schemas.microsoft.com/office/drawing/2014/main" id="{7F185CA4-2050-3947-89FE-8911231AF41C}"/>
                </a:ext>
              </a:extLst>
            </p:cNvPr>
            <p:cNvSpPr/>
            <p:nvPr/>
          </p:nvSpPr>
          <p:spPr>
            <a:xfrm>
              <a:off x="187998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 name="Rectangle 42">
              <a:extLst>
                <a:ext uri="{FF2B5EF4-FFF2-40B4-BE49-F238E27FC236}">
                  <a16:creationId xmlns:a16="http://schemas.microsoft.com/office/drawing/2014/main" id="{9E69CC9D-6DD6-D64B-90D0-1E8422401E61}"/>
                </a:ext>
              </a:extLst>
            </p:cNvPr>
            <p:cNvSpPr/>
            <p:nvPr/>
          </p:nvSpPr>
          <p:spPr>
            <a:xfrm>
              <a:off x="195595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4" name="Rectangle 43">
              <a:extLst>
                <a:ext uri="{FF2B5EF4-FFF2-40B4-BE49-F238E27FC236}">
                  <a16:creationId xmlns:a16="http://schemas.microsoft.com/office/drawing/2014/main" id="{3CD29A2A-E3A0-FF42-96DD-A26C3B6AC591}"/>
                </a:ext>
              </a:extLst>
            </p:cNvPr>
            <p:cNvSpPr/>
            <p:nvPr/>
          </p:nvSpPr>
          <p:spPr>
            <a:xfrm>
              <a:off x="203192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5" name="Rectangle 44">
              <a:extLst>
                <a:ext uri="{FF2B5EF4-FFF2-40B4-BE49-F238E27FC236}">
                  <a16:creationId xmlns:a16="http://schemas.microsoft.com/office/drawing/2014/main" id="{B7C7014A-DFB9-1340-BEE8-72C974EB9502}"/>
                </a:ext>
              </a:extLst>
            </p:cNvPr>
            <p:cNvSpPr/>
            <p:nvPr/>
          </p:nvSpPr>
          <p:spPr>
            <a:xfrm>
              <a:off x="2107902"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6" name="Rectangle 45">
              <a:extLst>
                <a:ext uri="{FF2B5EF4-FFF2-40B4-BE49-F238E27FC236}">
                  <a16:creationId xmlns:a16="http://schemas.microsoft.com/office/drawing/2014/main" id="{24798406-66FE-F54C-A01C-2D2CD7C6D9C9}"/>
                </a:ext>
              </a:extLst>
            </p:cNvPr>
            <p:cNvSpPr/>
            <p:nvPr/>
          </p:nvSpPr>
          <p:spPr>
            <a:xfrm>
              <a:off x="2183876"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7" name="Rectangle 46">
              <a:extLst>
                <a:ext uri="{FF2B5EF4-FFF2-40B4-BE49-F238E27FC236}">
                  <a16:creationId xmlns:a16="http://schemas.microsoft.com/office/drawing/2014/main" id="{8B00D798-8C81-BA45-BBEC-699B18338001}"/>
                </a:ext>
              </a:extLst>
            </p:cNvPr>
            <p:cNvSpPr/>
            <p:nvPr/>
          </p:nvSpPr>
          <p:spPr>
            <a:xfrm>
              <a:off x="225985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8" name="Rectangle 47">
              <a:extLst>
                <a:ext uri="{FF2B5EF4-FFF2-40B4-BE49-F238E27FC236}">
                  <a16:creationId xmlns:a16="http://schemas.microsoft.com/office/drawing/2014/main" id="{B642E322-A9E4-3A49-8486-665255EF854B}"/>
                </a:ext>
              </a:extLst>
            </p:cNvPr>
            <p:cNvSpPr/>
            <p:nvPr/>
          </p:nvSpPr>
          <p:spPr>
            <a:xfrm>
              <a:off x="233582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9" name="Rectangle 48">
              <a:extLst>
                <a:ext uri="{FF2B5EF4-FFF2-40B4-BE49-F238E27FC236}">
                  <a16:creationId xmlns:a16="http://schemas.microsoft.com/office/drawing/2014/main" id="{7EA3D805-A3A0-314C-BA2E-F0F0E939DED4}"/>
                </a:ext>
              </a:extLst>
            </p:cNvPr>
            <p:cNvSpPr/>
            <p:nvPr/>
          </p:nvSpPr>
          <p:spPr>
            <a:xfrm>
              <a:off x="241179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50" name="Rectangle 49">
              <a:extLst>
                <a:ext uri="{FF2B5EF4-FFF2-40B4-BE49-F238E27FC236}">
                  <a16:creationId xmlns:a16="http://schemas.microsoft.com/office/drawing/2014/main" id="{CC99966C-24A1-894E-802F-5BB2FD9F1359}"/>
                </a:ext>
              </a:extLst>
            </p:cNvPr>
            <p:cNvSpPr/>
            <p:nvPr/>
          </p:nvSpPr>
          <p:spPr>
            <a:xfrm>
              <a:off x="187998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51" name="Rectangle 50">
              <a:extLst>
                <a:ext uri="{FF2B5EF4-FFF2-40B4-BE49-F238E27FC236}">
                  <a16:creationId xmlns:a16="http://schemas.microsoft.com/office/drawing/2014/main" id="{EA75807B-D398-F045-B3A5-B021BB8B6A9F}"/>
                </a:ext>
              </a:extLst>
            </p:cNvPr>
            <p:cNvSpPr/>
            <p:nvPr/>
          </p:nvSpPr>
          <p:spPr>
            <a:xfrm>
              <a:off x="195595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52" name="Rectangle 51">
              <a:extLst>
                <a:ext uri="{FF2B5EF4-FFF2-40B4-BE49-F238E27FC236}">
                  <a16:creationId xmlns:a16="http://schemas.microsoft.com/office/drawing/2014/main" id="{8375D3D6-DB8D-3F45-8BA4-D9C4ACECFE45}"/>
                </a:ext>
              </a:extLst>
            </p:cNvPr>
            <p:cNvSpPr/>
            <p:nvPr/>
          </p:nvSpPr>
          <p:spPr>
            <a:xfrm>
              <a:off x="203192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53" name="Rectangle 52">
              <a:extLst>
                <a:ext uri="{FF2B5EF4-FFF2-40B4-BE49-F238E27FC236}">
                  <a16:creationId xmlns:a16="http://schemas.microsoft.com/office/drawing/2014/main" id="{D42E5294-6C79-FC46-832D-8B65188A1392}"/>
                </a:ext>
              </a:extLst>
            </p:cNvPr>
            <p:cNvSpPr/>
            <p:nvPr/>
          </p:nvSpPr>
          <p:spPr>
            <a:xfrm>
              <a:off x="2107902"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54" name="Rectangle 53">
              <a:extLst>
                <a:ext uri="{FF2B5EF4-FFF2-40B4-BE49-F238E27FC236}">
                  <a16:creationId xmlns:a16="http://schemas.microsoft.com/office/drawing/2014/main" id="{BE70CCAC-0B98-794F-910B-23A2C61B7C0C}"/>
                </a:ext>
              </a:extLst>
            </p:cNvPr>
            <p:cNvSpPr/>
            <p:nvPr/>
          </p:nvSpPr>
          <p:spPr>
            <a:xfrm>
              <a:off x="2183876"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55" name="Rectangle 54">
              <a:extLst>
                <a:ext uri="{FF2B5EF4-FFF2-40B4-BE49-F238E27FC236}">
                  <a16:creationId xmlns:a16="http://schemas.microsoft.com/office/drawing/2014/main" id="{E0DDCEE2-CE52-3641-9C1D-E26F8D894FB7}"/>
                </a:ext>
              </a:extLst>
            </p:cNvPr>
            <p:cNvSpPr/>
            <p:nvPr/>
          </p:nvSpPr>
          <p:spPr>
            <a:xfrm>
              <a:off x="225985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56" name="Rectangle 55">
              <a:extLst>
                <a:ext uri="{FF2B5EF4-FFF2-40B4-BE49-F238E27FC236}">
                  <a16:creationId xmlns:a16="http://schemas.microsoft.com/office/drawing/2014/main" id="{B4D70FD4-1C54-2E4E-B0A0-7660A697CF72}"/>
                </a:ext>
              </a:extLst>
            </p:cNvPr>
            <p:cNvSpPr/>
            <p:nvPr/>
          </p:nvSpPr>
          <p:spPr>
            <a:xfrm>
              <a:off x="233582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57" name="Rectangle 56">
              <a:extLst>
                <a:ext uri="{FF2B5EF4-FFF2-40B4-BE49-F238E27FC236}">
                  <a16:creationId xmlns:a16="http://schemas.microsoft.com/office/drawing/2014/main" id="{FB646B54-5F61-1F41-A531-C8695C33B8C0}"/>
                </a:ext>
              </a:extLst>
            </p:cNvPr>
            <p:cNvSpPr/>
            <p:nvPr/>
          </p:nvSpPr>
          <p:spPr>
            <a:xfrm>
              <a:off x="241179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58" name="Rectangle 57">
              <a:extLst>
                <a:ext uri="{FF2B5EF4-FFF2-40B4-BE49-F238E27FC236}">
                  <a16:creationId xmlns:a16="http://schemas.microsoft.com/office/drawing/2014/main" id="{57D3A042-DF48-1D4F-AB92-61877AEE724F}"/>
                </a:ext>
              </a:extLst>
            </p:cNvPr>
            <p:cNvSpPr/>
            <p:nvPr/>
          </p:nvSpPr>
          <p:spPr>
            <a:xfrm>
              <a:off x="187998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59" name="Rectangle 58">
              <a:extLst>
                <a:ext uri="{FF2B5EF4-FFF2-40B4-BE49-F238E27FC236}">
                  <a16:creationId xmlns:a16="http://schemas.microsoft.com/office/drawing/2014/main" id="{D4C0D0DB-9069-BC4F-A9D7-72E0B9FF31A7}"/>
                </a:ext>
              </a:extLst>
            </p:cNvPr>
            <p:cNvSpPr/>
            <p:nvPr/>
          </p:nvSpPr>
          <p:spPr>
            <a:xfrm>
              <a:off x="195595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60" name="Rectangle 59">
              <a:extLst>
                <a:ext uri="{FF2B5EF4-FFF2-40B4-BE49-F238E27FC236}">
                  <a16:creationId xmlns:a16="http://schemas.microsoft.com/office/drawing/2014/main" id="{783C65B7-69AC-984A-9BD3-C8E09B764E27}"/>
                </a:ext>
              </a:extLst>
            </p:cNvPr>
            <p:cNvSpPr/>
            <p:nvPr/>
          </p:nvSpPr>
          <p:spPr>
            <a:xfrm>
              <a:off x="203192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61" name="Rectangle 60">
              <a:extLst>
                <a:ext uri="{FF2B5EF4-FFF2-40B4-BE49-F238E27FC236}">
                  <a16:creationId xmlns:a16="http://schemas.microsoft.com/office/drawing/2014/main" id="{76DCDD35-8962-684D-A8D2-2D30664FCDB1}"/>
                </a:ext>
              </a:extLst>
            </p:cNvPr>
            <p:cNvSpPr/>
            <p:nvPr/>
          </p:nvSpPr>
          <p:spPr>
            <a:xfrm>
              <a:off x="2107902"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62" name="Rectangle 61">
              <a:extLst>
                <a:ext uri="{FF2B5EF4-FFF2-40B4-BE49-F238E27FC236}">
                  <a16:creationId xmlns:a16="http://schemas.microsoft.com/office/drawing/2014/main" id="{2D858BC5-C307-EA4E-B85C-92EA967C511B}"/>
                </a:ext>
              </a:extLst>
            </p:cNvPr>
            <p:cNvSpPr/>
            <p:nvPr/>
          </p:nvSpPr>
          <p:spPr>
            <a:xfrm>
              <a:off x="2183876"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63" name="Rectangle 62">
              <a:extLst>
                <a:ext uri="{FF2B5EF4-FFF2-40B4-BE49-F238E27FC236}">
                  <a16:creationId xmlns:a16="http://schemas.microsoft.com/office/drawing/2014/main" id="{25698D8D-B771-6A42-A2E6-6017F4FA3A3B}"/>
                </a:ext>
              </a:extLst>
            </p:cNvPr>
            <p:cNvSpPr/>
            <p:nvPr/>
          </p:nvSpPr>
          <p:spPr>
            <a:xfrm>
              <a:off x="225985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64" name="Rectangle 63">
              <a:extLst>
                <a:ext uri="{FF2B5EF4-FFF2-40B4-BE49-F238E27FC236}">
                  <a16:creationId xmlns:a16="http://schemas.microsoft.com/office/drawing/2014/main" id="{E769BA3C-4181-1B47-84A3-AE5DDD37D377}"/>
                </a:ext>
              </a:extLst>
            </p:cNvPr>
            <p:cNvSpPr/>
            <p:nvPr/>
          </p:nvSpPr>
          <p:spPr>
            <a:xfrm>
              <a:off x="233582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65" name="Rectangle 64">
              <a:extLst>
                <a:ext uri="{FF2B5EF4-FFF2-40B4-BE49-F238E27FC236}">
                  <a16:creationId xmlns:a16="http://schemas.microsoft.com/office/drawing/2014/main" id="{1EA3109E-C613-CD45-92F3-23F1E01454A4}"/>
                </a:ext>
              </a:extLst>
            </p:cNvPr>
            <p:cNvSpPr/>
            <p:nvPr/>
          </p:nvSpPr>
          <p:spPr>
            <a:xfrm>
              <a:off x="241179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66" name="Rectangle 65">
              <a:extLst>
                <a:ext uri="{FF2B5EF4-FFF2-40B4-BE49-F238E27FC236}">
                  <a16:creationId xmlns:a16="http://schemas.microsoft.com/office/drawing/2014/main" id="{AADB12B9-2F60-894D-84A8-67173457FF14}"/>
                </a:ext>
              </a:extLst>
            </p:cNvPr>
            <p:cNvSpPr/>
            <p:nvPr/>
          </p:nvSpPr>
          <p:spPr>
            <a:xfrm>
              <a:off x="187998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67" name="Rectangle 66">
              <a:extLst>
                <a:ext uri="{FF2B5EF4-FFF2-40B4-BE49-F238E27FC236}">
                  <a16:creationId xmlns:a16="http://schemas.microsoft.com/office/drawing/2014/main" id="{549B412A-3697-0644-89C3-91925835D7D8}"/>
                </a:ext>
              </a:extLst>
            </p:cNvPr>
            <p:cNvSpPr/>
            <p:nvPr/>
          </p:nvSpPr>
          <p:spPr>
            <a:xfrm>
              <a:off x="195595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68" name="Rectangle 67">
              <a:extLst>
                <a:ext uri="{FF2B5EF4-FFF2-40B4-BE49-F238E27FC236}">
                  <a16:creationId xmlns:a16="http://schemas.microsoft.com/office/drawing/2014/main" id="{25FB360C-1D13-C944-A0D6-6F7AC3D48A2C}"/>
                </a:ext>
              </a:extLst>
            </p:cNvPr>
            <p:cNvSpPr/>
            <p:nvPr/>
          </p:nvSpPr>
          <p:spPr>
            <a:xfrm>
              <a:off x="203192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69" name="Rectangle 68">
              <a:extLst>
                <a:ext uri="{FF2B5EF4-FFF2-40B4-BE49-F238E27FC236}">
                  <a16:creationId xmlns:a16="http://schemas.microsoft.com/office/drawing/2014/main" id="{1E197204-42BE-1145-B86C-567E73E40135}"/>
                </a:ext>
              </a:extLst>
            </p:cNvPr>
            <p:cNvSpPr/>
            <p:nvPr/>
          </p:nvSpPr>
          <p:spPr>
            <a:xfrm>
              <a:off x="2107902"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70" name="Rectangle 69">
              <a:extLst>
                <a:ext uri="{FF2B5EF4-FFF2-40B4-BE49-F238E27FC236}">
                  <a16:creationId xmlns:a16="http://schemas.microsoft.com/office/drawing/2014/main" id="{3005AE6F-0F80-DF43-87FC-281CC6CF044F}"/>
                </a:ext>
              </a:extLst>
            </p:cNvPr>
            <p:cNvSpPr/>
            <p:nvPr/>
          </p:nvSpPr>
          <p:spPr>
            <a:xfrm>
              <a:off x="2183876"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71" name="Rectangle 70">
              <a:extLst>
                <a:ext uri="{FF2B5EF4-FFF2-40B4-BE49-F238E27FC236}">
                  <a16:creationId xmlns:a16="http://schemas.microsoft.com/office/drawing/2014/main" id="{BB17A6E2-13EB-0449-8A05-B77F7C6D175C}"/>
                </a:ext>
              </a:extLst>
            </p:cNvPr>
            <p:cNvSpPr/>
            <p:nvPr/>
          </p:nvSpPr>
          <p:spPr>
            <a:xfrm>
              <a:off x="225985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72" name="Rectangle 71">
              <a:extLst>
                <a:ext uri="{FF2B5EF4-FFF2-40B4-BE49-F238E27FC236}">
                  <a16:creationId xmlns:a16="http://schemas.microsoft.com/office/drawing/2014/main" id="{D144904E-91FB-DD45-886B-4153B5E939D6}"/>
                </a:ext>
              </a:extLst>
            </p:cNvPr>
            <p:cNvSpPr/>
            <p:nvPr/>
          </p:nvSpPr>
          <p:spPr>
            <a:xfrm>
              <a:off x="233582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73" name="Rectangle 72">
              <a:extLst>
                <a:ext uri="{FF2B5EF4-FFF2-40B4-BE49-F238E27FC236}">
                  <a16:creationId xmlns:a16="http://schemas.microsoft.com/office/drawing/2014/main" id="{F2921734-C710-164A-81F0-A8A17BAC64F6}"/>
                </a:ext>
              </a:extLst>
            </p:cNvPr>
            <p:cNvSpPr/>
            <p:nvPr/>
          </p:nvSpPr>
          <p:spPr>
            <a:xfrm>
              <a:off x="241179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74" name="Rectangle 73">
              <a:extLst>
                <a:ext uri="{FF2B5EF4-FFF2-40B4-BE49-F238E27FC236}">
                  <a16:creationId xmlns:a16="http://schemas.microsoft.com/office/drawing/2014/main" id="{BD507148-6387-8349-962E-666C9F90229C}"/>
                </a:ext>
              </a:extLst>
            </p:cNvPr>
            <p:cNvSpPr/>
            <p:nvPr/>
          </p:nvSpPr>
          <p:spPr>
            <a:xfrm>
              <a:off x="187998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75" name="Rectangle 74">
              <a:extLst>
                <a:ext uri="{FF2B5EF4-FFF2-40B4-BE49-F238E27FC236}">
                  <a16:creationId xmlns:a16="http://schemas.microsoft.com/office/drawing/2014/main" id="{65EAC90E-66A0-E94F-88D5-2F8E83DE8DF1}"/>
                </a:ext>
              </a:extLst>
            </p:cNvPr>
            <p:cNvSpPr/>
            <p:nvPr/>
          </p:nvSpPr>
          <p:spPr>
            <a:xfrm>
              <a:off x="195595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76" name="Rectangle 75">
              <a:extLst>
                <a:ext uri="{FF2B5EF4-FFF2-40B4-BE49-F238E27FC236}">
                  <a16:creationId xmlns:a16="http://schemas.microsoft.com/office/drawing/2014/main" id="{EBA88AF7-86AF-2348-A5FA-CF00A715DBC6}"/>
                </a:ext>
              </a:extLst>
            </p:cNvPr>
            <p:cNvSpPr/>
            <p:nvPr/>
          </p:nvSpPr>
          <p:spPr>
            <a:xfrm>
              <a:off x="203192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77" name="Rectangle 76">
              <a:extLst>
                <a:ext uri="{FF2B5EF4-FFF2-40B4-BE49-F238E27FC236}">
                  <a16:creationId xmlns:a16="http://schemas.microsoft.com/office/drawing/2014/main" id="{F2166582-A3C2-1942-8953-813D2E7EB8B1}"/>
                </a:ext>
              </a:extLst>
            </p:cNvPr>
            <p:cNvSpPr/>
            <p:nvPr/>
          </p:nvSpPr>
          <p:spPr>
            <a:xfrm>
              <a:off x="2107902"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78" name="Rectangle 77">
              <a:extLst>
                <a:ext uri="{FF2B5EF4-FFF2-40B4-BE49-F238E27FC236}">
                  <a16:creationId xmlns:a16="http://schemas.microsoft.com/office/drawing/2014/main" id="{DF90F56C-CDF1-9644-872F-4947A51DC06C}"/>
                </a:ext>
              </a:extLst>
            </p:cNvPr>
            <p:cNvSpPr/>
            <p:nvPr/>
          </p:nvSpPr>
          <p:spPr>
            <a:xfrm>
              <a:off x="2183876"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79" name="Rectangle 78">
              <a:extLst>
                <a:ext uri="{FF2B5EF4-FFF2-40B4-BE49-F238E27FC236}">
                  <a16:creationId xmlns:a16="http://schemas.microsoft.com/office/drawing/2014/main" id="{53ACA9CD-D908-F048-8942-73B4B9E7B665}"/>
                </a:ext>
              </a:extLst>
            </p:cNvPr>
            <p:cNvSpPr/>
            <p:nvPr/>
          </p:nvSpPr>
          <p:spPr>
            <a:xfrm>
              <a:off x="225985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80" name="Rectangle 79">
              <a:extLst>
                <a:ext uri="{FF2B5EF4-FFF2-40B4-BE49-F238E27FC236}">
                  <a16:creationId xmlns:a16="http://schemas.microsoft.com/office/drawing/2014/main" id="{55F18AB8-A381-A748-8C09-B9BCB3B6BABF}"/>
                </a:ext>
              </a:extLst>
            </p:cNvPr>
            <p:cNvSpPr/>
            <p:nvPr/>
          </p:nvSpPr>
          <p:spPr>
            <a:xfrm>
              <a:off x="233582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81" name="Rectangle 80">
              <a:extLst>
                <a:ext uri="{FF2B5EF4-FFF2-40B4-BE49-F238E27FC236}">
                  <a16:creationId xmlns:a16="http://schemas.microsoft.com/office/drawing/2014/main" id="{7E5DA800-E4B0-284C-B588-DD3D2274C414}"/>
                </a:ext>
              </a:extLst>
            </p:cNvPr>
            <p:cNvSpPr/>
            <p:nvPr/>
          </p:nvSpPr>
          <p:spPr>
            <a:xfrm>
              <a:off x="241179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82" name="Rectangle 81">
              <a:extLst>
                <a:ext uri="{FF2B5EF4-FFF2-40B4-BE49-F238E27FC236}">
                  <a16:creationId xmlns:a16="http://schemas.microsoft.com/office/drawing/2014/main" id="{C2761F8E-41B9-3B4E-B9CE-6DF6D9240DC6}"/>
                </a:ext>
              </a:extLst>
            </p:cNvPr>
            <p:cNvSpPr/>
            <p:nvPr/>
          </p:nvSpPr>
          <p:spPr>
            <a:xfrm>
              <a:off x="187998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83" name="Rectangle 82">
              <a:extLst>
                <a:ext uri="{FF2B5EF4-FFF2-40B4-BE49-F238E27FC236}">
                  <a16:creationId xmlns:a16="http://schemas.microsoft.com/office/drawing/2014/main" id="{544DAE7F-10CF-BF4D-A01B-217627321ECA}"/>
                </a:ext>
              </a:extLst>
            </p:cNvPr>
            <p:cNvSpPr/>
            <p:nvPr/>
          </p:nvSpPr>
          <p:spPr>
            <a:xfrm>
              <a:off x="195595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84" name="Rectangle 83">
              <a:extLst>
                <a:ext uri="{FF2B5EF4-FFF2-40B4-BE49-F238E27FC236}">
                  <a16:creationId xmlns:a16="http://schemas.microsoft.com/office/drawing/2014/main" id="{FA4D8315-FDBE-4D47-8C52-65033A931D94}"/>
                </a:ext>
              </a:extLst>
            </p:cNvPr>
            <p:cNvSpPr/>
            <p:nvPr/>
          </p:nvSpPr>
          <p:spPr>
            <a:xfrm>
              <a:off x="203192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85" name="Rectangle 84">
              <a:extLst>
                <a:ext uri="{FF2B5EF4-FFF2-40B4-BE49-F238E27FC236}">
                  <a16:creationId xmlns:a16="http://schemas.microsoft.com/office/drawing/2014/main" id="{0F6A2EFC-579B-4441-B3FA-7F74B0EEAECB}"/>
                </a:ext>
              </a:extLst>
            </p:cNvPr>
            <p:cNvSpPr/>
            <p:nvPr/>
          </p:nvSpPr>
          <p:spPr>
            <a:xfrm>
              <a:off x="2107902"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86" name="Rectangle 85">
              <a:extLst>
                <a:ext uri="{FF2B5EF4-FFF2-40B4-BE49-F238E27FC236}">
                  <a16:creationId xmlns:a16="http://schemas.microsoft.com/office/drawing/2014/main" id="{85AF638B-2A55-CC44-AA1B-C9FCDBF8810E}"/>
                </a:ext>
              </a:extLst>
            </p:cNvPr>
            <p:cNvSpPr/>
            <p:nvPr/>
          </p:nvSpPr>
          <p:spPr>
            <a:xfrm>
              <a:off x="2183876"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dirty="0">
                <a:solidFill>
                  <a:prstClr val="white"/>
                </a:solidFill>
                <a:latin typeface="Amazon Ember" charset="0"/>
                <a:ea typeface="Amazon Ember" charset="0"/>
                <a:cs typeface="Amazon Ember" charset="0"/>
              </a:endParaRPr>
            </a:p>
          </p:txBody>
        </p:sp>
        <p:sp>
          <p:nvSpPr>
            <p:cNvPr id="87" name="Rectangle 86">
              <a:extLst>
                <a:ext uri="{FF2B5EF4-FFF2-40B4-BE49-F238E27FC236}">
                  <a16:creationId xmlns:a16="http://schemas.microsoft.com/office/drawing/2014/main" id="{0025FF26-75BA-A146-8D69-704CC6F3DAFB}"/>
                </a:ext>
              </a:extLst>
            </p:cNvPr>
            <p:cNvSpPr/>
            <p:nvPr/>
          </p:nvSpPr>
          <p:spPr>
            <a:xfrm>
              <a:off x="225985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88" name="Rectangle 87">
              <a:extLst>
                <a:ext uri="{FF2B5EF4-FFF2-40B4-BE49-F238E27FC236}">
                  <a16:creationId xmlns:a16="http://schemas.microsoft.com/office/drawing/2014/main" id="{41580F74-934A-9C44-B3E1-0F4E4FFC5E3E}"/>
                </a:ext>
              </a:extLst>
            </p:cNvPr>
            <p:cNvSpPr/>
            <p:nvPr/>
          </p:nvSpPr>
          <p:spPr>
            <a:xfrm>
              <a:off x="233582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89" name="Rectangle 88">
              <a:extLst>
                <a:ext uri="{FF2B5EF4-FFF2-40B4-BE49-F238E27FC236}">
                  <a16:creationId xmlns:a16="http://schemas.microsoft.com/office/drawing/2014/main" id="{49F9C998-BB08-944C-9D9E-B9D823681696}"/>
                </a:ext>
              </a:extLst>
            </p:cNvPr>
            <p:cNvSpPr/>
            <p:nvPr/>
          </p:nvSpPr>
          <p:spPr>
            <a:xfrm>
              <a:off x="241179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90" name="Right Arrow 89">
              <a:extLst>
                <a:ext uri="{FF2B5EF4-FFF2-40B4-BE49-F238E27FC236}">
                  <a16:creationId xmlns:a16="http://schemas.microsoft.com/office/drawing/2014/main" id="{67DEEA8C-50C4-D342-B606-34DFF338DF9E}"/>
                </a:ext>
              </a:extLst>
            </p:cNvPr>
            <p:cNvSpPr/>
            <p:nvPr/>
          </p:nvSpPr>
          <p:spPr>
            <a:xfrm>
              <a:off x="1843972" y="4384691"/>
              <a:ext cx="744168"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数据流</a:t>
              </a:r>
              <a:endParaRPr lang="en-US" sz="1067" b="1" kern="0" dirty="0">
                <a:solidFill>
                  <a:srgbClr val="474746"/>
                </a:solidFill>
                <a:latin typeface="Amazon Ember" charset="0"/>
                <a:ea typeface="Amazon Ember" charset="0"/>
                <a:cs typeface="Amazon Ember" charset="0"/>
              </a:endParaRPr>
            </a:p>
          </p:txBody>
        </p:sp>
        <p:sp>
          <p:nvSpPr>
            <p:cNvPr id="91" name="TextBox 90">
              <a:extLst>
                <a:ext uri="{FF2B5EF4-FFF2-40B4-BE49-F238E27FC236}">
                  <a16:creationId xmlns:a16="http://schemas.microsoft.com/office/drawing/2014/main" id="{56C74200-3068-1547-B3F5-DEDD2353ADCE}"/>
                </a:ext>
              </a:extLst>
            </p:cNvPr>
            <p:cNvSpPr txBox="1"/>
            <p:nvPr/>
          </p:nvSpPr>
          <p:spPr>
            <a:xfrm rot="16200000">
              <a:off x="-126790" y="4054703"/>
              <a:ext cx="1025742"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IoT</a:t>
              </a:r>
            </a:p>
          </p:txBody>
        </p:sp>
      </p:grpSp>
      <p:grpSp>
        <p:nvGrpSpPr>
          <p:cNvPr id="92" name="Group 91">
            <a:extLst>
              <a:ext uri="{FF2B5EF4-FFF2-40B4-BE49-F238E27FC236}">
                <a16:creationId xmlns:a16="http://schemas.microsoft.com/office/drawing/2014/main" id="{27372B9E-5020-CF4B-810C-597FD7827F1E}"/>
              </a:ext>
            </a:extLst>
          </p:cNvPr>
          <p:cNvGrpSpPr/>
          <p:nvPr/>
        </p:nvGrpSpPr>
        <p:grpSpPr>
          <a:xfrm>
            <a:off x="356586" y="2339380"/>
            <a:ext cx="3117638" cy="2249355"/>
            <a:chOff x="267439" y="1809715"/>
            <a:chExt cx="2338229" cy="1687016"/>
          </a:xfrm>
        </p:grpSpPr>
        <p:grpSp>
          <p:nvGrpSpPr>
            <p:cNvPr id="93" name="Group 92">
              <a:extLst>
                <a:ext uri="{FF2B5EF4-FFF2-40B4-BE49-F238E27FC236}">
                  <a16:creationId xmlns:a16="http://schemas.microsoft.com/office/drawing/2014/main" id="{C78C4EE0-B339-2C43-8E8D-F4945739D32B}"/>
                </a:ext>
              </a:extLst>
            </p:cNvPr>
            <p:cNvGrpSpPr/>
            <p:nvPr/>
          </p:nvGrpSpPr>
          <p:grpSpPr>
            <a:xfrm>
              <a:off x="510493" y="2937413"/>
              <a:ext cx="1289304" cy="420618"/>
              <a:chOff x="502289" y="2569037"/>
              <a:chExt cx="1289304" cy="420618"/>
            </a:xfrm>
          </p:grpSpPr>
          <p:sp>
            <p:nvSpPr>
              <p:cNvPr id="115" name="Rectangle 114">
                <a:extLst>
                  <a:ext uri="{FF2B5EF4-FFF2-40B4-BE49-F238E27FC236}">
                    <a16:creationId xmlns:a16="http://schemas.microsoft.com/office/drawing/2014/main" id="{8AF70899-927B-3146-99DB-D0DEF879FBB4}"/>
                  </a:ext>
                </a:extLst>
              </p:cNvPr>
              <p:cNvSpPr/>
              <p:nvPr/>
            </p:nvSpPr>
            <p:spPr>
              <a:xfrm>
                <a:off x="502289" y="2569037"/>
                <a:ext cx="1289304" cy="420618"/>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迁移</a:t>
                </a:r>
                <a:endParaRPr lang="en-US" sz="1067" b="1" kern="0" dirty="0">
                  <a:solidFill>
                    <a:srgbClr val="474746"/>
                  </a:solidFill>
                  <a:latin typeface="Amazon Ember" charset="0"/>
                  <a:ea typeface="Amazon Ember" charset="0"/>
                  <a:cs typeface="Amazon Ember" charset="0"/>
                </a:endParaRPr>
              </a:p>
            </p:txBody>
          </p:sp>
          <p:pic>
            <p:nvPicPr>
              <p:cNvPr id="116" name="Picture 115">
                <a:extLst>
                  <a:ext uri="{FF2B5EF4-FFF2-40B4-BE49-F238E27FC236}">
                    <a16:creationId xmlns:a16="http://schemas.microsoft.com/office/drawing/2014/main" id="{F4AE1C0E-C0AD-7F47-848C-09C59CA51FA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498073" y="2589867"/>
                <a:ext cx="176200" cy="207974"/>
              </a:xfrm>
              <a:prstGeom prst="rect">
                <a:avLst/>
              </a:prstGeom>
            </p:spPr>
          </p:pic>
        </p:grpSp>
        <p:sp>
          <p:nvSpPr>
            <p:cNvPr id="94" name="TextBox 93">
              <a:extLst>
                <a:ext uri="{FF2B5EF4-FFF2-40B4-BE49-F238E27FC236}">
                  <a16:creationId xmlns:a16="http://schemas.microsoft.com/office/drawing/2014/main" id="{1E1F4469-5C4F-654E-B576-7EA530B235B7}"/>
                </a:ext>
              </a:extLst>
            </p:cNvPr>
            <p:cNvSpPr txBox="1"/>
            <p:nvPr/>
          </p:nvSpPr>
          <p:spPr>
            <a:xfrm>
              <a:off x="1416925" y="3179492"/>
              <a:ext cx="358677" cy="94407"/>
            </a:xfrm>
            <a:prstGeom prst="rect">
              <a:avLst/>
            </a:prstGeom>
            <a:noFill/>
          </p:spPr>
          <p:txBody>
            <a:bodyPr wrap="square" lIns="0" tIns="0" rIns="0" bIns="0" rtlCol="0" anchor="t">
              <a:noAutofit/>
            </a:bodyPr>
            <a:lstStyle/>
            <a:p>
              <a:pPr algn="r" defTabSz="1219122">
                <a:defRPr/>
              </a:pPr>
              <a:r>
                <a:rPr lang="en-US" sz="800" kern="0">
                  <a:solidFill>
                    <a:srgbClr val="474746"/>
                  </a:solidFill>
                  <a:latin typeface="Amazon Ember" charset="0"/>
                  <a:ea typeface="Amazon Ember" charset="0"/>
                  <a:cs typeface="Amazon Ember" charset="0"/>
                </a:rPr>
                <a:t>Snowball</a:t>
              </a:r>
            </a:p>
          </p:txBody>
        </p:sp>
        <p:grpSp>
          <p:nvGrpSpPr>
            <p:cNvPr id="95" name="Group 94">
              <a:extLst>
                <a:ext uri="{FF2B5EF4-FFF2-40B4-BE49-F238E27FC236}">
                  <a16:creationId xmlns:a16="http://schemas.microsoft.com/office/drawing/2014/main" id="{3CB6FE50-9F33-624E-8C51-FBFF87D39F1E}"/>
                </a:ext>
              </a:extLst>
            </p:cNvPr>
            <p:cNvGrpSpPr/>
            <p:nvPr/>
          </p:nvGrpSpPr>
          <p:grpSpPr>
            <a:xfrm>
              <a:off x="267439" y="2265406"/>
              <a:ext cx="1529800" cy="654579"/>
              <a:chOff x="259053" y="1949562"/>
              <a:chExt cx="1529800" cy="654579"/>
            </a:xfrm>
          </p:grpSpPr>
          <p:sp>
            <p:nvSpPr>
              <p:cNvPr id="108" name="Rectangle 107">
                <a:extLst>
                  <a:ext uri="{FF2B5EF4-FFF2-40B4-BE49-F238E27FC236}">
                    <a16:creationId xmlns:a16="http://schemas.microsoft.com/office/drawing/2014/main" id="{4B7277A8-2D96-B94C-BDB7-2102A5F03CC2}"/>
                  </a:ext>
                </a:extLst>
              </p:cNvPr>
              <p:cNvSpPr/>
              <p:nvPr/>
            </p:nvSpPr>
            <p:spPr>
              <a:xfrm>
                <a:off x="499549" y="1949562"/>
                <a:ext cx="1289304" cy="654579"/>
              </a:xfrm>
              <a:prstGeom prst="rect">
                <a:avLst/>
              </a:prstGeom>
              <a:solidFill>
                <a:sysClr val="window" lastClr="FFFFFF"/>
              </a:solidFill>
              <a:ln w="25400" cap="flat" cmpd="sng" algn="ctr">
                <a:noFill/>
                <a:prstDash val="solid"/>
              </a:ln>
              <a:effectLst/>
            </p:spPr>
            <p:txBody>
              <a:bodyPr rtlCol="0" anchor="t"/>
              <a:lstStyle/>
              <a:p>
                <a:pPr defTabSz="1219122">
                  <a:defRPr/>
                </a:pPr>
                <a:r>
                  <a:rPr lang="zh-CN" altLang="en-US" sz="1067" b="1" kern="0" dirty="0">
                    <a:solidFill>
                      <a:srgbClr val="474746"/>
                    </a:solidFill>
                    <a:latin typeface="Amazon Ember" charset="0"/>
                    <a:ea typeface="Amazon Ember" charset="0"/>
                    <a:cs typeface="Amazon Ember" charset="0"/>
                  </a:rPr>
                  <a:t>日志</a:t>
                </a:r>
                <a:endParaRPr lang="en-US" sz="1467" b="1" kern="0" dirty="0">
                  <a:solidFill>
                    <a:srgbClr val="474746"/>
                  </a:solidFill>
                  <a:latin typeface="Amazon Ember" charset="0"/>
                  <a:ea typeface="Amazon Ember" charset="0"/>
                  <a:cs typeface="Amazon Ember" charset="0"/>
                </a:endParaRPr>
              </a:p>
              <a:p>
                <a:pPr defTabSz="1219122">
                  <a:defRPr/>
                </a:pPr>
                <a:endParaRPr lang="en-US" sz="1467" b="1" kern="0" dirty="0">
                  <a:solidFill>
                    <a:srgbClr val="474746"/>
                  </a:solidFill>
                  <a:latin typeface="Amazon Ember" charset="0"/>
                  <a:ea typeface="Amazon Ember" charset="0"/>
                  <a:cs typeface="Amazon Ember" charset="0"/>
                </a:endParaRPr>
              </a:p>
            </p:txBody>
          </p:sp>
          <p:pic>
            <p:nvPicPr>
              <p:cNvPr id="109" name="Picture 108" descr="logo.jpg">
                <a:extLst>
                  <a:ext uri="{FF2B5EF4-FFF2-40B4-BE49-F238E27FC236}">
                    <a16:creationId xmlns:a16="http://schemas.microsoft.com/office/drawing/2014/main" id="{4FC342C9-D01F-8948-9D38-63FCB893434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458616" y="2060300"/>
                <a:ext cx="302309" cy="114878"/>
              </a:xfrm>
              <a:prstGeom prst="rect">
                <a:avLst/>
              </a:prstGeom>
            </p:spPr>
          </p:pic>
          <p:pic>
            <p:nvPicPr>
              <p:cNvPr id="110" name="Picture 109" descr="flume-image.png">
                <a:extLst>
                  <a:ext uri="{FF2B5EF4-FFF2-40B4-BE49-F238E27FC236}">
                    <a16:creationId xmlns:a16="http://schemas.microsoft.com/office/drawing/2014/main" id="{9BB32FA3-1486-C242-B000-58C59FF2E3F4}"/>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529320" y="2382824"/>
                <a:ext cx="248767" cy="186782"/>
              </a:xfrm>
              <a:prstGeom prst="rect">
                <a:avLst/>
              </a:prstGeom>
            </p:spPr>
          </p:pic>
          <p:pic>
            <p:nvPicPr>
              <p:cNvPr id="111" name="Picture 110">
                <a:extLst>
                  <a:ext uri="{FF2B5EF4-FFF2-40B4-BE49-F238E27FC236}">
                    <a16:creationId xmlns:a16="http://schemas.microsoft.com/office/drawing/2014/main" id="{F7165F3D-41FE-344A-9BA1-EF7FD3322E3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81909" y="2250096"/>
                <a:ext cx="125759" cy="142754"/>
              </a:xfrm>
              <a:prstGeom prst="rect">
                <a:avLst/>
              </a:prstGeom>
            </p:spPr>
          </p:pic>
          <p:sp>
            <p:nvSpPr>
              <p:cNvPr id="112" name="TextBox 111">
                <a:extLst>
                  <a:ext uri="{FF2B5EF4-FFF2-40B4-BE49-F238E27FC236}">
                    <a16:creationId xmlns:a16="http://schemas.microsoft.com/office/drawing/2014/main" id="{4C5B5C67-D5EF-8847-8585-14C1DC545953}"/>
                  </a:ext>
                </a:extLst>
              </p:cNvPr>
              <p:cNvSpPr txBox="1"/>
              <p:nvPr/>
            </p:nvSpPr>
            <p:spPr>
              <a:xfrm>
                <a:off x="767036" y="2401768"/>
                <a:ext cx="943550" cy="167838"/>
              </a:xfrm>
              <a:prstGeom prst="rect">
                <a:avLst/>
              </a:prstGeom>
              <a:noFill/>
            </p:spPr>
            <p:txBody>
              <a:bodyPr wrap="square" lIns="0" tIns="0" rIns="0" bIns="0" rtlCol="0" anchor="t">
                <a:noAutofit/>
              </a:bodyPr>
              <a:lstStyle/>
              <a:p>
                <a:pPr algn="ctr" defTabSz="1219122">
                  <a:defRPr/>
                </a:pPr>
                <a:r>
                  <a:rPr lang="en-US" sz="800" b="1" kern="0">
                    <a:solidFill>
                      <a:srgbClr val="474746"/>
                    </a:solidFill>
                    <a:latin typeface="Amazon Ember" charset="0"/>
                    <a:ea typeface="Amazon Ember" charset="0"/>
                    <a:cs typeface="Amazon Ember" charset="0"/>
                  </a:rPr>
                  <a:t>Amazon </a:t>
                </a:r>
              </a:p>
              <a:p>
                <a:pPr algn="ctr" defTabSz="1219122">
                  <a:defRPr/>
                </a:pPr>
                <a:r>
                  <a:rPr lang="en-US" sz="800" b="1" kern="0">
                    <a:solidFill>
                      <a:srgbClr val="474746"/>
                    </a:solidFill>
                    <a:latin typeface="Amazon Ember" charset="0"/>
                    <a:ea typeface="Amazon Ember" charset="0"/>
                    <a:cs typeface="Amazon Ember" charset="0"/>
                  </a:rPr>
                  <a:t>CloudWatch</a:t>
                </a:r>
              </a:p>
            </p:txBody>
          </p:sp>
          <p:pic>
            <p:nvPicPr>
              <p:cNvPr id="113" name="Picture 112">
                <a:extLst>
                  <a:ext uri="{FF2B5EF4-FFF2-40B4-BE49-F238E27FC236}">
                    <a16:creationId xmlns:a16="http://schemas.microsoft.com/office/drawing/2014/main" id="{BE3660E7-DF2F-FD4C-B449-E659C1473687}"/>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80556" y="2243837"/>
                <a:ext cx="116935" cy="140323"/>
              </a:xfrm>
              <a:prstGeom prst="rect">
                <a:avLst/>
              </a:prstGeom>
            </p:spPr>
          </p:pic>
          <p:sp>
            <p:nvSpPr>
              <p:cNvPr id="114" name="TextBox 113">
                <a:extLst>
                  <a:ext uri="{FF2B5EF4-FFF2-40B4-BE49-F238E27FC236}">
                    <a16:creationId xmlns:a16="http://schemas.microsoft.com/office/drawing/2014/main" id="{57771269-FD0C-7142-AB8C-958FBAC0CEF3}"/>
                  </a:ext>
                </a:extLst>
              </p:cNvPr>
              <p:cNvSpPr txBox="1"/>
              <p:nvPr/>
            </p:nvSpPr>
            <p:spPr>
              <a:xfrm>
                <a:off x="259053" y="2408926"/>
                <a:ext cx="943550" cy="155448"/>
              </a:xfrm>
              <a:prstGeom prst="rect">
                <a:avLst/>
              </a:prstGeom>
              <a:noFill/>
            </p:spPr>
            <p:txBody>
              <a:bodyPr wrap="square" lIns="0" tIns="0" rIns="0" bIns="0" rtlCol="0" anchor="t">
                <a:noAutofit/>
              </a:bodyPr>
              <a:lstStyle/>
              <a:p>
                <a:pPr algn="ctr" defTabSz="1219122">
                  <a:defRPr/>
                </a:pPr>
                <a:r>
                  <a:rPr lang="en-US" sz="800" b="1" kern="0" dirty="0">
                    <a:solidFill>
                      <a:srgbClr val="474746"/>
                    </a:solidFill>
                    <a:latin typeface="Amazon Ember" charset="0"/>
                    <a:ea typeface="Amazon Ember" charset="0"/>
                    <a:cs typeface="Amazon Ember" charset="0"/>
                  </a:rPr>
                  <a:t>AWS </a:t>
                </a:r>
              </a:p>
              <a:p>
                <a:pPr algn="ctr" defTabSz="1219122">
                  <a:defRPr/>
                </a:pPr>
                <a:r>
                  <a:rPr lang="en-US" sz="800" b="1" kern="0" dirty="0">
                    <a:solidFill>
                      <a:srgbClr val="474746"/>
                    </a:solidFill>
                    <a:latin typeface="Amazon Ember" charset="0"/>
                    <a:ea typeface="Amazon Ember" charset="0"/>
                    <a:cs typeface="Amazon Ember" charset="0"/>
                  </a:rPr>
                  <a:t>CloudTrail</a:t>
                </a:r>
              </a:p>
            </p:txBody>
          </p:sp>
        </p:grpSp>
        <p:sp>
          <p:nvSpPr>
            <p:cNvPr id="96" name="Shape 147">
              <a:extLst>
                <a:ext uri="{FF2B5EF4-FFF2-40B4-BE49-F238E27FC236}">
                  <a16:creationId xmlns:a16="http://schemas.microsoft.com/office/drawing/2014/main" id="{F09B0718-D7F5-194E-B970-9C6D1B8AAC1E}"/>
                </a:ext>
              </a:extLst>
            </p:cNvPr>
            <p:cNvSpPr/>
            <p:nvPr/>
          </p:nvSpPr>
          <p:spPr>
            <a:xfrm rot="10800000" flipH="1">
              <a:off x="1870788" y="2668328"/>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97" name="Shape 148">
              <a:extLst>
                <a:ext uri="{FF2B5EF4-FFF2-40B4-BE49-F238E27FC236}">
                  <a16:creationId xmlns:a16="http://schemas.microsoft.com/office/drawing/2014/main" id="{D41B1325-49A6-204C-9077-B2CCF600B0FD}"/>
                </a:ext>
              </a:extLst>
            </p:cNvPr>
            <p:cNvSpPr/>
            <p:nvPr/>
          </p:nvSpPr>
          <p:spPr>
            <a:xfrm rot="10800000" flipH="1">
              <a:off x="1865962" y="251141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98" name="Shape 149">
              <a:extLst>
                <a:ext uri="{FF2B5EF4-FFF2-40B4-BE49-F238E27FC236}">
                  <a16:creationId xmlns:a16="http://schemas.microsoft.com/office/drawing/2014/main" id="{2C913832-5AE0-944D-A4AE-B0A9E5102233}"/>
                </a:ext>
              </a:extLst>
            </p:cNvPr>
            <p:cNvSpPr/>
            <p:nvPr/>
          </p:nvSpPr>
          <p:spPr>
            <a:xfrm rot="10800000" flipH="1">
              <a:off x="2044601" y="267012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99" name="Shape 150">
              <a:extLst>
                <a:ext uri="{FF2B5EF4-FFF2-40B4-BE49-F238E27FC236}">
                  <a16:creationId xmlns:a16="http://schemas.microsoft.com/office/drawing/2014/main" id="{2D586663-E38C-5245-9125-48063497BBB3}"/>
                </a:ext>
              </a:extLst>
            </p:cNvPr>
            <p:cNvSpPr/>
            <p:nvPr/>
          </p:nvSpPr>
          <p:spPr>
            <a:xfrm rot="10800000" flipH="1">
              <a:off x="2215036" y="2663639"/>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100" name="Shape 150">
              <a:extLst>
                <a:ext uri="{FF2B5EF4-FFF2-40B4-BE49-F238E27FC236}">
                  <a16:creationId xmlns:a16="http://schemas.microsoft.com/office/drawing/2014/main" id="{F5778C0E-2198-8F42-9343-5D06320CC3A8}"/>
                </a:ext>
              </a:extLst>
            </p:cNvPr>
            <p:cNvSpPr/>
            <p:nvPr/>
          </p:nvSpPr>
          <p:spPr>
            <a:xfrm rot="10800000" flipH="1">
              <a:off x="2381780"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101" name="Shape 150">
              <a:extLst>
                <a:ext uri="{FF2B5EF4-FFF2-40B4-BE49-F238E27FC236}">
                  <a16:creationId xmlns:a16="http://schemas.microsoft.com/office/drawing/2014/main" id="{5AA1B671-8260-2D42-B55E-F891AC44868F}"/>
                </a:ext>
              </a:extLst>
            </p:cNvPr>
            <p:cNvSpPr/>
            <p:nvPr/>
          </p:nvSpPr>
          <p:spPr>
            <a:xfrm rot="11029280" flipH="1">
              <a:off x="2034054"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102" name="Shape 148">
              <a:extLst>
                <a:ext uri="{FF2B5EF4-FFF2-40B4-BE49-F238E27FC236}">
                  <a16:creationId xmlns:a16="http://schemas.microsoft.com/office/drawing/2014/main" id="{972E6F51-E904-9D42-A262-7F2721C710E9}"/>
                </a:ext>
              </a:extLst>
            </p:cNvPr>
            <p:cNvSpPr/>
            <p:nvPr/>
          </p:nvSpPr>
          <p:spPr>
            <a:xfrm rot="10800000" flipH="1">
              <a:off x="2208051"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103" name="Shape 150">
              <a:extLst>
                <a:ext uri="{FF2B5EF4-FFF2-40B4-BE49-F238E27FC236}">
                  <a16:creationId xmlns:a16="http://schemas.microsoft.com/office/drawing/2014/main" id="{B43F1935-16B3-A145-8192-5E93937C0AA0}"/>
                </a:ext>
              </a:extLst>
            </p:cNvPr>
            <p:cNvSpPr/>
            <p:nvPr/>
          </p:nvSpPr>
          <p:spPr>
            <a:xfrm rot="10800000" flipH="1">
              <a:off x="2386288" y="2661791"/>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104" name="Right Arrow 103">
              <a:extLst>
                <a:ext uri="{FF2B5EF4-FFF2-40B4-BE49-F238E27FC236}">
                  <a16:creationId xmlns:a16="http://schemas.microsoft.com/office/drawing/2014/main" id="{4A432EF9-8247-2E45-9596-82AA76232EDF}"/>
                </a:ext>
              </a:extLst>
            </p:cNvPr>
            <p:cNvSpPr/>
            <p:nvPr/>
          </p:nvSpPr>
          <p:spPr>
            <a:xfrm>
              <a:off x="1838686" y="2776173"/>
              <a:ext cx="766982"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文件</a:t>
              </a:r>
              <a:endParaRPr lang="en-US" sz="1067" b="1" kern="0" dirty="0">
                <a:solidFill>
                  <a:srgbClr val="474746"/>
                </a:solidFill>
                <a:latin typeface="Amazon Ember" charset="0"/>
                <a:ea typeface="Amazon Ember" charset="0"/>
                <a:cs typeface="Amazon Ember" charset="0"/>
              </a:endParaRPr>
            </a:p>
          </p:txBody>
        </p:sp>
        <p:sp>
          <p:nvSpPr>
            <p:cNvPr id="105" name="TextBox 104">
              <a:extLst>
                <a:ext uri="{FF2B5EF4-FFF2-40B4-BE49-F238E27FC236}">
                  <a16:creationId xmlns:a16="http://schemas.microsoft.com/office/drawing/2014/main" id="{499A3169-8E22-9D4B-8FB7-593FBBD28F07}"/>
                </a:ext>
              </a:extLst>
            </p:cNvPr>
            <p:cNvSpPr txBox="1"/>
            <p:nvPr/>
          </p:nvSpPr>
          <p:spPr>
            <a:xfrm rot="16200000">
              <a:off x="-458498" y="2557020"/>
              <a:ext cx="1687016" cy="192406"/>
            </a:xfrm>
            <a:prstGeom prst="rect">
              <a:avLst/>
            </a:prstGeom>
            <a:noFill/>
          </p:spPr>
          <p:txBody>
            <a:bodyPr wrap="square" lIns="91436" tIns="45718" rIns="91436" bIns="45718" rtlCol="0">
              <a:spAutoFit/>
            </a:bodyPr>
            <a:lstStyle/>
            <a:p>
              <a:r>
                <a:rPr lang="en-US" sz="1067" b="1" dirty="0">
                  <a:solidFill>
                    <a:srgbClr val="F2F2F2"/>
                  </a:solidFill>
                  <a:latin typeface="Amazon Ember" charset="0"/>
                  <a:ea typeface="Amazon Ember" charset="0"/>
                  <a:cs typeface="Amazon Ember" charset="0"/>
                </a:rPr>
                <a:t>Data transport &amp; logging</a:t>
              </a:r>
            </a:p>
          </p:txBody>
        </p:sp>
        <p:pic>
          <p:nvPicPr>
            <p:cNvPr id="106" name="Picture 105">
              <a:extLst>
                <a:ext uri="{FF2B5EF4-FFF2-40B4-BE49-F238E27FC236}">
                  <a16:creationId xmlns:a16="http://schemas.microsoft.com/office/drawing/2014/main" id="{B80C7E5B-15CE-8746-9D6A-48F6FBFF000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9759" y="2970596"/>
              <a:ext cx="177597" cy="177597"/>
            </a:xfrm>
            <a:prstGeom prst="rect">
              <a:avLst/>
            </a:prstGeom>
          </p:spPr>
        </p:pic>
        <p:sp>
          <p:nvSpPr>
            <p:cNvPr id="107" name="TextBox 106">
              <a:extLst>
                <a:ext uri="{FF2B5EF4-FFF2-40B4-BE49-F238E27FC236}">
                  <a16:creationId xmlns:a16="http://schemas.microsoft.com/office/drawing/2014/main" id="{CF79E533-DC7C-034F-961E-2BF272D78C79}"/>
                </a:ext>
              </a:extLst>
            </p:cNvPr>
            <p:cNvSpPr txBox="1"/>
            <p:nvPr/>
          </p:nvSpPr>
          <p:spPr>
            <a:xfrm>
              <a:off x="905016" y="3178208"/>
              <a:ext cx="451599" cy="177596"/>
            </a:xfrm>
            <a:prstGeom prst="rect">
              <a:avLst/>
            </a:prstGeom>
            <a:noFill/>
          </p:spPr>
          <p:txBody>
            <a:bodyPr wrap="square" lIns="0" tIns="0" rIns="0" bIns="0" rtlCol="0" anchor="t">
              <a:noAutofit/>
            </a:bodyPr>
            <a:lstStyle/>
            <a:p>
              <a:pPr algn="r" defTabSz="1219122">
                <a:defRPr/>
              </a:pPr>
              <a:r>
                <a:rPr lang="en-US" sz="800" kern="0" dirty="0">
                  <a:solidFill>
                    <a:srgbClr val="474746"/>
                  </a:solidFill>
                  <a:latin typeface="Amazon Ember" charset="0"/>
                  <a:ea typeface="Amazon Ember" charset="0"/>
                  <a:cs typeface="Amazon Ember" charset="0"/>
                </a:rPr>
                <a:t>Import</a:t>
              </a:r>
            </a:p>
            <a:p>
              <a:pPr algn="r" defTabSz="1219122">
                <a:defRPr/>
              </a:pPr>
              <a:r>
                <a:rPr lang="en-US" sz="800" kern="0" dirty="0">
                  <a:solidFill>
                    <a:srgbClr val="474746"/>
                  </a:solidFill>
                  <a:latin typeface="Amazon Ember" charset="0"/>
                  <a:ea typeface="Amazon Ember" charset="0"/>
                  <a:cs typeface="Amazon Ember" charset="0"/>
                </a:rPr>
                <a:t>export</a:t>
              </a:r>
            </a:p>
          </p:txBody>
        </p:sp>
      </p:grpSp>
      <p:grpSp>
        <p:nvGrpSpPr>
          <p:cNvPr id="117" name="Group 116">
            <a:extLst>
              <a:ext uri="{FF2B5EF4-FFF2-40B4-BE49-F238E27FC236}">
                <a16:creationId xmlns:a16="http://schemas.microsoft.com/office/drawing/2014/main" id="{359CEC9A-C934-E344-979C-4D4474DB08F8}"/>
              </a:ext>
            </a:extLst>
          </p:cNvPr>
          <p:cNvGrpSpPr/>
          <p:nvPr/>
        </p:nvGrpSpPr>
        <p:grpSpPr>
          <a:xfrm>
            <a:off x="386504" y="749423"/>
            <a:ext cx="3030262" cy="1918615"/>
            <a:chOff x="289878" y="559576"/>
            <a:chExt cx="2272696" cy="1438961"/>
          </a:xfrm>
        </p:grpSpPr>
        <p:sp>
          <p:nvSpPr>
            <p:cNvPr id="118" name="Rectangle 117">
              <a:extLst>
                <a:ext uri="{FF2B5EF4-FFF2-40B4-BE49-F238E27FC236}">
                  <a16:creationId xmlns:a16="http://schemas.microsoft.com/office/drawing/2014/main" id="{4456709D-DE65-BD40-841C-006C9982E695}"/>
                </a:ext>
              </a:extLst>
            </p:cNvPr>
            <p:cNvSpPr/>
            <p:nvPr/>
          </p:nvSpPr>
          <p:spPr>
            <a:xfrm>
              <a:off x="507298" y="1169722"/>
              <a:ext cx="1289304" cy="272013"/>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移动应用</a:t>
              </a:r>
              <a:endParaRPr lang="en-US" sz="1067" b="1" kern="0" dirty="0">
                <a:solidFill>
                  <a:srgbClr val="474746"/>
                </a:solidFill>
                <a:latin typeface="Amazon Ember" charset="0"/>
                <a:ea typeface="Amazon Ember" charset="0"/>
                <a:cs typeface="Amazon Ember" charset="0"/>
              </a:endParaRPr>
            </a:p>
          </p:txBody>
        </p:sp>
        <p:sp>
          <p:nvSpPr>
            <p:cNvPr id="119" name="Rectangle 118">
              <a:extLst>
                <a:ext uri="{FF2B5EF4-FFF2-40B4-BE49-F238E27FC236}">
                  <a16:creationId xmlns:a16="http://schemas.microsoft.com/office/drawing/2014/main" id="{6600B2CE-DCB2-1742-8420-E5E7D7966B0C}"/>
                </a:ext>
              </a:extLst>
            </p:cNvPr>
            <p:cNvSpPr/>
            <p:nvPr/>
          </p:nvSpPr>
          <p:spPr>
            <a:xfrm>
              <a:off x="510992" y="869171"/>
              <a:ext cx="1289304" cy="26784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网站应用</a:t>
              </a:r>
              <a:endParaRPr lang="en-US" sz="1067" b="1" kern="0" dirty="0">
                <a:solidFill>
                  <a:srgbClr val="474746"/>
                </a:solidFill>
                <a:latin typeface="Amazon Ember" charset="0"/>
                <a:ea typeface="Amazon Ember" charset="0"/>
                <a:cs typeface="Amazon Ember" charset="0"/>
              </a:endParaRPr>
            </a:p>
          </p:txBody>
        </p:sp>
        <p:grpSp>
          <p:nvGrpSpPr>
            <p:cNvPr id="120" name="Group 119">
              <a:extLst>
                <a:ext uri="{FF2B5EF4-FFF2-40B4-BE49-F238E27FC236}">
                  <a16:creationId xmlns:a16="http://schemas.microsoft.com/office/drawing/2014/main" id="{2890D4C4-D940-1C45-87C3-B1A422FC38F7}"/>
                </a:ext>
              </a:extLst>
            </p:cNvPr>
            <p:cNvGrpSpPr/>
            <p:nvPr/>
          </p:nvGrpSpPr>
          <p:grpSpPr>
            <a:xfrm>
              <a:off x="510992" y="1475702"/>
              <a:ext cx="1289304" cy="403226"/>
              <a:chOff x="469779" y="3316245"/>
              <a:chExt cx="1289304" cy="403226"/>
            </a:xfrm>
          </p:grpSpPr>
          <p:sp>
            <p:nvSpPr>
              <p:cNvPr id="161" name="Rectangle 160">
                <a:extLst>
                  <a:ext uri="{FF2B5EF4-FFF2-40B4-BE49-F238E27FC236}">
                    <a16:creationId xmlns:a16="http://schemas.microsoft.com/office/drawing/2014/main" id="{6F7D9076-E435-084E-892D-D786371A8CEC}"/>
                  </a:ext>
                </a:extLst>
              </p:cNvPr>
              <p:cNvSpPr/>
              <p:nvPr/>
            </p:nvSpPr>
            <p:spPr>
              <a:xfrm>
                <a:off x="469779" y="3316245"/>
                <a:ext cx="1289304" cy="403226"/>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数据中心</a:t>
                </a:r>
                <a:endParaRPr lang="en-US" sz="1067" b="1" kern="0" dirty="0">
                  <a:solidFill>
                    <a:srgbClr val="474746"/>
                  </a:solidFill>
                  <a:latin typeface="Amazon Ember" charset="0"/>
                  <a:ea typeface="Amazon Ember" charset="0"/>
                  <a:cs typeface="Amazon Ember" charset="0"/>
                </a:endParaRPr>
              </a:p>
            </p:txBody>
          </p:sp>
          <p:pic>
            <p:nvPicPr>
              <p:cNvPr id="162" name="Picture 161">
                <a:extLst>
                  <a:ext uri="{FF2B5EF4-FFF2-40B4-BE49-F238E27FC236}">
                    <a16:creationId xmlns:a16="http://schemas.microsoft.com/office/drawing/2014/main" id="{D9B2753B-82F3-8340-8E0E-19FA1B5F6CF2}"/>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437049" y="3336313"/>
                <a:ext cx="137012" cy="164414"/>
              </a:xfrm>
              <a:prstGeom prst="rect">
                <a:avLst/>
              </a:prstGeom>
            </p:spPr>
          </p:pic>
        </p:grpSp>
        <p:sp>
          <p:nvSpPr>
            <p:cNvPr id="121" name="TextBox 120">
              <a:extLst>
                <a:ext uri="{FF2B5EF4-FFF2-40B4-BE49-F238E27FC236}">
                  <a16:creationId xmlns:a16="http://schemas.microsoft.com/office/drawing/2014/main" id="{4091036C-8ADA-0C49-A4FF-CD4EEE2C70E4}"/>
                </a:ext>
              </a:extLst>
            </p:cNvPr>
            <p:cNvSpPr txBox="1"/>
            <p:nvPr/>
          </p:nvSpPr>
          <p:spPr>
            <a:xfrm>
              <a:off x="985072" y="1683124"/>
              <a:ext cx="1153032" cy="155632"/>
            </a:xfrm>
            <a:prstGeom prst="rect">
              <a:avLst/>
            </a:prstGeom>
            <a:noFill/>
          </p:spPr>
          <p:txBody>
            <a:bodyPr wrap="square" lIns="0" tIns="0" rIns="0" bIns="0" rtlCol="0" anchor="ctr">
              <a:noAutofit/>
            </a:bodyPr>
            <a:lstStyle/>
            <a:p>
              <a:pPr algn="ctr" defTabSz="1219122">
                <a:defRPr/>
              </a:pPr>
              <a:r>
                <a:rPr lang="en-US" sz="800" b="1" kern="0" dirty="0">
                  <a:solidFill>
                    <a:srgbClr val="474746"/>
                  </a:solidFill>
                  <a:latin typeface="Amazon Ember" charset="0"/>
                  <a:ea typeface="Amazon Ember" charset="0"/>
                  <a:cs typeface="Amazon Ember" charset="0"/>
                </a:rPr>
                <a:t>AWS Direct </a:t>
              </a:r>
            </a:p>
            <a:p>
              <a:pPr algn="ctr" defTabSz="1219122">
                <a:defRPr/>
              </a:pPr>
              <a:r>
                <a:rPr lang="en-US" sz="800" b="1" kern="0" dirty="0">
                  <a:solidFill>
                    <a:srgbClr val="474746"/>
                  </a:solidFill>
                  <a:latin typeface="Amazon Ember" charset="0"/>
                  <a:ea typeface="Amazon Ember" charset="0"/>
                  <a:cs typeface="Amazon Ember" charset="0"/>
                </a:rPr>
                <a:t>Connect</a:t>
              </a:r>
            </a:p>
          </p:txBody>
        </p:sp>
        <p:pic>
          <p:nvPicPr>
            <p:cNvPr id="122" name="Picture 121">
              <a:extLst>
                <a:ext uri="{FF2B5EF4-FFF2-40B4-BE49-F238E27FC236}">
                  <a16:creationId xmlns:a16="http://schemas.microsoft.com/office/drawing/2014/main" id="{D871276F-CAEC-1240-A11E-22709F5A451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587148" y="1256359"/>
              <a:ext cx="149186" cy="171792"/>
            </a:xfrm>
            <a:prstGeom prst="rect">
              <a:avLst/>
            </a:prstGeom>
          </p:spPr>
        </p:pic>
        <p:pic>
          <p:nvPicPr>
            <p:cNvPr id="123" name="Picture 122">
              <a:extLst>
                <a:ext uri="{FF2B5EF4-FFF2-40B4-BE49-F238E27FC236}">
                  <a16:creationId xmlns:a16="http://schemas.microsoft.com/office/drawing/2014/main" id="{A5A3957A-E869-0740-A88C-C8D07B4C14D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91509" y="914545"/>
              <a:ext cx="140465" cy="161748"/>
            </a:xfrm>
            <a:prstGeom prst="rect">
              <a:avLst/>
            </a:prstGeom>
          </p:spPr>
        </p:pic>
        <p:pic>
          <p:nvPicPr>
            <p:cNvPr id="124" name="Picture 123">
              <a:extLst>
                <a:ext uri="{FF2B5EF4-FFF2-40B4-BE49-F238E27FC236}">
                  <a16:creationId xmlns:a16="http://schemas.microsoft.com/office/drawing/2014/main" id="{8BC168E7-5BC6-BB4F-B386-8FF1AA72AC0D}"/>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352762" y="1253550"/>
              <a:ext cx="138252" cy="159200"/>
            </a:xfrm>
            <a:prstGeom prst="rect">
              <a:avLst/>
            </a:prstGeom>
          </p:spPr>
        </p:pic>
        <p:pic>
          <p:nvPicPr>
            <p:cNvPr id="125" name="Picture 124">
              <a:extLst>
                <a:ext uri="{FF2B5EF4-FFF2-40B4-BE49-F238E27FC236}">
                  <a16:creationId xmlns:a16="http://schemas.microsoft.com/office/drawing/2014/main" id="{B0E8062E-D745-A444-934A-F15FED06A5A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352762" y="929181"/>
              <a:ext cx="138252" cy="159200"/>
            </a:xfrm>
            <a:prstGeom prst="rect">
              <a:avLst/>
            </a:prstGeom>
          </p:spPr>
        </p:pic>
        <p:grpSp>
          <p:nvGrpSpPr>
            <p:cNvPr id="126" name="Group 125">
              <a:extLst>
                <a:ext uri="{FF2B5EF4-FFF2-40B4-BE49-F238E27FC236}">
                  <a16:creationId xmlns:a16="http://schemas.microsoft.com/office/drawing/2014/main" id="{67BB380C-0407-A942-9149-DEAD72117996}"/>
                </a:ext>
              </a:extLst>
            </p:cNvPr>
            <p:cNvGrpSpPr/>
            <p:nvPr/>
          </p:nvGrpSpPr>
          <p:grpSpPr>
            <a:xfrm>
              <a:off x="1877431" y="1248760"/>
              <a:ext cx="685143" cy="271248"/>
              <a:chOff x="1901341" y="1209606"/>
              <a:chExt cx="685143" cy="271248"/>
            </a:xfrm>
          </p:grpSpPr>
          <p:sp>
            <p:nvSpPr>
              <p:cNvPr id="129" name="Shape 147">
                <a:extLst>
                  <a:ext uri="{FF2B5EF4-FFF2-40B4-BE49-F238E27FC236}">
                    <a16:creationId xmlns:a16="http://schemas.microsoft.com/office/drawing/2014/main" id="{78AF4740-3FBD-D441-A65C-FBA59E03C73D}"/>
                  </a:ext>
                </a:extLst>
              </p:cNvPr>
              <p:cNvSpPr/>
              <p:nvPr/>
            </p:nvSpPr>
            <p:spPr>
              <a:xfrm rot="10800000" flipH="1">
                <a:off x="194275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30" name="Shape 148">
                <a:extLst>
                  <a:ext uri="{FF2B5EF4-FFF2-40B4-BE49-F238E27FC236}">
                    <a16:creationId xmlns:a16="http://schemas.microsoft.com/office/drawing/2014/main" id="{F245E556-03C2-1144-B899-C57DF3EA436D}"/>
                  </a:ext>
                </a:extLst>
              </p:cNvPr>
              <p:cNvSpPr/>
              <p:nvPr/>
            </p:nvSpPr>
            <p:spPr>
              <a:xfrm rot="10800000" flipH="1">
                <a:off x="202556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31" name="Shape 149">
                <a:extLst>
                  <a:ext uri="{FF2B5EF4-FFF2-40B4-BE49-F238E27FC236}">
                    <a16:creationId xmlns:a16="http://schemas.microsoft.com/office/drawing/2014/main" id="{9B8FF97A-8133-C347-8F7B-393DE57FCCA2}"/>
                  </a:ext>
                </a:extLst>
              </p:cNvPr>
              <p:cNvSpPr/>
              <p:nvPr/>
            </p:nvSpPr>
            <p:spPr>
              <a:xfrm rot="10800000" flipH="1">
                <a:off x="2191204"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32" name="Shape 150">
                <a:extLst>
                  <a:ext uri="{FF2B5EF4-FFF2-40B4-BE49-F238E27FC236}">
                    <a16:creationId xmlns:a16="http://schemas.microsoft.com/office/drawing/2014/main" id="{6852F1D9-4670-9F42-B747-49418B3F78BC}"/>
                  </a:ext>
                </a:extLst>
              </p:cNvPr>
              <p:cNvSpPr/>
              <p:nvPr/>
            </p:nvSpPr>
            <p:spPr>
              <a:xfrm rot="10800000" flipH="1">
                <a:off x="235684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33" name="Shape 147">
                <a:extLst>
                  <a:ext uri="{FF2B5EF4-FFF2-40B4-BE49-F238E27FC236}">
                    <a16:creationId xmlns:a16="http://schemas.microsoft.com/office/drawing/2014/main" id="{5B0B7306-0889-B445-B2EA-E40B6956A77C}"/>
                  </a:ext>
                </a:extLst>
              </p:cNvPr>
              <p:cNvSpPr/>
              <p:nvPr/>
            </p:nvSpPr>
            <p:spPr>
              <a:xfrm rot="10800000" flipH="1">
                <a:off x="210838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34" name="Shape 148">
                <a:extLst>
                  <a:ext uri="{FF2B5EF4-FFF2-40B4-BE49-F238E27FC236}">
                    <a16:creationId xmlns:a16="http://schemas.microsoft.com/office/drawing/2014/main" id="{9F287EF1-4709-2E43-976D-C04E2644913E}"/>
                  </a:ext>
                </a:extLst>
              </p:cNvPr>
              <p:cNvSpPr/>
              <p:nvPr/>
            </p:nvSpPr>
            <p:spPr>
              <a:xfrm rot="10800000" flipH="1">
                <a:off x="2274022"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35" name="Shape 149">
                <a:extLst>
                  <a:ext uri="{FF2B5EF4-FFF2-40B4-BE49-F238E27FC236}">
                    <a16:creationId xmlns:a16="http://schemas.microsoft.com/office/drawing/2014/main" id="{EBE5BF0B-3090-734C-8085-455DA40220A3}"/>
                  </a:ext>
                </a:extLst>
              </p:cNvPr>
              <p:cNvSpPr/>
              <p:nvPr/>
            </p:nvSpPr>
            <p:spPr>
              <a:xfrm rot="10800000" flipH="1">
                <a:off x="243965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36" name="Shape 150">
                <a:extLst>
                  <a:ext uri="{FF2B5EF4-FFF2-40B4-BE49-F238E27FC236}">
                    <a16:creationId xmlns:a16="http://schemas.microsoft.com/office/drawing/2014/main" id="{6B6DB553-12BA-8F4C-B38B-922B5484F196}"/>
                  </a:ext>
                </a:extLst>
              </p:cNvPr>
              <p:cNvSpPr/>
              <p:nvPr/>
            </p:nvSpPr>
            <p:spPr>
              <a:xfrm rot="10800000" flipH="1">
                <a:off x="252247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37" name="Shape 148">
                <a:extLst>
                  <a:ext uri="{FF2B5EF4-FFF2-40B4-BE49-F238E27FC236}">
                    <a16:creationId xmlns:a16="http://schemas.microsoft.com/office/drawing/2014/main" id="{3D5F4808-D36D-0745-ACC3-3667B978F8E7}"/>
                  </a:ext>
                </a:extLst>
              </p:cNvPr>
              <p:cNvSpPr/>
              <p:nvPr/>
            </p:nvSpPr>
            <p:spPr>
              <a:xfrm rot="10800000" flipH="1">
                <a:off x="190134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38" name="Shape 149">
                <a:extLst>
                  <a:ext uri="{FF2B5EF4-FFF2-40B4-BE49-F238E27FC236}">
                    <a16:creationId xmlns:a16="http://schemas.microsoft.com/office/drawing/2014/main" id="{4F6AD2C1-4185-E14A-8DC1-BFCF36D2905D}"/>
                  </a:ext>
                </a:extLst>
              </p:cNvPr>
              <p:cNvSpPr/>
              <p:nvPr/>
            </p:nvSpPr>
            <p:spPr>
              <a:xfrm rot="10800000" flipH="1">
                <a:off x="2066977"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39" name="Shape 150">
                <a:extLst>
                  <a:ext uri="{FF2B5EF4-FFF2-40B4-BE49-F238E27FC236}">
                    <a16:creationId xmlns:a16="http://schemas.microsoft.com/office/drawing/2014/main" id="{C502FAEB-0C10-3A47-B530-3BB2EAA97FF1}"/>
                  </a:ext>
                </a:extLst>
              </p:cNvPr>
              <p:cNvSpPr/>
              <p:nvPr/>
            </p:nvSpPr>
            <p:spPr>
              <a:xfrm rot="10800000" flipH="1">
                <a:off x="2232613"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40" name="Shape 147">
                <a:extLst>
                  <a:ext uri="{FF2B5EF4-FFF2-40B4-BE49-F238E27FC236}">
                    <a16:creationId xmlns:a16="http://schemas.microsoft.com/office/drawing/2014/main" id="{6F03EDD0-ECBA-E64E-96B9-34B31200165E}"/>
                  </a:ext>
                </a:extLst>
              </p:cNvPr>
              <p:cNvSpPr/>
              <p:nvPr/>
            </p:nvSpPr>
            <p:spPr>
              <a:xfrm rot="10800000" flipH="1">
                <a:off x="198415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41" name="Shape 148">
                <a:extLst>
                  <a:ext uri="{FF2B5EF4-FFF2-40B4-BE49-F238E27FC236}">
                    <a16:creationId xmlns:a16="http://schemas.microsoft.com/office/drawing/2014/main" id="{55A9AEFF-CEAE-9349-BAC1-B082B5CD87FE}"/>
                  </a:ext>
                </a:extLst>
              </p:cNvPr>
              <p:cNvSpPr/>
              <p:nvPr/>
            </p:nvSpPr>
            <p:spPr>
              <a:xfrm rot="10800000" flipH="1">
                <a:off x="2149795"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42" name="Shape 149">
                <a:extLst>
                  <a:ext uri="{FF2B5EF4-FFF2-40B4-BE49-F238E27FC236}">
                    <a16:creationId xmlns:a16="http://schemas.microsoft.com/office/drawing/2014/main" id="{4821FB81-E36D-714B-8229-FE639F2CFB72}"/>
                  </a:ext>
                </a:extLst>
              </p:cNvPr>
              <p:cNvSpPr/>
              <p:nvPr/>
            </p:nvSpPr>
            <p:spPr>
              <a:xfrm rot="10800000" flipH="1">
                <a:off x="231543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43" name="Shape 150">
                <a:extLst>
                  <a:ext uri="{FF2B5EF4-FFF2-40B4-BE49-F238E27FC236}">
                    <a16:creationId xmlns:a16="http://schemas.microsoft.com/office/drawing/2014/main" id="{DD9181E3-6094-5649-AA0A-CA136A1E437B}"/>
                  </a:ext>
                </a:extLst>
              </p:cNvPr>
              <p:cNvSpPr/>
              <p:nvPr/>
            </p:nvSpPr>
            <p:spPr>
              <a:xfrm rot="10800000" flipH="1">
                <a:off x="239824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44" name="Shape 149">
                <a:extLst>
                  <a:ext uri="{FF2B5EF4-FFF2-40B4-BE49-F238E27FC236}">
                    <a16:creationId xmlns:a16="http://schemas.microsoft.com/office/drawing/2014/main" id="{19B6BF33-A651-E94D-9187-CB0EC296C534}"/>
                  </a:ext>
                </a:extLst>
              </p:cNvPr>
              <p:cNvSpPr/>
              <p:nvPr/>
            </p:nvSpPr>
            <p:spPr>
              <a:xfrm rot="10800000" flipH="1">
                <a:off x="2481067" y="1213947"/>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45" name="Shape 148">
                <a:extLst>
                  <a:ext uri="{FF2B5EF4-FFF2-40B4-BE49-F238E27FC236}">
                    <a16:creationId xmlns:a16="http://schemas.microsoft.com/office/drawing/2014/main" id="{ACC3B06C-F50E-5043-B74D-BA2A7828DC6D}"/>
                  </a:ext>
                </a:extLst>
              </p:cNvPr>
              <p:cNvSpPr/>
              <p:nvPr/>
            </p:nvSpPr>
            <p:spPr>
              <a:xfrm rot="10800000" flipH="1">
                <a:off x="190689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46" name="Shape 149">
                <a:extLst>
                  <a:ext uri="{FF2B5EF4-FFF2-40B4-BE49-F238E27FC236}">
                    <a16:creationId xmlns:a16="http://schemas.microsoft.com/office/drawing/2014/main" id="{CFFD795A-DB8F-984D-A2B4-39DF6BB554CE}"/>
                  </a:ext>
                </a:extLst>
              </p:cNvPr>
              <p:cNvSpPr/>
              <p:nvPr/>
            </p:nvSpPr>
            <p:spPr>
              <a:xfrm rot="10800000" flipH="1">
                <a:off x="2072535"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47" name="Shape 150">
                <a:extLst>
                  <a:ext uri="{FF2B5EF4-FFF2-40B4-BE49-F238E27FC236}">
                    <a16:creationId xmlns:a16="http://schemas.microsoft.com/office/drawing/2014/main" id="{DA9D1169-C65D-F142-B561-68700BAEEE7C}"/>
                  </a:ext>
                </a:extLst>
              </p:cNvPr>
              <p:cNvSpPr/>
              <p:nvPr/>
            </p:nvSpPr>
            <p:spPr>
              <a:xfrm rot="10800000" flipH="1">
                <a:off x="2238171"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48" name="Shape 147">
                <a:extLst>
                  <a:ext uri="{FF2B5EF4-FFF2-40B4-BE49-F238E27FC236}">
                    <a16:creationId xmlns:a16="http://schemas.microsoft.com/office/drawing/2014/main" id="{30A97390-EB0E-F249-AF22-6F762624F2F1}"/>
                  </a:ext>
                </a:extLst>
              </p:cNvPr>
              <p:cNvSpPr/>
              <p:nvPr/>
            </p:nvSpPr>
            <p:spPr>
              <a:xfrm rot="10800000" flipH="1">
                <a:off x="198971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49" name="Shape 148">
                <a:extLst>
                  <a:ext uri="{FF2B5EF4-FFF2-40B4-BE49-F238E27FC236}">
                    <a16:creationId xmlns:a16="http://schemas.microsoft.com/office/drawing/2014/main" id="{B5D366FF-A4BB-1643-BBA2-C348E1CE5D95}"/>
                  </a:ext>
                </a:extLst>
              </p:cNvPr>
              <p:cNvSpPr/>
              <p:nvPr/>
            </p:nvSpPr>
            <p:spPr>
              <a:xfrm rot="10800000" flipH="1">
                <a:off x="2155353"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50" name="Shape 149">
                <a:extLst>
                  <a:ext uri="{FF2B5EF4-FFF2-40B4-BE49-F238E27FC236}">
                    <a16:creationId xmlns:a16="http://schemas.microsoft.com/office/drawing/2014/main" id="{2A29E5DA-5B4A-1544-A4D0-142848BC518A}"/>
                  </a:ext>
                </a:extLst>
              </p:cNvPr>
              <p:cNvSpPr/>
              <p:nvPr/>
            </p:nvSpPr>
            <p:spPr>
              <a:xfrm rot="10800000" flipH="1">
                <a:off x="232098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51" name="Shape 150">
                <a:extLst>
                  <a:ext uri="{FF2B5EF4-FFF2-40B4-BE49-F238E27FC236}">
                    <a16:creationId xmlns:a16="http://schemas.microsoft.com/office/drawing/2014/main" id="{B31874BB-E570-C746-8DAA-8CD17B3E3FFD}"/>
                  </a:ext>
                </a:extLst>
              </p:cNvPr>
              <p:cNvSpPr/>
              <p:nvPr/>
            </p:nvSpPr>
            <p:spPr>
              <a:xfrm rot="10800000" flipH="1">
                <a:off x="240380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52" name="Shape 149">
                <a:extLst>
                  <a:ext uri="{FF2B5EF4-FFF2-40B4-BE49-F238E27FC236}">
                    <a16:creationId xmlns:a16="http://schemas.microsoft.com/office/drawing/2014/main" id="{3653850F-2491-3C4F-AE02-36FB913645C2}"/>
                  </a:ext>
                </a:extLst>
              </p:cNvPr>
              <p:cNvSpPr/>
              <p:nvPr/>
            </p:nvSpPr>
            <p:spPr>
              <a:xfrm rot="10800000" flipH="1">
                <a:off x="2486625" y="1348647"/>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53" name="Shape 148">
                <a:extLst>
                  <a:ext uri="{FF2B5EF4-FFF2-40B4-BE49-F238E27FC236}">
                    <a16:creationId xmlns:a16="http://schemas.microsoft.com/office/drawing/2014/main" id="{5A34BD2D-5B6A-994F-AFC0-C00122361103}"/>
                  </a:ext>
                </a:extLst>
              </p:cNvPr>
              <p:cNvSpPr/>
              <p:nvPr/>
            </p:nvSpPr>
            <p:spPr>
              <a:xfrm rot="10800000" flipH="1">
                <a:off x="193302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54" name="Shape 149">
                <a:extLst>
                  <a:ext uri="{FF2B5EF4-FFF2-40B4-BE49-F238E27FC236}">
                    <a16:creationId xmlns:a16="http://schemas.microsoft.com/office/drawing/2014/main" id="{C219548E-CBA0-324E-81F8-33B7A61B6D69}"/>
                  </a:ext>
                </a:extLst>
              </p:cNvPr>
              <p:cNvSpPr/>
              <p:nvPr/>
            </p:nvSpPr>
            <p:spPr>
              <a:xfrm rot="10800000" flipH="1">
                <a:off x="2098658"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55" name="Shape 150">
                <a:extLst>
                  <a:ext uri="{FF2B5EF4-FFF2-40B4-BE49-F238E27FC236}">
                    <a16:creationId xmlns:a16="http://schemas.microsoft.com/office/drawing/2014/main" id="{C947BD2D-0AE8-494F-8F27-72B613793809}"/>
                  </a:ext>
                </a:extLst>
              </p:cNvPr>
              <p:cNvSpPr/>
              <p:nvPr/>
            </p:nvSpPr>
            <p:spPr>
              <a:xfrm rot="10800000" flipH="1">
                <a:off x="2264294"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56" name="Shape 147">
                <a:extLst>
                  <a:ext uri="{FF2B5EF4-FFF2-40B4-BE49-F238E27FC236}">
                    <a16:creationId xmlns:a16="http://schemas.microsoft.com/office/drawing/2014/main" id="{342A5E47-C6D9-054B-BE2D-F12CA580B014}"/>
                  </a:ext>
                </a:extLst>
              </p:cNvPr>
              <p:cNvSpPr/>
              <p:nvPr/>
            </p:nvSpPr>
            <p:spPr>
              <a:xfrm rot="10800000" flipH="1">
                <a:off x="2015840"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57" name="Shape 148">
                <a:extLst>
                  <a:ext uri="{FF2B5EF4-FFF2-40B4-BE49-F238E27FC236}">
                    <a16:creationId xmlns:a16="http://schemas.microsoft.com/office/drawing/2014/main" id="{AE0B6550-2E0E-514D-883D-60DA81901FBB}"/>
                  </a:ext>
                </a:extLst>
              </p:cNvPr>
              <p:cNvSpPr/>
              <p:nvPr/>
            </p:nvSpPr>
            <p:spPr>
              <a:xfrm rot="10800000" flipH="1">
                <a:off x="2181476"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58" name="Shape 149">
                <a:extLst>
                  <a:ext uri="{FF2B5EF4-FFF2-40B4-BE49-F238E27FC236}">
                    <a16:creationId xmlns:a16="http://schemas.microsoft.com/office/drawing/2014/main" id="{B9D56F8F-78FC-464C-9643-944EC64CFC5E}"/>
                  </a:ext>
                </a:extLst>
              </p:cNvPr>
              <p:cNvSpPr/>
              <p:nvPr/>
            </p:nvSpPr>
            <p:spPr>
              <a:xfrm rot="10800000" flipH="1">
                <a:off x="234711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59" name="Shape 150">
                <a:extLst>
                  <a:ext uri="{FF2B5EF4-FFF2-40B4-BE49-F238E27FC236}">
                    <a16:creationId xmlns:a16="http://schemas.microsoft.com/office/drawing/2014/main" id="{553D29CD-2969-E04D-B0FD-ABF55FAE85F5}"/>
                  </a:ext>
                </a:extLst>
              </p:cNvPr>
              <p:cNvSpPr/>
              <p:nvPr/>
            </p:nvSpPr>
            <p:spPr>
              <a:xfrm rot="10800000" flipH="1">
                <a:off x="2429930"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160" name="Shape 149">
                <a:extLst>
                  <a:ext uri="{FF2B5EF4-FFF2-40B4-BE49-F238E27FC236}">
                    <a16:creationId xmlns:a16="http://schemas.microsoft.com/office/drawing/2014/main" id="{6E8213C3-E99E-BB4D-B3EA-496879AB3D24}"/>
                  </a:ext>
                </a:extLst>
              </p:cNvPr>
              <p:cNvSpPr/>
              <p:nvPr/>
            </p:nvSpPr>
            <p:spPr>
              <a:xfrm rot="10800000" flipH="1">
                <a:off x="2512748" y="141684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grpSp>
        <p:sp>
          <p:nvSpPr>
            <p:cNvPr id="127" name="Left-Right Arrow 126">
              <a:extLst>
                <a:ext uri="{FF2B5EF4-FFF2-40B4-BE49-F238E27FC236}">
                  <a16:creationId xmlns:a16="http://schemas.microsoft.com/office/drawing/2014/main" id="{F593218E-B239-BB4D-B691-06BA675AEC42}"/>
                </a:ext>
              </a:extLst>
            </p:cNvPr>
            <p:cNvSpPr/>
            <p:nvPr/>
          </p:nvSpPr>
          <p:spPr>
            <a:xfrm>
              <a:off x="1848971" y="1553595"/>
              <a:ext cx="691246" cy="196111"/>
            </a:xfrm>
            <a:prstGeom prst="leftRightArrow">
              <a:avLst/>
            </a:prstGeom>
            <a:solidFill>
              <a:sysClr val="window" lastClr="FFFFFF">
                <a:lumMod val="95000"/>
              </a:sysClr>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记录</a:t>
              </a:r>
              <a:endParaRPr lang="en-US" sz="1067" b="1" kern="0" dirty="0">
                <a:solidFill>
                  <a:srgbClr val="474746"/>
                </a:solidFill>
                <a:latin typeface="Amazon Ember" charset="0"/>
                <a:ea typeface="Amazon Ember" charset="0"/>
                <a:cs typeface="Amazon Ember" charset="0"/>
              </a:endParaRPr>
            </a:p>
          </p:txBody>
        </p:sp>
        <p:sp>
          <p:nvSpPr>
            <p:cNvPr id="128" name="TextBox 127">
              <a:extLst>
                <a:ext uri="{FF2B5EF4-FFF2-40B4-BE49-F238E27FC236}">
                  <a16:creationId xmlns:a16="http://schemas.microsoft.com/office/drawing/2014/main" id="{62443AE2-E9CD-6A43-A476-C8707E2DD076}"/>
                </a:ext>
              </a:extLst>
            </p:cNvPr>
            <p:cNvSpPr txBox="1"/>
            <p:nvPr/>
          </p:nvSpPr>
          <p:spPr>
            <a:xfrm rot="16200000">
              <a:off x="-333400" y="1182854"/>
              <a:ext cx="1438961"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Applications</a:t>
              </a:r>
            </a:p>
          </p:txBody>
        </p:sp>
      </p:grpSp>
      <p:sp>
        <p:nvSpPr>
          <p:cNvPr id="163" name="Rectangle 162">
            <a:extLst>
              <a:ext uri="{FF2B5EF4-FFF2-40B4-BE49-F238E27FC236}">
                <a16:creationId xmlns:a16="http://schemas.microsoft.com/office/drawing/2014/main" id="{DE2FC80F-B309-5E4F-83DE-1340F056CCE6}"/>
              </a:ext>
            </a:extLst>
          </p:cNvPr>
          <p:cNvSpPr/>
          <p:nvPr/>
        </p:nvSpPr>
        <p:spPr>
          <a:xfrm>
            <a:off x="3547281" y="5828126"/>
            <a:ext cx="1723269"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Apache</a:t>
            </a:r>
            <a:r>
              <a:rPr lang="zh-CN" altLang="en-US" sz="1067" b="1" kern="0" dirty="0">
                <a:solidFill>
                  <a:srgbClr val="474746"/>
                </a:solidFill>
                <a:latin typeface="Amazon Ember" charset="0"/>
                <a:ea typeface="Amazon Ember" charset="0"/>
                <a:cs typeface="Amazon Ember" charset="0"/>
              </a:rPr>
              <a:t> </a:t>
            </a:r>
            <a:r>
              <a:rPr lang="en-US" altLang="zh-CN" sz="1067" b="1" kern="0" dirty="0">
                <a:solidFill>
                  <a:srgbClr val="474746"/>
                </a:solidFill>
                <a:latin typeface="Amazon Ember" charset="0"/>
                <a:ea typeface="Amazon Ember" charset="0"/>
                <a:cs typeface="Amazon Ember" charset="0"/>
              </a:rPr>
              <a:t>Kafka</a:t>
            </a:r>
            <a:endParaRPr lang="en-US" sz="1067" b="1" kern="0" dirty="0">
              <a:solidFill>
                <a:srgbClr val="474746"/>
              </a:solidFill>
              <a:latin typeface="Amazon Ember" charset="0"/>
              <a:ea typeface="Amazon Ember" charset="0"/>
              <a:cs typeface="Amazon Ember" charset="0"/>
            </a:endParaRPr>
          </a:p>
        </p:txBody>
      </p:sp>
      <p:sp>
        <p:nvSpPr>
          <p:cNvPr id="164" name="Rectangle 163">
            <a:extLst>
              <a:ext uri="{FF2B5EF4-FFF2-40B4-BE49-F238E27FC236}">
                <a16:creationId xmlns:a16="http://schemas.microsoft.com/office/drawing/2014/main" id="{3CBD8925-1ED2-7649-8B88-463C0631B888}"/>
              </a:ext>
            </a:extLst>
          </p:cNvPr>
          <p:cNvSpPr/>
          <p:nvPr/>
        </p:nvSpPr>
        <p:spPr>
          <a:xfrm>
            <a:off x="3549250" y="4274555"/>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MSK</a:t>
            </a:r>
          </a:p>
        </p:txBody>
      </p:sp>
      <p:pic>
        <p:nvPicPr>
          <p:cNvPr id="165" name="Picture 164">
            <a:extLst>
              <a:ext uri="{FF2B5EF4-FFF2-40B4-BE49-F238E27FC236}">
                <a16:creationId xmlns:a16="http://schemas.microsoft.com/office/drawing/2014/main" id="{82A354A7-039C-2A49-8036-98CA2BB7E356}"/>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4912225" y="5927080"/>
            <a:ext cx="210245" cy="327984"/>
          </a:xfrm>
          <a:prstGeom prst="rect">
            <a:avLst/>
          </a:prstGeom>
        </p:spPr>
      </p:pic>
      <p:sp>
        <p:nvSpPr>
          <p:cNvPr id="166" name="Rectangle 165">
            <a:extLst>
              <a:ext uri="{FF2B5EF4-FFF2-40B4-BE49-F238E27FC236}">
                <a16:creationId xmlns:a16="http://schemas.microsoft.com/office/drawing/2014/main" id="{E6F2FA01-B7F9-8E46-93B1-B44BA206498B}"/>
              </a:ext>
            </a:extLst>
          </p:cNvPr>
          <p:cNvSpPr/>
          <p:nvPr/>
        </p:nvSpPr>
        <p:spPr>
          <a:xfrm>
            <a:off x="4763778" y="4280643"/>
            <a:ext cx="478058" cy="443583"/>
          </a:xfrm>
          <a:prstGeom prst="rect">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167" name="Picture 166">
            <a:extLst>
              <a:ext uri="{FF2B5EF4-FFF2-40B4-BE49-F238E27FC236}">
                <a16:creationId xmlns:a16="http://schemas.microsoft.com/office/drawing/2014/main" id="{341EBD36-1C93-4648-9198-61571A1876D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823064" y="4325157"/>
            <a:ext cx="359454" cy="359454"/>
          </a:xfrm>
          <a:prstGeom prst="rect">
            <a:avLst/>
          </a:prstGeom>
        </p:spPr>
      </p:pic>
      <p:sp>
        <p:nvSpPr>
          <p:cNvPr id="169" name="Rectangle 168">
            <a:extLst>
              <a:ext uri="{FF2B5EF4-FFF2-40B4-BE49-F238E27FC236}">
                <a16:creationId xmlns:a16="http://schemas.microsoft.com/office/drawing/2014/main" id="{B73946C5-0E1D-E443-86F3-A6130A151CEA}"/>
              </a:ext>
            </a:extLst>
          </p:cNvPr>
          <p:cNvSpPr/>
          <p:nvPr/>
        </p:nvSpPr>
        <p:spPr>
          <a:xfrm>
            <a:off x="8487344" y="2275727"/>
            <a:ext cx="242929" cy="2389065"/>
          </a:xfrm>
          <a:prstGeom prst="rect">
            <a:avLst/>
          </a:prstGeom>
          <a:gradFill rotWithShape="1">
            <a:gsLst>
              <a:gs pos="54000">
                <a:srgbClr val="FF0000"/>
              </a:gs>
              <a:gs pos="100000">
                <a:srgbClr val="FFC000"/>
              </a:gs>
              <a:gs pos="0">
                <a:srgbClr val="FF0000"/>
              </a:gs>
            </a:gsLst>
            <a:lin ang="5400000" scaled="1"/>
          </a:gradFill>
          <a:ln w="9525" cap="flat" cmpd="sng" algn="ctr">
            <a:noFill/>
            <a:prstDash val="solid"/>
          </a:ln>
          <a:effectLst/>
        </p:spPr>
        <p:txBody>
          <a:bodyPr rtlCol="0" anchor="ctr"/>
          <a:lstStyle/>
          <a:p>
            <a:pPr algn="ctr" defTabSz="609546">
              <a:defRPr/>
            </a:pPr>
            <a:endParaRPr lang="en-US" sz="2824" kern="0">
              <a:solidFill>
                <a:prstClr val="white"/>
              </a:solidFill>
              <a:latin typeface="Amazon Ember" charset="0"/>
              <a:ea typeface="Amazon Ember" charset="0"/>
              <a:cs typeface="Amazon Ember" charset="0"/>
            </a:endParaRPr>
          </a:p>
        </p:txBody>
      </p:sp>
      <p:sp>
        <p:nvSpPr>
          <p:cNvPr id="170" name="TextBox 169">
            <a:extLst>
              <a:ext uri="{FF2B5EF4-FFF2-40B4-BE49-F238E27FC236}">
                <a16:creationId xmlns:a16="http://schemas.microsoft.com/office/drawing/2014/main" id="{FA4AB6A7-28B6-644A-B962-6E3DCCE950B9}"/>
              </a:ext>
            </a:extLst>
          </p:cNvPr>
          <p:cNvSpPr txBox="1"/>
          <p:nvPr/>
        </p:nvSpPr>
        <p:spPr>
          <a:xfrm rot="16200000">
            <a:off x="8295358" y="2453490"/>
            <a:ext cx="645865" cy="307777"/>
          </a:xfrm>
          <a:prstGeom prst="rect">
            <a:avLst/>
          </a:prstGeom>
          <a:noFill/>
        </p:spPr>
        <p:txBody>
          <a:bodyPr wrap="square" rtlCol="0">
            <a:spAutoFit/>
          </a:bodyPr>
          <a:lstStyle/>
          <a:p>
            <a:pPr algn="r" defTabSz="609546">
              <a:defRPr/>
            </a:pPr>
            <a:r>
              <a:rPr lang="zh-CN" altLang="en-US" sz="1400" kern="0" dirty="0">
                <a:solidFill>
                  <a:prstClr val="white"/>
                </a:solidFill>
                <a:latin typeface="Amazon Ember" charset="0"/>
                <a:ea typeface="Amazon Ember" charset="0"/>
                <a:cs typeface="Amazon Ember" charset="0"/>
              </a:rPr>
              <a:t>快</a:t>
            </a:r>
            <a:endParaRPr lang="en-US" sz="1400" kern="0" dirty="0">
              <a:solidFill>
                <a:prstClr val="white"/>
              </a:solidFill>
              <a:latin typeface="Amazon Ember" charset="0"/>
              <a:ea typeface="Amazon Ember" charset="0"/>
              <a:cs typeface="Amazon Ember" charset="0"/>
            </a:endParaRPr>
          </a:p>
        </p:txBody>
      </p:sp>
      <p:sp>
        <p:nvSpPr>
          <p:cNvPr id="171" name="TextBox 170">
            <a:extLst>
              <a:ext uri="{FF2B5EF4-FFF2-40B4-BE49-F238E27FC236}">
                <a16:creationId xmlns:a16="http://schemas.microsoft.com/office/drawing/2014/main" id="{7C59CF54-F1D9-574A-9C3A-E70B1C49121D}"/>
              </a:ext>
            </a:extLst>
          </p:cNvPr>
          <p:cNvSpPr txBox="1"/>
          <p:nvPr/>
        </p:nvSpPr>
        <p:spPr>
          <a:xfrm rot="16200000">
            <a:off x="8279834" y="4211153"/>
            <a:ext cx="688845" cy="307777"/>
          </a:xfrm>
          <a:prstGeom prst="rect">
            <a:avLst/>
          </a:prstGeom>
          <a:noFill/>
        </p:spPr>
        <p:txBody>
          <a:bodyPr wrap="square" rtlCol="0">
            <a:spAutoFit/>
          </a:bodyPr>
          <a:lstStyle/>
          <a:p>
            <a:pPr defTabSz="609546">
              <a:defRPr/>
            </a:pPr>
            <a:r>
              <a:rPr lang="zh-CN" altLang="en-US" sz="1400" kern="0" dirty="0">
                <a:solidFill>
                  <a:prstClr val="white"/>
                </a:solidFill>
                <a:latin typeface="Amazon Ember" charset="0"/>
                <a:ea typeface="Amazon Ember" charset="0"/>
                <a:cs typeface="Amazon Ember" charset="0"/>
              </a:rPr>
              <a:t>慢</a:t>
            </a:r>
            <a:endParaRPr lang="en-US" sz="1867" kern="0" dirty="0">
              <a:solidFill>
                <a:prstClr val="white"/>
              </a:solidFill>
              <a:latin typeface="Amazon Ember" charset="0"/>
              <a:ea typeface="Amazon Ember" charset="0"/>
              <a:cs typeface="Amazon Ember" charset="0"/>
            </a:endParaRPr>
          </a:p>
        </p:txBody>
      </p:sp>
      <p:grpSp>
        <p:nvGrpSpPr>
          <p:cNvPr id="172" name="EMR BG">
            <a:extLst>
              <a:ext uri="{FF2B5EF4-FFF2-40B4-BE49-F238E27FC236}">
                <a16:creationId xmlns:a16="http://schemas.microsoft.com/office/drawing/2014/main" id="{D431FE0E-EC29-E44C-A96E-3224B82A92DE}"/>
              </a:ext>
            </a:extLst>
          </p:cNvPr>
          <p:cNvGrpSpPr/>
          <p:nvPr/>
        </p:nvGrpSpPr>
        <p:grpSpPr>
          <a:xfrm>
            <a:off x="6780314" y="3878586"/>
            <a:ext cx="1708035" cy="779133"/>
            <a:chOff x="6710524" y="2714517"/>
            <a:chExt cx="1281026" cy="584350"/>
          </a:xfrm>
        </p:grpSpPr>
        <p:sp>
          <p:nvSpPr>
            <p:cNvPr id="173" name="Rectangle 172">
              <a:extLst>
                <a:ext uri="{FF2B5EF4-FFF2-40B4-BE49-F238E27FC236}">
                  <a16:creationId xmlns:a16="http://schemas.microsoft.com/office/drawing/2014/main" id="{3ABDA9DA-11E6-7841-940F-08517DD7DD40}"/>
                </a:ext>
              </a:extLst>
            </p:cNvPr>
            <p:cNvSpPr/>
            <p:nvPr/>
          </p:nvSpPr>
          <p:spPr>
            <a:xfrm>
              <a:off x="6713640" y="2714517"/>
              <a:ext cx="1277908" cy="320958"/>
            </a:xfrm>
            <a:prstGeom prst="rect">
              <a:avLst/>
            </a:prstGeom>
            <a:solidFill>
              <a:sysClr val="window" lastClr="FFFFFF"/>
            </a:solidFill>
            <a:ln w="9525" cap="flat" cmpd="sng" algn="ctr">
              <a:noFill/>
              <a:prstDash val="solid"/>
            </a:ln>
            <a:effectLst/>
          </p:spPr>
          <p:txBody>
            <a:bodyPr rtlCol="0" anchor="t"/>
            <a:lstStyle/>
            <a:p>
              <a:pPr defTabSz="609546">
                <a:defRPr/>
              </a:pPr>
              <a:endParaRPr lang="en-US" sz="1067" b="1" kern="0">
                <a:solidFill>
                  <a:srgbClr val="474746"/>
                </a:solidFill>
                <a:latin typeface="Amazon Ember" charset="0"/>
                <a:ea typeface="Amazon Ember" charset="0"/>
                <a:cs typeface="Amazon Ember" charset="0"/>
              </a:endParaRPr>
            </a:p>
          </p:txBody>
        </p:sp>
        <p:sp>
          <p:nvSpPr>
            <p:cNvPr id="174" name="Rectangle 173">
              <a:extLst>
                <a:ext uri="{FF2B5EF4-FFF2-40B4-BE49-F238E27FC236}">
                  <a16:creationId xmlns:a16="http://schemas.microsoft.com/office/drawing/2014/main" id="{A96ABA48-1118-114A-9587-958631A1DEC6}"/>
                </a:ext>
              </a:extLst>
            </p:cNvPr>
            <p:cNvSpPr/>
            <p:nvPr/>
          </p:nvSpPr>
          <p:spPr>
            <a:xfrm>
              <a:off x="6710524" y="2968535"/>
              <a:ext cx="1281026" cy="330332"/>
            </a:xfrm>
            <a:prstGeom prst="rect">
              <a:avLst/>
            </a:prstGeom>
            <a:solidFill>
              <a:sysClr val="window" lastClr="FFFFFF"/>
            </a:solidFill>
            <a:ln w="9525" cap="flat" cmpd="sng" algn="ctr">
              <a:noFill/>
              <a:prstDash val="solid"/>
            </a:ln>
            <a:effectLst/>
          </p:spPr>
          <p:txBody>
            <a:bodyPr rtlCol="0" anchor="t"/>
            <a:lstStyle/>
            <a:p>
              <a:pPr defTabSz="609546">
                <a:defRPr/>
              </a:pPr>
              <a:endParaRPr lang="en-US" sz="1067" b="1" kern="0">
                <a:solidFill>
                  <a:srgbClr val="474746"/>
                </a:solidFill>
                <a:latin typeface="Amazon Ember" charset="0"/>
                <a:ea typeface="Amazon Ember" charset="0"/>
                <a:cs typeface="Amazon Ember" charset="0"/>
              </a:endParaRPr>
            </a:p>
          </p:txBody>
        </p:sp>
      </p:grpSp>
      <p:sp>
        <p:nvSpPr>
          <p:cNvPr id="175" name="Rectangle 174">
            <a:extLst>
              <a:ext uri="{FF2B5EF4-FFF2-40B4-BE49-F238E27FC236}">
                <a16:creationId xmlns:a16="http://schemas.microsoft.com/office/drawing/2014/main" id="{783B63FC-1434-6044-935E-5F00E58ED9D4}"/>
              </a:ext>
            </a:extLst>
          </p:cNvPr>
          <p:cNvSpPr/>
          <p:nvPr/>
        </p:nvSpPr>
        <p:spPr>
          <a:xfrm>
            <a:off x="6773160" y="2656666"/>
            <a:ext cx="1715188" cy="488171"/>
          </a:xfrm>
          <a:prstGeom prst="rect">
            <a:avLst/>
          </a:prstGeom>
          <a:solidFill>
            <a:sysClr val="window" lastClr="FFFFFF"/>
          </a:solidFill>
          <a:ln w="9525" cap="flat" cmpd="sng" algn="ctr">
            <a:noFill/>
            <a:prstDash val="solid"/>
          </a:ln>
          <a:effectLst/>
        </p:spPr>
        <p:txBody>
          <a:bodyPr rtlCol="0" anchor="ctr"/>
          <a:lstStyle/>
          <a:p>
            <a:pPr defTabSz="609546">
              <a:defRPr/>
            </a:pPr>
            <a:r>
              <a:rPr lang="en-US" sz="1067" b="1" kern="0">
                <a:solidFill>
                  <a:srgbClr val="474746"/>
                </a:solidFill>
                <a:latin typeface="Amazon Ember" charset="0"/>
                <a:ea typeface="Amazon Ember" charset="0"/>
                <a:cs typeface="Amazon Ember" charset="0"/>
              </a:rPr>
              <a:t>Amazon Redshift</a:t>
            </a:r>
          </a:p>
          <a:p>
            <a:pPr defTabSz="609546">
              <a:defRPr/>
            </a:pPr>
            <a:r>
              <a:rPr lang="en-US" sz="1067" b="1" kern="0">
                <a:solidFill>
                  <a:srgbClr val="474746"/>
                </a:solidFill>
                <a:latin typeface="Amazon Ember" charset="0"/>
                <a:ea typeface="Amazon Ember" charset="0"/>
                <a:cs typeface="Amazon Ember" charset="0"/>
              </a:rPr>
              <a:t>&amp; Spectrum</a:t>
            </a:r>
          </a:p>
        </p:txBody>
      </p:sp>
      <p:sp>
        <p:nvSpPr>
          <p:cNvPr id="176" name="Rectangle 175">
            <a:extLst>
              <a:ext uri="{FF2B5EF4-FFF2-40B4-BE49-F238E27FC236}">
                <a16:creationId xmlns:a16="http://schemas.microsoft.com/office/drawing/2014/main" id="{B3AFE673-CB26-7E4F-9C26-63C726E9F5C6}"/>
              </a:ext>
            </a:extLst>
          </p:cNvPr>
          <p:cNvSpPr/>
          <p:nvPr/>
        </p:nvSpPr>
        <p:spPr>
          <a:xfrm>
            <a:off x="6773254" y="3158190"/>
            <a:ext cx="1715232" cy="351040"/>
          </a:xfrm>
          <a:prstGeom prst="rect">
            <a:avLst/>
          </a:prstGeom>
          <a:solidFill>
            <a:sysClr val="window" lastClr="FFFFFF"/>
          </a:solidFill>
          <a:ln w="9525" cap="flat" cmpd="sng" algn="ctr">
            <a:noFill/>
            <a:prstDash val="solid"/>
          </a:ln>
          <a:effectLst/>
        </p:spPr>
        <p:txBody>
          <a:bodyPr rtlCol="0" anchor="ctr"/>
          <a:lstStyle/>
          <a:p>
            <a:pPr defTabSz="609546">
              <a:defRPr/>
            </a:pPr>
            <a:r>
              <a:rPr lang="en-US" sz="1067" b="1" kern="0">
                <a:solidFill>
                  <a:srgbClr val="474746"/>
                </a:solidFill>
                <a:latin typeface="Amazon Ember" charset="0"/>
                <a:ea typeface="Amazon Ember" charset="0"/>
                <a:cs typeface="Amazon Ember" charset="0"/>
              </a:rPr>
              <a:t>Amazon Athena</a:t>
            </a:r>
          </a:p>
        </p:txBody>
      </p:sp>
      <p:grpSp>
        <p:nvGrpSpPr>
          <p:cNvPr id="177" name="I&amp;B">
            <a:extLst>
              <a:ext uri="{FF2B5EF4-FFF2-40B4-BE49-F238E27FC236}">
                <a16:creationId xmlns:a16="http://schemas.microsoft.com/office/drawing/2014/main" id="{E6562E99-4A13-BC41-B654-44815F95F67B}"/>
              </a:ext>
            </a:extLst>
          </p:cNvPr>
          <p:cNvGrpSpPr/>
          <p:nvPr/>
        </p:nvGrpSpPr>
        <p:grpSpPr>
          <a:xfrm>
            <a:off x="6468373" y="2276033"/>
            <a:ext cx="290201" cy="2506404"/>
            <a:chOff x="6476556" y="1512604"/>
            <a:chExt cx="217650" cy="1879802"/>
          </a:xfrm>
        </p:grpSpPr>
        <p:sp>
          <p:nvSpPr>
            <p:cNvPr id="178" name="TextBox 177">
              <a:extLst>
                <a:ext uri="{FF2B5EF4-FFF2-40B4-BE49-F238E27FC236}">
                  <a16:creationId xmlns:a16="http://schemas.microsoft.com/office/drawing/2014/main" id="{A8FD1BDD-F75A-E54B-88C5-728E6A35D369}"/>
                </a:ext>
              </a:extLst>
            </p:cNvPr>
            <p:cNvSpPr txBox="1"/>
            <p:nvPr/>
          </p:nvSpPr>
          <p:spPr>
            <a:xfrm rot="16200000">
              <a:off x="6246567" y="2968702"/>
              <a:ext cx="655003" cy="192405"/>
            </a:xfrm>
            <a:prstGeom prst="rect">
              <a:avLst/>
            </a:prstGeom>
            <a:noFill/>
          </p:spPr>
          <p:txBody>
            <a:bodyPr wrap="square" lIns="91436" tIns="45718" rIns="91436" bIns="45718" rtlCol="0">
              <a:spAutoFit/>
            </a:bodyPr>
            <a:lstStyle/>
            <a:p>
              <a:pPr algn="ctr"/>
              <a:r>
                <a:rPr lang="zh-CN" altLang="en-US" sz="1067" b="1" dirty="0">
                  <a:solidFill>
                    <a:prstClr val="white">
                      <a:lumMod val="95000"/>
                    </a:prstClr>
                  </a:solidFill>
                  <a:latin typeface="Amazon Ember" charset="0"/>
                  <a:ea typeface="Amazon Ember" charset="0"/>
                  <a:cs typeface="Amazon Ember" charset="0"/>
                </a:rPr>
                <a:t>批量分析</a:t>
              </a:r>
              <a:endParaRPr lang="en-US" sz="1067" b="1" dirty="0">
                <a:solidFill>
                  <a:prstClr val="white">
                    <a:lumMod val="95000"/>
                  </a:prstClr>
                </a:solidFill>
                <a:latin typeface="Amazon Ember" charset="0"/>
                <a:ea typeface="Amazon Ember" charset="0"/>
                <a:cs typeface="Amazon Ember" charset="0"/>
              </a:endParaRPr>
            </a:p>
          </p:txBody>
        </p:sp>
        <p:sp>
          <p:nvSpPr>
            <p:cNvPr id="179" name="TextBox 178">
              <a:extLst>
                <a:ext uri="{FF2B5EF4-FFF2-40B4-BE49-F238E27FC236}">
                  <a16:creationId xmlns:a16="http://schemas.microsoft.com/office/drawing/2014/main" id="{C156E91F-1688-B540-AE5E-6907C791E305}"/>
                </a:ext>
              </a:extLst>
            </p:cNvPr>
            <p:cNvSpPr txBox="1"/>
            <p:nvPr/>
          </p:nvSpPr>
          <p:spPr>
            <a:xfrm rot="16200000">
              <a:off x="5955428" y="2237385"/>
              <a:ext cx="1234662" cy="192405"/>
            </a:xfrm>
            <a:prstGeom prst="rect">
              <a:avLst/>
            </a:prstGeom>
            <a:noFill/>
          </p:spPr>
          <p:txBody>
            <a:bodyPr wrap="square" lIns="91436" tIns="45718" rIns="91436" bIns="45718" rtlCol="0">
              <a:spAutoFit/>
            </a:bodyPr>
            <a:lstStyle/>
            <a:p>
              <a:pPr algn="ctr"/>
              <a:r>
                <a:rPr lang="zh-CN" altLang="en-US" sz="1067" b="1" dirty="0">
                  <a:solidFill>
                    <a:prstClr val="white">
                      <a:lumMod val="95000"/>
                    </a:prstClr>
                  </a:solidFill>
                  <a:latin typeface="Amazon Ember" charset="0"/>
                  <a:ea typeface="Amazon Ember" charset="0"/>
                  <a:cs typeface="Amazon Ember" charset="0"/>
                </a:rPr>
                <a:t>交互式分析</a:t>
              </a:r>
              <a:endParaRPr lang="en-US" sz="1067" b="1" dirty="0">
                <a:solidFill>
                  <a:prstClr val="white">
                    <a:lumMod val="95000"/>
                  </a:prstClr>
                </a:solidFill>
                <a:latin typeface="Amazon Ember" charset="0"/>
                <a:ea typeface="Amazon Ember" charset="0"/>
                <a:cs typeface="Amazon Ember" charset="0"/>
              </a:endParaRPr>
            </a:p>
          </p:txBody>
        </p:sp>
        <p:sp>
          <p:nvSpPr>
            <p:cNvPr id="180" name="Left Bracket 179">
              <a:extLst>
                <a:ext uri="{FF2B5EF4-FFF2-40B4-BE49-F238E27FC236}">
                  <a16:creationId xmlns:a16="http://schemas.microsoft.com/office/drawing/2014/main" id="{ED4E64A4-E7E4-0249-9048-0B22A9CCDA05}"/>
                </a:ext>
              </a:extLst>
            </p:cNvPr>
            <p:cNvSpPr/>
            <p:nvPr/>
          </p:nvSpPr>
          <p:spPr>
            <a:xfrm>
              <a:off x="6645437" y="1512604"/>
              <a:ext cx="45719" cy="1304344"/>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181" name="Left Bracket 180">
              <a:extLst>
                <a:ext uri="{FF2B5EF4-FFF2-40B4-BE49-F238E27FC236}">
                  <a16:creationId xmlns:a16="http://schemas.microsoft.com/office/drawing/2014/main" id="{4BDC0775-3815-D344-BCDC-AC3CD9E1B710}"/>
                </a:ext>
              </a:extLst>
            </p:cNvPr>
            <p:cNvSpPr/>
            <p:nvPr/>
          </p:nvSpPr>
          <p:spPr>
            <a:xfrm>
              <a:off x="6648487" y="2863689"/>
              <a:ext cx="45719" cy="396768"/>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grpSp>
      <p:sp>
        <p:nvSpPr>
          <p:cNvPr id="182" name="Rectangle 181">
            <a:extLst>
              <a:ext uri="{FF2B5EF4-FFF2-40B4-BE49-F238E27FC236}">
                <a16:creationId xmlns:a16="http://schemas.microsoft.com/office/drawing/2014/main" id="{238648D5-74BD-5A48-B7F0-3127265C39E3}"/>
              </a:ext>
            </a:extLst>
          </p:cNvPr>
          <p:cNvSpPr/>
          <p:nvPr/>
        </p:nvSpPr>
        <p:spPr>
          <a:xfrm>
            <a:off x="6773159" y="2276033"/>
            <a:ext cx="1715188" cy="366309"/>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a:t>
            </a:r>
          </a:p>
          <a:p>
            <a:pPr defTabSz="1219122">
              <a:defRPr/>
            </a:pPr>
            <a:r>
              <a:rPr lang="en-US" sz="1067" b="1" kern="0" dirty="0">
                <a:solidFill>
                  <a:srgbClr val="474746"/>
                </a:solidFill>
                <a:latin typeface="Amazon Ember" charset="0"/>
                <a:ea typeface="Amazon Ember" charset="0"/>
                <a:cs typeface="Amazon Ember" charset="0"/>
              </a:rPr>
              <a:t>ElasticSearch</a:t>
            </a:r>
          </a:p>
        </p:txBody>
      </p:sp>
      <p:grpSp>
        <p:nvGrpSpPr>
          <p:cNvPr id="183" name="EMR">
            <a:extLst>
              <a:ext uri="{FF2B5EF4-FFF2-40B4-BE49-F238E27FC236}">
                <a16:creationId xmlns:a16="http://schemas.microsoft.com/office/drawing/2014/main" id="{1DC6A661-614A-1E43-944B-ABC0A3D06ACC}"/>
              </a:ext>
            </a:extLst>
          </p:cNvPr>
          <p:cNvGrpSpPr/>
          <p:nvPr/>
        </p:nvGrpSpPr>
        <p:grpSpPr>
          <a:xfrm>
            <a:off x="6775664" y="3512457"/>
            <a:ext cx="1712683" cy="1145261"/>
            <a:chOff x="6707038" y="2439923"/>
            <a:chExt cx="1293938" cy="858946"/>
          </a:xfrm>
        </p:grpSpPr>
        <p:sp>
          <p:nvSpPr>
            <p:cNvPr id="184" name="Rectangle 183">
              <a:extLst>
                <a:ext uri="{FF2B5EF4-FFF2-40B4-BE49-F238E27FC236}">
                  <a16:creationId xmlns:a16="http://schemas.microsoft.com/office/drawing/2014/main" id="{521CC774-9052-FD4A-947A-D315D71858F6}"/>
                </a:ext>
              </a:extLst>
            </p:cNvPr>
            <p:cNvSpPr/>
            <p:nvPr/>
          </p:nvSpPr>
          <p:spPr>
            <a:xfrm>
              <a:off x="6707038" y="2451826"/>
              <a:ext cx="1286391" cy="250406"/>
            </a:xfrm>
            <a:prstGeom prst="rect">
              <a:avLst/>
            </a:prstGeom>
            <a:solidFill>
              <a:sysClr val="window" lastClr="FFFFFF"/>
            </a:solidFill>
            <a:ln w="9525" cap="flat" cmpd="sng" algn="ctr">
              <a:noFill/>
              <a:prstDash val="solid"/>
            </a:ln>
            <a:effectLst/>
          </p:spPr>
          <p:txBody>
            <a:bodyPr rtlCol="0" anchor="ctr"/>
            <a:lstStyle/>
            <a:p>
              <a:pPr defTabSz="609546">
                <a:defRPr/>
              </a:pPr>
              <a:r>
                <a:rPr lang="en-US" sz="1067" b="1" kern="0">
                  <a:solidFill>
                    <a:srgbClr val="474746"/>
                  </a:solidFill>
                  <a:latin typeface="Amazon Ember" charset="0"/>
                  <a:ea typeface="Amazon Ember" charset="0"/>
                  <a:cs typeface="Amazon Ember" charset="0"/>
                </a:rPr>
                <a:t>Presto</a:t>
              </a:r>
            </a:p>
          </p:txBody>
        </p:sp>
        <p:sp>
          <p:nvSpPr>
            <p:cNvPr id="185" name="Rectangle 184">
              <a:extLst>
                <a:ext uri="{FF2B5EF4-FFF2-40B4-BE49-F238E27FC236}">
                  <a16:creationId xmlns:a16="http://schemas.microsoft.com/office/drawing/2014/main" id="{70277ED9-C431-9C46-B9E8-5F80396B8182}"/>
                </a:ext>
              </a:extLst>
            </p:cNvPr>
            <p:cNvSpPr/>
            <p:nvPr/>
          </p:nvSpPr>
          <p:spPr>
            <a:xfrm>
              <a:off x="7383662" y="2439923"/>
              <a:ext cx="617314" cy="858946"/>
            </a:xfrm>
            <a:prstGeom prst="rect">
              <a:avLst/>
            </a:prstGeom>
            <a:solidFill>
              <a:sysClr val="window" lastClr="FFFFFF"/>
            </a:solidFill>
            <a:ln w="12700" cap="flat" cmpd="sng" algn="ctr">
              <a:solidFill>
                <a:srgbClr val="474746"/>
              </a:solidFill>
              <a:prstDash val="sysDot"/>
            </a:ln>
            <a:effectLst/>
          </p:spPr>
          <p:txBody>
            <a:bodyPr rtlCol="0" anchor="b" anchorCtr="0"/>
            <a:lstStyle/>
            <a:p>
              <a:pPr algn="ctr" defTabSz="609546">
                <a:defRPr/>
              </a:pPr>
              <a:r>
                <a:rPr lang="en-US" sz="1067" b="1" kern="0" dirty="0">
                  <a:solidFill>
                    <a:srgbClr val="474746"/>
                  </a:solidFill>
                  <a:latin typeface="Amazon Ember" charset="0"/>
                  <a:ea typeface="Amazon Ember" charset="0"/>
                  <a:cs typeface="Amazon Ember" charset="0"/>
                </a:rPr>
                <a:t>Amazon</a:t>
              </a:r>
            </a:p>
            <a:p>
              <a:pPr algn="ctr" defTabSz="609546">
                <a:defRPr/>
              </a:pPr>
              <a:r>
                <a:rPr lang="en-US" sz="1067" b="1" kern="0" dirty="0">
                  <a:solidFill>
                    <a:srgbClr val="474746"/>
                  </a:solidFill>
                  <a:latin typeface="Amazon Ember" charset="0"/>
                  <a:ea typeface="Amazon Ember" charset="0"/>
                  <a:cs typeface="Amazon Ember" charset="0"/>
                </a:rPr>
                <a:t>EMR</a:t>
              </a:r>
            </a:p>
          </p:txBody>
        </p:sp>
        <p:pic>
          <p:nvPicPr>
            <p:cNvPr id="186" name="Picture 185" descr="spark_logo.png">
              <a:extLst>
                <a:ext uri="{FF2B5EF4-FFF2-40B4-BE49-F238E27FC236}">
                  <a16:creationId xmlns:a16="http://schemas.microsoft.com/office/drawing/2014/main" id="{1AA1C4BB-6025-FE41-954B-621EE6FAD1E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6899388" y="2740415"/>
              <a:ext cx="329347" cy="171518"/>
            </a:xfrm>
            <a:prstGeom prst="rect">
              <a:avLst/>
            </a:prstGeom>
          </p:spPr>
        </p:pic>
        <p:pic>
          <p:nvPicPr>
            <p:cNvPr id="187" name="Picture 186" descr="apache-hive-bee-image.png">
              <a:extLst>
                <a:ext uri="{FF2B5EF4-FFF2-40B4-BE49-F238E27FC236}">
                  <a16:creationId xmlns:a16="http://schemas.microsoft.com/office/drawing/2014/main" id="{4363FE2F-9108-B243-B9D6-E28D952CADC2}"/>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6793933" y="3023547"/>
              <a:ext cx="312153" cy="234452"/>
            </a:xfrm>
            <a:prstGeom prst="rect">
              <a:avLst/>
            </a:prstGeom>
          </p:spPr>
        </p:pic>
        <p:pic>
          <p:nvPicPr>
            <p:cNvPr id="188" name="Picture 187" descr="hive-pig.png">
              <a:extLst>
                <a:ext uri="{FF2B5EF4-FFF2-40B4-BE49-F238E27FC236}">
                  <a16:creationId xmlns:a16="http://schemas.microsoft.com/office/drawing/2014/main" id="{FFF5ADF7-EC0C-CA4A-9C5E-8F247BC5E238}"/>
                </a:ext>
              </a:extLst>
            </p:cNvPr>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7144492" y="3008530"/>
              <a:ext cx="196093" cy="254183"/>
            </a:xfrm>
            <a:prstGeom prst="rect">
              <a:avLst/>
            </a:prstGeom>
          </p:spPr>
        </p:pic>
        <p:pic>
          <p:nvPicPr>
            <p:cNvPr id="189" name="Picture 188">
              <a:extLst>
                <a:ext uri="{FF2B5EF4-FFF2-40B4-BE49-F238E27FC236}">
                  <a16:creationId xmlns:a16="http://schemas.microsoft.com/office/drawing/2014/main" id="{19893A63-2303-7640-8F2C-C063D452871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a:stretch/>
          </p:blipFill>
          <p:spPr>
            <a:xfrm>
              <a:off x="6767830" y="2478307"/>
              <a:ext cx="493300" cy="172457"/>
            </a:xfrm>
            <a:prstGeom prst="rect">
              <a:avLst/>
            </a:prstGeom>
            <a:ln w="12700">
              <a:noFill/>
            </a:ln>
          </p:spPr>
        </p:pic>
      </p:grpSp>
      <p:pic>
        <p:nvPicPr>
          <p:cNvPr id="190" name="Graphic 189">
            <a:extLst>
              <a:ext uri="{FF2B5EF4-FFF2-40B4-BE49-F238E27FC236}">
                <a16:creationId xmlns:a16="http://schemas.microsoft.com/office/drawing/2014/main" id="{6C022760-C9F7-C64B-B210-93B8876B4835}"/>
              </a:ext>
            </a:extLst>
          </p:cNvPr>
          <p:cNvPicPr>
            <a:picLocks noChangeAspect="1"/>
          </p:cNvPicPr>
          <p:nvPr/>
        </p:nvPicPr>
        <p:blipFill rotWithShape="1">
          <a:blip r:embed="rId35">
            <a:extLst>
              <a:ext uri="{96DAC541-7B7A-43D3-8B79-37D633B846F1}">
                <asvg:svgBlip xmlns:asvg="http://schemas.microsoft.com/office/drawing/2016/SVG/main" r:embed="rId36"/>
              </a:ext>
            </a:extLst>
          </a:blip>
          <a:srcRect l="-1" r="5176" b="39254"/>
          <a:stretch/>
        </p:blipFill>
        <p:spPr>
          <a:xfrm>
            <a:off x="8096880" y="3145013"/>
            <a:ext cx="368668" cy="338514"/>
          </a:xfrm>
          <a:prstGeom prst="rect">
            <a:avLst/>
          </a:prstGeom>
        </p:spPr>
      </p:pic>
      <p:pic>
        <p:nvPicPr>
          <p:cNvPr id="191" name="Graphic 190">
            <a:extLst>
              <a:ext uri="{FF2B5EF4-FFF2-40B4-BE49-F238E27FC236}">
                <a16:creationId xmlns:a16="http://schemas.microsoft.com/office/drawing/2014/main" id="{C9776C06-455D-414E-822B-A08230C62965}"/>
              </a:ext>
            </a:extLst>
          </p:cNvPr>
          <p:cNvPicPr>
            <a:picLocks noChangeAspect="1"/>
          </p:cNvPicPr>
          <p:nvPr/>
        </p:nvPicPr>
        <p:blipFill rotWithShape="1">
          <a:blip r:embed="rId37">
            <a:extLst>
              <a:ext uri="{96DAC541-7B7A-43D3-8B79-37D633B846F1}">
                <asvg:svgBlip xmlns:asvg="http://schemas.microsoft.com/office/drawing/2016/SVG/main" r:embed="rId38"/>
              </a:ext>
            </a:extLst>
          </a:blip>
          <a:srcRect b="20306"/>
          <a:stretch/>
        </p:blipFill>
        <p:spPr>
          <a:xfrm>
            <a:off x="7747951" y="3584700"/>
            <a:ext cx="635000" cy="632575"/>
          </a:xfrm>
          <a:prstGeom prst="rect">
            <a:avLst/>
          </a:prstGeom>
        </p:spPr>
      </p:pic>
      <p:pic>
        <p:nvPicPr>
          <p:cNvPr id="192" name="Graphic 191">
            <a:extLst>
              <a:ext uri="{FF2B5EF4-FFF2-40B4-BE49-F238E27FC236}">
                <a16:creationId xmlns:a16="http://schemas.microsoft.com/office/drawing/2014/main" id="{DECD945A-19E4-F348-A23D-5A2602870D4E}"/>
              </a:ext>
            </a:extLst>
          </p:cNvPr>
          <p:cNvPicPr>
            <a:picLocks noChangeAspect="1"/>
          </p:cNvPicPr>
          <p:nvPr/>
        </p:nvPicPr>
        <p:blipFill rotWithShape="1">
          <a:blip r:embed="rId39">
            <a:extLst>
              <a:ext uri="{96DAC541-7B7A-43D3-8B79-37D633B846F1}">
                <asvg:svgBlip xmlns:asvg="http://schemas.microsoft.com/office/drawing/2016/SVG/main" r:embed="rId40"/>
              </a:ext>
            </a:extLst>
          </a:blip>
          <a:srcRect l="-1" r="1154" b="39951"/>
          <a:stretch/>
        </p:blipFill>
        <p:spPr>
          <a:xfrm>
            <a:off x="8089723" y="2297645"/>
            <a:ext cx="381341" cy="333910"/>
          </a:xfrm>
          <a:prstGeom prst="rect">
            <a:avLst/>
          </a:prstGeom>
        </p:spPr>
      </p:pic>
      <p:pic>
        <p:nvPicPr>
          <p:cNvPr id="193" name="Graphic 192">
            <a:extLst>
              <a:ext uri="{FF2B5EF4-FFF2-40B4-BE49-F238E27FC236}">
                <a16:creationId xmlns:a16="http://schemas.microsoft.com/office/drawing/2014/main" id="{21504F9B-7592-9D48-A849-AA64306ACC5B}"/>
              </a:ext>
            </a:extLst>
          </p:cNvPr>
          <p:cNvPicPr>
            <a:picLocks noChangeAspect="1"/>
          </p:cNvPicPr>
          <p:nvPr/>
        </p:nvPicPr>
        <p:blipFill rotWithShape="1">
          <a:blip r:embed="rId41">
            <a:extLst>
              <a:ext uri="{96DAC541-7B7A-43D3-8B79-37D633B846F1}">
                <asvg:svgBlip xmlns:asvg="http://schemas.microsoft.com/office/drawing/2016/SVG/main" r:embed="rId42"/>
              </a:ext>
            </a:extLst>
          </a:blip>
          <a:srcRect b="32418"/>
          <a:stretch/>
        </p:blipFill>
        <p:spPr>
          <a:xfrm>
            <a:off x="8089723" y="2715927"/>
            <a:ext cx="400180" cy="387647"/>
          </a:xfrm>
          <a:prstGeom prst="rect">
            <a:avLst/>
          </a:prstGeom>
        </p:spPr>
      </p:pic>
      <p:sp>
        <p:nvSpPr>
          <p:cNvPr id="194" name="TextBox 193">
            <a:extLst>
              <a:ext uri="{FF2B5EF4-FFF2-40B4-BE49-F238E27FC236}">
                <a16:creationId xmlns:a16="http://schemas.microsoft.com/office/drawing/2014/main" id="{D9706E83-9053-5D49-BBEE-E73ED906DA32}"/>
              </a:ext>
            </a:extLst>
          </p:cNvPr>
          <p:cNvSpPr txBox="1"/>
          <p:nvPr/>
        </p:nvSpPr>
        <p:spPr>
          <a:xfrm rot="16200000">
            <a:off x="6086321" y="1449846"/>
            <a:ext cx="1007003" cy="256541"/>
          </a:xfrm>
          <a:prstGeom prst="rect">
            <a:avLst/>
          </a:prstGeom>
          <a:noFill/>
        </p:spPr>
        <p:txBody>
          <a:bodyPr wrap="square" lIns="91436" tIns="45718" rIns="91436" bIns="45718" rtlCol="0">
            <a:spAutoFit/>
          </a:bodyPr>
          <a:lstStyle/>
          <a:p>
            <a:pPr algn="ctr"/>
            <a:r>
              <a:rPr lang="zh-CN" altLang="en-US" sz="1067" b="1" dirty="0">
                <a:solidFill>
                  <a:prstClr val="white">
                    <a:lumMod val="95000"/>
                  </a:prstClr>
                </a:solidFill>
                <a:latin typeface="Amazon Ember" charset="0"/>
                <a:ea typeface="Amazon Ember" charset="0"/>
                <a:cs typeface="Amazon Ember" charset="0"/>
              </a:rPr>
              <a:t>预测分析</a:t>
            </a:r>
            <a:endParaRPr lang="en-US" sz="1067" b="1" dirty="0">
              <a:solidFill>
                <a:prstClr val="white">
                  <a:lumMod val="95000"/>
                </a:prstClr>
              </a:solidFill>
              <a:latin typeface="Amazon Ember" charset="0"/>
              <a:ea typeface="Amazon Ember" charset="0"/>
              <a:cs typeface="Amazon Ember" charset="0"/>
            </a:endParaRPr>
          </a:p>
        </p:txBody>
      </p:sp>
      <p:sp>
        <p:nvSpPr>
          <p:cNvPr id="195" name="Rectangle 194">
            <a:extLst>
              <a:ext uri="{FF2B5EF4-FFF2-40B4-BE49-F238E27FC236}">
                <a16:creationId xmlns:a16="http://schemas.microsoft.com/office/drawing/2014/main" id="{A71C6B86-BD15-CB46-8198-EB1EE6EFD298}"/>
              </a:ext>
            </a:extLst>
          </p:cNvPr>
          <p:cNvSpPr/>
          <p:nvPr/>
        </p:nvSpPr>
        <p:spPr>
          <a:xfrm>
            <a:off x="6775364" y="978476"/>
            <a:ext cx="1979961" cy="1252469"/>
          </a:xfrm>
          <a:prstGeom prst="rect">
            <a:avLst/>
          </a:prstGeom>
          <a:solidFill>
            <a:sysClr val="window" lastClr="FFFFFF"/>
          </a:solidFill>
          <a:ln w="9525" cap="flat" cmpd="sng" algn="ctr">
            <a:noFill/>
            <a:prstDash val="solid"/>
          </a:ln>
          <a:effectLst/>
        </p:spPr>
        <p:txBody>
          <a:bodyPr vert="vert270" lIns="60960" rtlCol="0" anchor="t" anchorCtr="0"/>
          <a:lstStyle/>
          <a:p>
            <a:pPr defTabSz="609546">
              <a:defRPr/>
            </a:pPr>
            <a:r>
              <a:rPr lang="en-US" sz="1067" b="1" kern="0">
                <a:solidFill>
                  <a:srgbClr val="474746"/>
                </a:solidFill>
                <a:latin typeface="Amazon Ember" charset="0"/>
                <a:ea typeface="Amazon Ember" charset="0"/>
                <a:cs typeface="Amazon Ember" charset="0"/>
              </a:rPr>
              <a:t>         Amazon ML</a:t>
            </a:r>
          </a:p>
        </p:txBody>
      </p:sp>
      <p:cxnSp>
        <p:nvCxnSpPr>
          <p:cNvPr id="196" name="Straight Connector 195">
            <a:extLst>
              <a:ext uri="{FF2B5EF4-FFF2-40B4-BE49-F238E27FC236}">
                <a16:creationId xmlns:a16="http://schemas.microsoft.com/office/drawing/2014/main" id="{C36D62B8-BE15-FB41-BE1B-32DEC0453E86}"/>
              </a:ext>
            </a:extLst>
          </p:cNvPr>
          <p:cNvCxnSpPr>
            <a:cxnSpLocks/>
          </p:cNvCxnSpPr>
          <p:nvPr/>
        </p:nvCxnSpPr>
        <p:spPr>
          <a:xfrm>
            <a:off x="7069315" y="979770"/>
            <a:ext cx="7984" cy="1251175"/>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97" name="Picture 196">
            <a:extLst>
              <a:ext uri="{FF2B5EF4-FFF2-40B4-BE49-F238E27FC236}">
                <a16:creationId xmlns:a16="http://schemas.microsoft.com/office/drawing/2014/main" id="{EC371607-9FE2-2042-A803-80F8823B840E}"/>
              </a:ext>
            </a:extLst>
          </p:cNvPr>
          <p:cNvPicPr>
            <a:picLocks noChangeAspect="1"/>
          </p:cNvPicPr>
          <p:nvPr/>
        </p:nvPicPr>
        <p:blipFill>
          <a:blip r:embed="rId43"/>
          <a:stretch>
            <a:fillRect/>
          </a:stretch>
        </p:blipFill>
        <p:spPr>
          <a:xfrm>
            <a:off x="7129098" y="1079074"/>
            <a:ext cx="1599516" cy="1077127"/>
          </a:xfrm>
          <a:prstGeom prst="rect">
            <a:avLst/>
          </a:prstGeom>
          <a:solidFill>
            <a:schemeClr val="tx1"/>
          </a:solidFill>
          <a:ln w="34925">
            <a:solidFill>
              <a:schemeClr val="tx1"/>
            </a:solidFill>
          </a:ln>
        </p:spPr>
      </p:pic>
      <p:sp>
        <p:nvSpPr>
          <p:cNvPr id="198" name="Left Bracket 197">
            <a:extLst>
              <a:ext uri="{FF2B5EF4-FFF2-40B4-BE49-F238E27FC236}">
                <a16:creationId xmlns:a16="http://schemas.microsoft.com/office/drawing/2014/main" id="{8A58E2EC-3154-D842-9754-91620EB825C7}"/>
              </a:ext>
            </a:extLst>
          </p:cNvPr>
          <p:cNvSpPr/>
          <p:nvPr/>
        </p:nvSpPr>
        <p:spPr>
          <a:xfrm>
            <a:off x="6679883" y="984265"/>
            <a:ext cx="38099" cy="1219481"/>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199" name="Rectangle 198">
            <a:extLst>
              <a:ext uri="{FF2B5EF4-FFF2-40B4-BE49-F238E27FC236}">
                <a16:creationId xmlns:a16="http://schemas.microsoft.com/office/drawing/2014/main" id="{ADE8AE76-8077-3247-81DE-B923ED8FE021}"/>
              </a:ext>
            </a:extLst>
          </p:cNvPr>
          <p:cNvSpPr/>
          <p:nvPr/>
        </p:nvSpPr>
        <p:spPr>
          <a:xfrm>
            <a:off x="6785434" y="5758395"/>
            <a:ext cx="1715188" cy="499185"/>
          </a:xfrm>
          <a:prstGeom prst="rect">
            <a:avLst/>
          </a:prstGeom>
          <a:solidFill>
            <a:sysClr val="window" lastClr="FFFFFF"/>
          </a:solidFill>
          <a:ln w="9525" cap="flat" cmpd="sng" algn="ctr">
            <a:noFill/>
            <a:prstDash val="solid"/>
          </a:ln>
          <a:effectLst/>
        </p:spPr>
        <p:txBody>
          <a:bodyPr rtlCol="0" anchor="t"/>
          <a:lstStyle/>
          <a:p>
            <a:pPr defTabSz="1219122">
              <a:defRPr/>
            </a:pPr>
            <a:r>
              <a:rPr lang="en-US" sz="1067" b="1" kern="0">
                <a:solidFill>
                  <a:srgbClr val="474746"/>
                </a:solidFill>
                <a:latin typeface="Amazon Ember" charset="0"/>
                <a:ea typeface="Amazon Ember" charset="0"/>
                <a:cs typeface="Amazon Ember" charset="0"/>
              </a:rPr>
              <a:t>KCL</a:t>
            </a:r>
          </a:p>
          <a:p>
            <a:pPr defTabSz="1219122">
              <a:defRPr/>
            </a:pPr>
            <a:r>
              <a:rPr lang="en-US" sz="1067" b="1" kern="0">
                <a:solidFill>
                  <a:srgbClr val="474746"/>
                </a:solidFill>
                <a:latin typeface="Amazon Ember" charset="0"/>
                <a:ea typeface="Amazon Ember" charset="0"/>
                <a:cs typeface="Amazon Ember" charset="0"/>
              </a:rPr>
              <a:t>Apps</a:t>
            </a:r>
          </a:p>
        </p:txBody>
      </p:sp>
      <p:sp>
        <p:nvSpPr>
          <p:cNvPr id="200" name="Rectangle 199">
            <a:extLst>
              <a:ext uri="{FF2B5EF4-FFF2-40B4-BE49-F238E27FC236}">
                <a16:creationId xmlns:a16="http://schemas.microsoft.com/office/drawing/2014/main" id="{0E5710E7-FED8-614E-A282-1A5F824E961F}"/>
              </a:ext>
            </a:extLst>
          </p:cNvPr>
          <p:cNvSpPr/>
          <p:nvPr/>
        </p:nvSpPr>
        <p:spPr>
          <a:xfrm>
            <a:off x="6785434" y="6274066"/>
            <a:ext cx="1715188" cy="499185"/>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a:solidFill>
                  <a:srgbClr val="474746"/>
                </a:solidFill>
                <a:latin typeface="Amazon Ember" charset="0"/>
                <a:ea typeface="Amazon Ember" charset="0"/>
                <a:cs typeface="Amazon Ember" charset="0"/>
              </a:rPr>
              <a:t>AWS Lambda</a:t>
            </a:r>
          </a:p>
        </p:txBody>
      </p:sp>
      <p:sp>
        <p:nvSpPr>
          <p:cNvPr id="201" name="Rectangle 200">
            <a:extLst>
              <a:ext uri="{FF2B5EF4-FFF2-40B4-BE49-F238E27FC236}">
                <a16:creationId xmlns:a16="http://schemas.microsoft.com/office/drawing/2014/main" id="{0A5C062B-9B67-B84A-852E-69D50F52927F}"/>
              </a:ext>
            </a:extLst>
          </p:cNvPr>
          <p:cNvSpPr/>
          <p:nvPr/>
        </p:nvSpPr>
        <p:spPr>
          <a:xfrm>
            <a:off x="6785434" y="5242723"/>
            <a:ext cx="1715188" cy="499185"/>
          </a:xfrm>
          <a:prstGeom prst="rect">
            <a:avLst/>
          </a:prstGeom>
          <a:solidFill>
            <a:sysClr val="window" lastClr="FFFFFF"/>
          </a:solidFill>
          <a:ln w="9525" cap="flat" cmpd="sng" algn="ctr">
            <a:noFill/>
            <a:prstDash val="solid"/>
          </a:ln>
          <a:effectLst/>
        </p:spPr>
        <p:txBody>
          <a:bodyPr rtlCol="0" anchor="t"/>
          <a:lstStyle/>
          <a:p>
            <a:pPr defTabSz="1219122">
              <a:defRPr/>
            </a:pPr>
            <a:r>
              <a:rPr lang="en-US" sz="1067" b="1" kern="0">
                <a:solidFill>
                  <a:srgbClr val="474746"/>
                </a:solidFill>
                <a:latin typeface="Amazon Ember" charset="0"/>
                <a:ea typeface="Amazon Ember" charset="0"/>
                <a:cs typeface="Amazon Ember" charset="0"/>
              </a:rPr>
              <a:t>Amazon Kinesis Analytics</a:t>
            </a:r>
          </a:p>
        </p:txBody>
      </p:sp>
      <p:grpSp>
        <p:nvGrpSpPr>
          <p:cNvPr id="202" name="brace+ss">
            <a:extLst>
              <a:ext uri="{FF2B5EF4-FFF2-40B4-BE49-F238E27FC236}">
                <a16:creationId xmlns:a16="http://schemas.microsoft.com/office/drawing/2014/main" id="{1ED02B6A-FCE1-F243-9FE5-10EB63A89BE7}"/>
              </a:ext>
            </a:extLst>
          </p:cNvPr>
          <p:cNvGrpSpPr/>
          <p:nvPr/>
        </p:nvGrpSpPr>
        <p:grpSpPr>
          <a:xfrm>
            <a:off x="6468172" y="4727050"/>
            <a:ext cx="2032451" cy="2046202"/>
            <a:chOff x="6476418" y="3350867"/>
            <a:chExt cx="1524338" cy="1534651"/>
          </a:xfrm>
        </p:grpSpPr>
        <p:grpSp>
          <p:nvGrpSpPr>
            <p:cNvPr id="203" name="brace+Spark">
              <a:extLst>
                <a:ext uri="{FF2B5EF4-FFF2-40B4-BE49-F238E27FC236}">
                  <a16:creationId xmlns:a16="http://schemas.microsoft.com/office/drawing/2014/main" id="{E4698081-1458-1840-89E6-C4C510A5669A}"/>
                </a:ext>
              </a:extLst>
            </p:cNvPr>
            <p:cNvGrpSpPr/>
            <p:nvPr/>
          </p:nvGrpSpPr>
          <p:grpSpPr>
            <a:xfrm>
              <a:off x="6476418" y="3350867"/>
              <a:ext cx="228002" cy="1534651"/>
              <a:chOff x="6476418" y="3350867"/>
              <a:chExt cx="228002" cy="1534651"/>
            </a:xfrm>
          </p:grpSpPr>
          <p:sp>
            <p:nvSpPr>
              <p:cNvPr id="207" name="TextBox 206">
                <a:extLst>
                  <a:ext uri="{FF2B5EF4-FFF2-40B4-BE49-F238E27FC236}">
                    <a16:creationId xmlns:a16="http://schemas.microsoft.com/office/drawing/2014/main" id="{F8E77D21-D2A0-954C-A5D8-7851ADEF688B}"/>
                  </a:ext>
                </a:extLst>
              </p:cNvPr>
              <p:cNvSpPr txBox="1"/>
              <p:nvPr/>
            </p:nvSpPr>
            <p:spPr>
              <a:xfrm rot="16200000">
                <a:off x="6245119" y="3949696"/>
                <a:ext cx="655003" cy="192406"/>
              </a:xfrm>
              <a:prstGeom prst="rect">
                <a:avLst/>
              </a:prstGeom>
              <a:noFill/>
            </p:spPr>
            <p:txBody>
              <a:bodyPr wrap="square" lIns="91436" tIns="45718" rIns="91436" bIns="45718" rtlCol="0">
                <a:spAutoFit/>
              </a:bodyPr>
              <a:lstStyle/>
              <a:p>
                <a:r>
                  <a:rPr lang="zh-CN" altLang="en-US" sz="1067" b="1" dirty="0">
                    <a:solidFill>
                      <a:prstClr val="white">
                        <a:lumMod val="95000"/>
                      </a:prstClr>
                    </a:solidFill>
                    <a:latin typeface="Amazon Ember" charset="0"/>
                    <a:ea typeface="Amazon Ember" charset="0"/>
                    <a:cs typeface="Amazon Ember" charset="0"/>
                  </a:rPr>
                  <a:t>实时流分析</a:t>
                </a:r>
                <a:endParaRPr lang="en-US" sz="1067" b="1" dirty="0">
                  <a:solidFill>
                    <a:prstClr val="white">
                      <a:lumMod val="95000"/>
                    </a:prstClr>
                  </a:solidFill>
                  <a:latin typeface="Amazon Ember" charset="0"/>
                  <a:ea typeface="Amazon Ember" charset="0"/>
                  <a:cs typeface="Amazon Ember" charset="0"/>
                </a:endParaRPr>
              </a:p>
            </p:txBody>
          </p:sp>
          <p:sp>
            <p:nvSpPr>
              <p:cNvPr id="208" name="Left Bracket 207">
                <a:extLst>
                  <a:ext uri="{FF2B5EF4-FFF2-40B4-BE49-F238E27FC236}">
                    <a16:creationId xmlns:a16="http://schemas.microsoft.com/office/drawing/2014/main" id="{2E0DAA19-9024-BF43-996D-DE48A17F60BC}"/>
                  </a:ext>
                </a:extLst>
              </p:cNvPr>
              <p:cNvSpPr/>
              <p:nvPr/>
            </p:nvSpPr>
            <p:spPr>
              <a:xfrm>
                <a:off x="6652234" y="3350867"/>
                <a:ext cx="52186" cy="1534651"/>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grpSp>
        <p:grpSp>
          <p:nvGrpSpPr>
            <p:cNvPr id="204" name="Group 203">
              <a:extLst>
                <a:ext uri="{FF2B5EF4-FFF2-40B4-BE49-F238E27FC236}">
                  <a16:creationId xmlns:a16="http://schemas.microsoft.com/office/drawing/2014/main" id="{3CB5C28D-8585-1043-B2F4-F64627CF8744}"/>
                </a:ext>
              </a:extLst>
            </p:cNvPr>
            <p:cNvGrpSpPr/>
            <p:nvPr/>
          </p:nvGrpSpPr>
          <p:grpSpPr>
            <a:xfrm>
              <a:off x="6714365" y="3350867"/>
              <a:ext cx="1286391" cy="374389"/>
              <a:chOff x="6714365" y="3350867"/>
              <a:chExt cx="1286391" cy="374389"/>
            </a:xfrm>
          </p:grpSpPr>
          <p:sp>
            <p:nvSpPr>
              <p:cNvPr id="205" name="Rectangle 204">
                <a:extLst>
                  <a:ext uri="{FF2B5EF4-FFF2-40B4-BE49-F238E27FC236}">
                    <a16:creationId xmlns:a16="http://schemas.microsoft.com/office/drawing/2014/main" id="{A8A55609-EDC4-1B4E-92F3-25BF1F7CD4D4}"/>
                  </a:ext>
                </a:extLst>
              </p:cNvPr>
              <p:cNvSpPr/>
              <p:nvPr/>
            </p:nvSpPr>
            <p:spPr>
              <a:xfrm>
                <a:off x="6714365" y="3350867"/>
                <a:ext cx="1286391" cy="374389"/>
              </a:xfrm>
              <a:prstGeom prst="rect">
                <a:avLst/>
              </a:prstGeom>
              <a:solidFill>
                <a:sysClr val="window" lastClr="FFFFFF"/>
              </a:solidFill>
              <a:ln w="9525" cap="flat" cmpd="sng" algn="ctr">
                <a:noFill/>
                <a:prstDash val="solid"/>
              </a:ln>
              <a:effectLst/>
            </p:spPr>
            <p:txBody>
              <a:bodyPr rtlCol="0" anchor="t"/>
              <a:lstStyle/>
              <a:p>
                <a:pPr defTabSz="1219122">
                  <a:defRPr/>
                </a:pPr>
                <a:endParaRPr lang="en-US" sz="1067" b="1" kern="0">
                  <a:solidFill>
                    <a:srgbClr val="474746"/>
                  </a:solidFill>
                  <a:latin typeface="Amazon Ember" charset="0"/>
                  <a:ea typeface="Amazon Ember" charset="0"/>
                  <a:cs typeface="Amazon Ember" charset="0"/>
                </a:endParaRPr>
              </a:p>
              <a:p>
                <a:pPr defTabSz="1219122">
                  <a:defRPr/>
                </a:pPr>
                <a:r>
                  <a:rPr lang="en-US" sz="1067" b="1" kern="0">
                    <a:solidFill>
                      <a:srgbClr val="474746"/>
                    </a:solidFill>
                    <a:latin typeface="Amazon Ember" charset="0"/>
                    <a:ea typeface="Amazon Ember" charset="0"/>
                    <a:cs typeface="Amazon Ember" charset="0"/>
                  </a:rPr>
                  <a:t>Streaming</a:t>
                </a:r>
              </a:p>
            </p:txBody>
          </p:sp>
          <p:pic>
            <p:nvPicPr>
              <p:cNvPr id="206" name="Picture 205" descr="spark_logo.png">
                <a:extLst>
                  <a:ext uri="{FF2B5EF4-FFF2-40B4-BE49-F238E27FC236}">
                    <a16:creationId xmlns:a16="http://schemas.microsoft.com/office/drawing/2014/main" id="{1E9DD23D-F7E7-2F45-8CED-3D65C0EE19B3}"/>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6808885" y="3368606"/>
                <a:ext cx="299406" cy="155925"/>
              </a:xfrm>
              <a:prstGeom prst="rect">
                <a:avLst/>
              </a:prstGeom>
            </p:spPr>
          </p:pic>
        </p:grpSp>
      </p:grpSp>
      <p:pic>
        <p:nvPicPr>
          <p:cNvPr id="209" name="Graphic 208">
            <a:extLst>
              <a:ext uri="{FF2B5EF4-FFF2-40B4-BE49-F238E27FC236}">
                <a16:creationId xmlns:a16="http://schemas.microsoft.com/office/drawing/2014/main" id="{7F4FF983-2EFD-FB48-84FD-673D96F19A00}"/>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r="-3148" b="39099"/>
          <a:stretch/>
        </p:blipFill>
        <p:spPr>
          <a:xfrm>
            <a:off x="8037769" y="5262424"/>
            <a:ext cx="476112" cy="454458"/>
          </a:xfrm>
          <a:prstGeom prst="rect">
            <a:avLst/>
          </a:prstGeom>
        </p:spPr>
      </p:pic>
      <p:pic>
        <p:nvPicPr>
          <p:cNvPr id="210" name="Graphic 209">
            <a:extLst>
              <a:ext uri="{FF2B5EF4-FFF2-40B4-BE49-F238E27FC236}">
                <a16:creationId xmlns:a16="http://schemas.microsoft.com/office/drawing/2014/main" id="{97B8984D-ECB5-6E4B-8663-7F42D385C4CF}"/>
              </a:ext>
            </a:extLst>
          </p:cNvPr>
          <p:cNvPicPr>
            <a:picLocks noChangeAspect="1"/>
          </p:cNvPicPr>
          <p:nvPr/>
        </p:nvPicPr>
        <p:blipFill rotWithShape="1">
          <a:blip r:embed="rId37">
            <a:extLst>
              <a:ext uri="{96DAC541-7B7A-43D3-8B79-37D633B846F1}">
                <asvg:svgBlip xmlns:asvg="http://schemas.microsoft.com/office/drawing/2016/SVG/main" r:embed="rId38"/>
              </a:ext>
            </a:extLst>
          </a:blip>
          <a:srcRect b="20306"/>
          <a:stretch/>
        </p:blipFill>
        <p:spPr>
          <a:xfrm>
            <a:off x="8017143" y="4741223"/>
            <a:ext cx="476748" cy="474928"/>
          </a:xfrm>
          <a:prstGeom prst="rect">
            <a:avLst/>
          </a:prstGeom>
        </p:spPr>
      </p:pic>
      <p:pic>
        <p:nvPicPr>
          <p:cNvPr id="211" name="Graphic 210">
            <a:extLst>
              <a:ext uri="{FF2B5EF4-FFF2-40B4-BE49-F238E27FC236}">
                <a16:creationId xmlns:a16="http://schemas.microsoft.com/office/drawing/2014/main" id="{F528C8F5-5AAE-EE41-8EDE-6A68D65302AD}"/>
              </a:ext>
            </a:extLst>
          </p:cNvPr>
          <p:cNvPicPr>
            <a:picLocks noChangeAspect="1"/>
          </p:cNvPicPr>
          <p:nvPr/>
        </p:nvPicPr>
        <p:blipFill rotWithShape="1">
          <a:blip r:embed="rId44">
            <a:extLst>
              <a:ext uri="{96DAC541-7B7A-43D3-8B79-37D633B846F1}">
                <asvg:svgBlip xmlns:asvg="http://schemas.microsoft.com/office/drawing/2016/SVG/main" r:embed="rId45"/>
              </a:ext>
            </a:extLst>
          </a:blip>
          <a:srcRect b="23444"/>
          <a:stretch/>
        </p:blipFill>
        <p:spPr>
          <a:xfrm>
            <a:off x="8037770" y="6307370"/>
            <a:ext cx="466356" cy="446279"/>
          </a:xfrm>
          <a:prstGeom prst="rect">
            <a:avLst/>
          </a:prstGeom>
        </p:spPr>
      </p:pic>
      <p:pic>
        <p:nvPicPr>
          <p:cNvPr id="212" name="Graphic 211">
            <a:extLst>
              <a:ext uri="{FF2B5EF4-FFF2-40B4-BE49-F238E27FC236}">
                <a16:creationId xmlns:a16="http://schemas.microsoft.com/office/drawing/2014/main" id="{38E3DF94-CA07-E34C-878F-29CAD971C0CA}"/>
              </a:ext>
            </a:extLst>
          </p:cNvPr>
          <p:cNvPicPr>
            <a:picLocks noChangeAspect="1"/>
          </p:cNvPicPr>
          <p:nvPr/>
        </p:nvPicPr>
        <p:blipFill rotWithShape="1">
          <a:blip r:embed="rId46">
            <a:extLst>
              <a:ext uri="{96DAC541-7B7A-43D3-8B79-37D633B846F1}">
                <asvg:svgBlip xmlns:asvg="http://schemas.microsoft.com/office/drawing/2016/SVG/main" r:embed="rId47"/>
              </a:ext>
            </a:extLst>
          </a:blip>
          <a:srcRect r="-1017" b="26588"/>
          <a:stretch/>
        </p:blipFill>
        <p:spPr>
          <a:xfrm>
            <a:off x="8037769" y="5758395"/>
            <a:ext cx="456122" cy="496069"/>
          </a:xfrm>
          <a:prstGeom prst="rect">
            <a:avLst/>
          </a:prstGeom>
        </p:spPr>
      </p:pic>
      <p:sp>
        <p:nvSpPr>
          <p:cNvPr id="213" name="Rectangle 212">
            <a:extLst>
              <a:ext uri="{FF2B5EF4-FFF2-40B4-BE49-F238E27FC236}">
                <a16:creationId xmlns:a16="http://schemas.microsoft.com/office/drawing/2014/main" id="{428FA5A4-BFB5-D24A-AAE4-452650BB05F7}"/>
              </a:ext>
            </a:extLst>
          </p:cNvPr>
          <p:cNvSpPr/>
          <p:nvPr/>
        </p:nvSpPr>
        <p:spPr>
          <a:xfrm>
            <a:off x="8500277" y="4727050"/>
            <a:ext cx="243840" cy="2046202"/>
          </a:xfrm>
          <a:prstGeom prst="rect">
            <a:avLst/>
          </a:prstGeom>
          <a:gradFill rotWithShape="1">
            <a:gsLst>
              <a:gs pos="100000">
                <a:srgbClr val="FF0000"/>
              </a:gs>
              <a:gs pos="0">
                <a:srgbClr val="FF00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14" name="TextBox 213">
            <a:extLst>
              <a:ext uri="{FF2B5EF4-FFF2-40B4-BE49-F238E27FC236}">
                <a16:creationId xmlns:a16="http://schemas.microsoft.com/office/drawing/2014/main" id="{B0259AA2-5451-B94B-A7CD-1A6252BED631}"/>
              </a:ext>
            </a:extLst>
          </p:cNvPr>
          <p:cNvSpPr txBox="1"/>
          <p:nvPr/>
        </p:nvSpPr>
        <p:spPr>
          <a:xfrm rot="16200000">
            <a:off x="8299264" y="5534072"/>
            <a:ext cx="645865" cy="307777"/>
          </a:xfrm>
          <a:prstGeom prst="rect">
            <a:avLst/>
          </a:prstGeom>
          <a:noFill/>
        </p:spPr>
        <p:txBody>
          <a:bodyPr wrap="square" rtlCol="0">
            <a:spAutoFit/>
          </a:bodyPr>
          <a:lstStyle/>
          <a:p>
            <a:pPr algn="ctr" defTabSz="609546">
              <a:defRPr/>
            </a:pPr>
            <a:r>
              <a:rPr lang="zh-CN" altLang="en-US" sz="1400" kern="0" dirty="0">
                <a:solidFill>
                  <a:prstClr val="white"/>
                </a:solidFill>
                <a:latin typeface="Amazon Ember" charset="0"/>
                <a:ea typeface="Amazon Ember" charset="0"/>
                <a:cs typeface="Amazon Ember" charset="0"/>
              </a:rPr>
              <a:t>快</a:t>
            </a:r>
            <a:endParaRPr lang="en-US" sz="1400" kern="0" dirty="0">
              <a:solidFill>
                <a:prstClr val="white"/>
              </a:solidFill>
              <a:latin typeface="Amazon Ember" charset="0"/>
              <a:ea typeface="Amazon Ember" charset="0"/>
              <a:cs typeface="Amazon Ember" charset="0"/>
            </a:endParaRPr>
          </a:p>
        </p:txBody>
      </p:sp>
      <p:sp>
        <p:nvSpPr>
          <p:cNvPr id="215" name="Chevron 214">
            <a:extLst>
              <a:ext uri="{FF2B5EF4-FFF2-40B4-BE49-F238E27FC236}">
                <a16:creationId xmlns:a16="http://schemas.microsoft.com/office/drawing/2014/main" id="{B0EAA731-DCC1-DA47-B811-70ACD9F153C0}"/>
              </a:ext>
            </a:extLst>
          </p:cNvPr>
          <p:cNvSpPr/>
          <p:nvPr/>
        </p:nvSpPr>
        <p:spPr>
          <a:xfrm>
            <a:off x="565986" y="384378"/>
            <a:ext cx="2516708" cy="488560"/>
          </a:xfrm>
          <a:prstGeom prst="chevron">
            <a:avLst/>
          </a:prstGeom>
          <a:solidFill>
            <a:srgbClr val="474746">
              <a:lumMod val="40000"/>
              <a:lumOff val="60000"/>
            </a:srgbClr>
          </a:solidFill>
          <a:ln w="25400" cap="flat" cmpd="sng" algn="ctr">
            <a:noFill/>
            <a:prstDash val="solid"/>
          </a:ln>
          <a:effectLst/>
        </p:spPr>
        <p:txBody>
          <a:bodyPr anchor="ctr"/>
          <a:lstStyle/>
          <a:p>
            <a:pPr algn="ctr" defTabSz="1219122">
              <a:defRPr/>
            </a:pPr>
            <a:r>
              <a:rPr lang="zh-CN" altLang="en-US" sz="1600" kern="0" dirty="0">
                <a:solidFill>
                  <a:srgbClr val="474746"/>
                </a:solidFill>
                <a:latin typeface="Amazon Ember" charset="0"/>
                <a:ea typeface="Amazon Ember" charset="0"/>
                <a:cs typeface="Amazon Ember" charset="0"/>
              </a:rPr>
              <a:t>收集</a:t>
            </a:r>
            <a:endParaRPr lang="en-US" sz="1867" kern="0" dirty="0">
              <a:solidFill>
                <a:srgbClr val="474746"/>
              </a:solidFill>
              <a:latin typeface="Amazon Ember" charset="0"/>
              <a:ea typeface="Amazon Ember" charset="0"/>
              <a:cs typeface="Amazon Ember" charset="0"/>
            </a:endParaRPr>
          </a:p>
        </p:txBody>
      </p:sp>
      <p:sp>
        <p:nvSpPr>
          <p:cNvPr id="216" name="Chevron 215">
            <a:extLst>
              <a:ext uri="{FF2B5EF4-FFF2-40B4-BE49-F238E27FC236}">
                <a16:creationId xmlns:a16="http://schemas.microsoft.com/office/drawing/2014/main" id="{7E9B3D3F-4F05-BB4E-9F67-B0A552B0DB21}"/>
              </a:ext>
            </a:extLst>
          </p:cNvPr>
          <p:cNvSpPr/>
          <p:nvPr/>
        </p:nvSpPr>
        <p:spPr>
          <a:xfrm>
            <a:off x="3252938" y="388536"/>
            <a:ext cx="2586075" cy="498025"/>
          </a:xfrm>
          <a:prstGeom prst="chevron">
            <a:avLst/>
          </a:prstGeom>
          <a:solidFill>
            <a:srgbClr val="00B0F0"/>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存储</a:t>
            </a:r>
            <a:endParaRPr lang="en-US" sz="2824" kern="0" dirty="0">
              <a:solidFill>
                <a:prstClr val="white"/>
              </a:solidFill>
              <a:latin typeface="Amazon Ember" charset="0"/>
              <a:ea typeface="Amazon Ember" charset="0"/>
              <a:cs typeface="Amazon Ember" charset="0"/>
            </a:endParaRPr>
          </a:p>
        </p:txBody>
      </p:sp>
      <p:sp>
        <p:nvSpPr>
          <p:cNvPr id="217" name="Chevron 216">
            <a:extLst>
              <a:ext uri="{FF2B5EF4-FFF2-40B4-BE49-F238E27FC236}">
                <a16:creationId xmlns:a16="http://schemas.microsoft.com/office/drawing/2014/main" id="{A23BE9B1-B4CB-3B49-A3F9-9C592D9522AC}"/>
              </a:ext>
            </a:extLst>
          </p:cNvPr>
          <p:cNvSpPr/>
          <p:nvPr/>
        </p:nvSpPr>
        <p:spPr>
          <a:xfrm>
            <a:off x="10098424" y="402322"/>
            <a:ext cx="1686908" cy="484658"/>
          </a:xfrm>
          <a:prstGeom prst="chevron">
            <a:avLst/>
          </a:prstGeom>
          <a:solidFill>
            <a:srgbClr val="474746">
              <a:lumMod val="40000"/>
              <a:lumOff val="60000"/>
            </a:srgbClr>
          </a:solidFill>
          <a:ln w="25400" cap="flat" cmpd="sng" algn="ctr">
            <a:noFill/>
            <a:prstDash val="solid"/>
          </a:ln>
          <a:effectLst/>
        </p:spPr>
        <p:txBody>
          <a:bodyPr anchor="ctr"/>
          <a:lstStyle/>
          <a:p>
            <a:pPr algn="ctr" defTabSz="1219122">
              <a:defRPr/>
            </a:pPr>
            <a:r>
              <a:rPr lang="zh-CN" altLang="en-US" sz="1467" kern="0" dirty="0">
                <a:solidFill>
                  <a:srgbClr val="474746"/>
                </a:solidFill>
                <a:latin typeface="Amazon Ember" charset="0"/>
                <a:ea typeface="Amazon Ember" charset="0"/>
                <a:cs typeface="Amazon Ember" charset="0"/>
              </a:rPr>
              <a:t>使用</a:t>
            </a:r>
            <a:endParaRPr lang="en-US" sz="1600" kern="0" dirty="0">
              <a:solidFill>
                <a:srgbClr val="474746"/>
              </a:solidFill>
              <a:latin typeface="Amazon Ember" charset="0"/>
              <a:ea typeface="Amazon Ember" charset="0"/>
              <a:cs typeface="Amazon Ember" charset="0"/>
            </a:endParaRPr>
          </a:p>
        </p:txBody>
      </p:sp>
      <p:sp>
        <p:nvSpPr>
          <p:cNvPr id="218" name="Chevron 217">
            <a:extLst>
              <a:ext uri="{FF2B5EF4-FFF2-40B4-BE49-F238E27FC236}">
                <a16:creationId xmlns:a16="http://schemas.microsoft.com/office/drawing/2014/main" id="{2DB5755E-9DDC-E24C-99D1-BF13D5E24664}"/>
              </a:ext>
            </a:extLst>
          </p:cNvPr>
          <p:cNvSpPr/>
          <p:nvPr/>
        </p:nvSpPr>
        <p:spPr>
          <a:xfrm>
            <a:off x="6699956" y="401576"/>
            <a:ext cx="3588227" cy="484658"/>
          </a:xfrm>
          <a:prstGeom prst="chevron">
            <a:avLst>
              <a:gd name="adj" fmla="val 48624"/>
            </a:avLst>
          </a:prstGeom>
          <a:solidFill>
            <a:srgbClr val="F7A028"/>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处理分析</a:t>
            </a:r>
            <a:endParaRPr lang="en-US" sz="1600" kern="0" dirty="0">
              <a:solidFill>
                <a:prstClr val="white"/>
              </a:solidFill>
              <a:latin typeface="Amazon Ember" charset="0"/>
              <a:ea typeface="Amazon Ember" charset="0"/>
              <a:cs typeface="Amazon Ember" charset="0"/>
            </a:endParaRPr>
          </a:p>
        </p:txBody>
      </p:sp>
      <p:cxnSp>
        <p:nvCxnSpPr>
          <p:cNvPr id="219" name="Elbow Connector 218">
            <a:extLst>
              <a:ext uri="{FF2B5EF4-FFF2-40B4-BE49-F238E27FC236}">
                <a16:creationId xmlns:a16="http://schemas.microsoft.com/office/drawing/2014/main" id="{A79F8323-FFDC-644B-A71A-D51A348F05D4}"/>
              </a:ext>
            </a:extLst>
          </p:cNvPr>
          <p:cNvCxnSpPr/>
          <p:nvPr/>
        </p:nvCxnSpPr>
        <p:spPr>
          <a:xfrm rot="16200000" flipH="1">
            <a:off x="7620717" y="-2797672"/>
            <a:ext cx="745" cy="6399244"/>
          </a:xfrm>
          <a:prstGeom prst="bentConnector3">
            <a:avLst>
              <a:gd name="adj1" fmla="val -40894454"/>
            </a:avLst>
          </a:prstGeom>
          <a:noFill/>
          <a:ln w="50800" cap="flat" cmpd="sng" algn="ctr">
            <a:solidFill>
              <a:srgbClr val="FCB64C"/>
            </a:solidFill>
            <a:prstDash val="solid"/>
            <a:tailEnd type="triangle"/>
          </a:ln>
          <a:effectLst>
            <a:outerShdw blurRad="40000" dist="20000" dir="5400000" rotWithShape="0">
              <a:srgbClr val="000000">
                <a:alpha val="38000"/>
              </a:srgbClr>
            </a:outerShdw>
          </a:effectLst>
        </p:spPr>
      </p:cxnSp>
      <p:sp>
        <p:nvSpPr>
          <p:cNvPr id="220" name="Curved Right Arrow 219">
            <a:extLst>
              <a:ext uri="{FF2B5EF4-FFF2-40B4-BE49-F238E27FC236}">
                <a16:creationId xmlns:a16="http://schemas.microsoft.com/office/drawing/2014/main" id="{F16C25DA-A767-9542-90D5-16B523B5E471}"/>
              </a:ext>
            </a:extLst>
          </p:cNvPr>
          <p:cNvSpPr/>
          <p:nvPr/>
        </p:nvSpPr>
        <p:spPr>
          <a:xfrm>
            <a:off x="5872289" y="408805"/>
            <a:ext cx="389195" cy="444968"/>
          </a:xfrm>
          <a:prstGeom prst="curvedRightArrow">
            <a:avLst/>
          </a:prstGeom>
          <a:solidFill>
            <a:srgbClr val="FCB64C"/>
          </a:soli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21" name="Curved Right Arrow 220">
            <a:extLst>
              <a:ext uri="{FF2B5EF4-FFF2-40B4-BE49-F238E27FC236}">
                <a16:creationId xmlns:a16="http://schemas.microsoft.com/office/drawing/2014/main" id="{7BB8B67A-44C9-7343-82DB-84194C573361}"/>
              </a:ext>
            </a:extLst>
          </p:cNvPr>
          <p:cNvSpPr/>
          <p:nvPr/>
        </p:nvSpPr>
        <p:spPr>
          <a:xfrm rot="10963178">
            <a:off x="6306056" y="380048"/>
            <a:ext cx="389195" cy="444968"/>
          </a:xfrm>
          <a:prstGeom prst="curvedRightArrow">
            <a:avLst/>
          </a:prstGeom>
          <a:solidFill>
            <a:srgbClr val="FCB64C"/>
          </a:soli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22" name="TextBox 221">
            <a:extLst>
              <a:ext uri="{FF2B5EF4-FFF2-40B4-BE49-F238E27FC236}">
                <a16:creationId xmlns:a16="http://schemas.microsoft.com/office/drawing/2014/main" id="{0D8D4569-FC38-6347-8938-185BE53D2D6C}"/>
              </a:ext>
            </a:extLst>
          </p:cNvPr>
          <p:cNvSpPr txBox="1"/>
          <p:nvPr/>
        </p:nvSpPr>
        <p:spPr>
          <a:xfrm>
            <a:off x="5999465" y="438384"/>
            <a:ext cx="497252" cy="297454"/>
          </a:xfrm>
          <a:prstGeom prst="rect">
            <a:avLst/>
          </a:prstGeom>
          <a:noFill/>
        </p:spPr>
        <p:txBody>
          <a:bodyPr wrap="none" rtlCol="0">
            <a:spAutoFit/>
          </a:bodyPr>
          <a:lstStyle/>
          <a:p>
            <a:pPr defTabSz="1219122">
              <a:defRPr/>
            </a:pPr>
            <a:r>
              <a:rPr lang="en-US" sz="1333" kern="0">
                <a:solidFill>
                  <a:srgbClr val="F2F2F2"/>
                </a:solidFill>
              </a:rPr>
              <a:t>ETL</a:t>
            </a:r>
          </a:p>
        </p:txBody>
      </p:sp>
      <p:grpSp>
        <p:nvGrpSpPr>
          <p:cNvPr id="223" name="A&amp;V">
            <a:extLst>
              <a:ext uri="{FF2B5EF4-FFF2-40B4-BE49-F238E27FC236}">
                <a16:creationId xmlns:a16="http://schemas.microsoft.com/office/drawing/2014/main" id="{443F5A53-E687-8B48-A1C6-3BC0D8BC9939}"/>
              </a:ext>
            </a:extLst>
          </p:cNvPr>
          <p:cNvGrpSpPr/>
          <p:nvPr/>
        </p:nvGrpSpPr>
        <p:grpSpPr>
          <a:xfrm>
            <a:off x="9731279" y="3443366"/>
            <a:ext cx="2050918" cy="2718183"/>
            <a:chOff x="7298459" y="2582524"/>
            <a:chExt cx="1621220" cy="2153333"/>
          </a:xfrm>
        </p:grpSpPr>
        <p:sp>
          <p:nvSpPr>
            <p:cNvPr id="224" name="Rectangle 223">
              <a:extLst>
                <a:ext uri="{FF2B5EF4-FFF2-40B4-BE49-F238E27FC236}">
                  <a16:creationId xmlns:a16="http://schemas.microsoft.com/office/drawing/2014/main" id="{F67893DD-27F1-5845-9BFC-B95D4F39BF4C}"/>
                </a:ext>
              </a:extLst>
            </p:cNvPr>
            <p:cNvSpPr/>
            <p:nvPr/>
          </p:nvSpPr>
          <p:spPr>
            <a:xfrm>
              <a:off x="7307139" y="2582524"/>
              <a:ext cx="1343865" cy="352280"/>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pic>
          <p:nvPicPr>
            <p:cNvPr id="225" name="Picture 224" descr="logo-1.png">
              <a:extLst>
                <a:ext uri="{FF2B5EF4-FFF2-40B4-BE49-F238E27FC236}">
                  <a16:creationId xmlns:a16="http://schemas.microsoft.com/office/drawing/2014/main" id="{D2BC5207-42B2-7F41-916B-D8C25184B3DB}"/>
                </a:ext>
              </a:extLst>
            </p:cNvPr>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7446979" y="2701445"/>
              <a:ext cx="526772" cy="127761"/>
            </a:xfrm>
            <a:prstGeom prst="rect">
              <a:avLst/>
            </a:prstGeom>
          </p:spPr>
        </p:pic>
        <p:sp>
          <p:nvSpPr>
            <p:cNvPr id="226" name="Rectangle 225">
              <a:extLst>
                <a:ext uri="{FF2B5EF4-FFF2-40B4-BE49-F238E27FC236}">
                  <a16:creationId xmlns:a16="http://schemas.microsoft.com/office/drawing/2014/main" id="{68C9C201-8C08-C845-AD96-77CE878647C0}"/>
                </a:ext>
              </a:extLst>
            </p:cNvPr>
            <p:cNvSpPr/>
            <p:nvPr/>
          </p:nvSpPr>
          <p:spPr>
            <a:xfrm>
              <a:off x="7298459" y="4420030"/>
              <a:ext cx="1350584" cy="288355"/>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sp>
          <p:nvSpPr>
            <p:cNvPr id="227" name="Rectangle 226">
              <a:extLst>
                <a:ext uri="{FF2B5EF4-FFF2-40B4-BE49-F238E27FC236}">
                  <a16:creationId xmlns:a16="http://schemas.microsoft.com/office/drawing/2014/main" id="{1EF41073-F3D8-A34C-B433-B884D05CDE9C}"/>
                </a:ext>
              </a:extLst>
            </p:cNvPr>
            <p:cNvSpPr/>
            <p:nvPr/>
          </p:nvSpPr>
          <p:spPr>
            <a:xfrm>
              <a:off x="7307676" y="2958803"/>
              <a:ext cx="1334202" cy="352280"/>
            </a:xfrm>
            <a:prstGeom prst="rect">
              <a:avLst/>
            </a:prstGeom>
            <a:solidFill>
              <a:sysClr val="window" lastClr="FFFFFF"/>
            </a:solidFill>
            <a:ln w="25400" cap="flat" cmpd="sng" algn="ctr">
              <a:noFill/>
              <a:prstDash val="solid"/>
            </a:ln>
            <a:effectLst/>
          </p:spPr>
          <p:txBody>
            <a:bodyPr rtlCol="0" anchor="ctr"/>
            <a:lstStyle/>
            <a:p>
              <a:pPr defTabSz="1219122">
                <a:defRPr/>
              </a:pPr>
              <a:r>
                <a:rPr lang="en-US" sz="1333" b="1" kern="0">
                  <a:solidFill>
                    <a:srgbClr val="474746"/>
                  </a:solidFill>
                  <a:latin typeface="Amazon Ember" charset="0"/>
                  <a:ea typeface="Amazon Ember" charset="0"/>
                  <a:cs typeface="Amazon Ember" charset="0"/>
                </a:rPr>
                <a:t>Amazon </a:t>
              </a:r>
            </a:p>
            <a:p>
              <a:pPr defTabSz="1219122">
                <a:defRPr/>
              </a:pPr>
              <a:r>
                <a:rPr lang="en-US" sz="1333" b="1" kern="0">
                  <a:solidFill>
                    <a:srgbClr val="474746"/>
                  </a:solidFill>
                  <a:latin typeface="Amazon Ember" charset="0"/>
                  <a:ea typeface="Amazon Ember" charset="0"/>
                  <a:cs typeface="Amazon Ember" charset="0"/>
                </a:rPr>
                <a:t>QuickSight</a:t>
              </a:r>
            </a:p>
          </p:txBody>
        </p:sp>
        <p:sp>
          <p:nvSpPr>
            <p:cNvPr id="228" name="Rectangle 227">
              <a:extLst>
                <a:ext uri="{FF2B5EF4-FFF2-40B4-BE49-F238E27FC236}">
                  <a16:creationId xmlns:a16="http://schemas.microsoft.com/office/drawing/2014/main" id="{6DD42492-CC3B-674E-83EF-EC9AECB40DC9}"/>
                </a:ext>
              </a:extLst>
            </p:cNvPr>
            <p:cNvSpPr/>
            <p:nvPr/>
          </p:nvSpPr>
          <p:spPr>
            <a:xfrm>
              <a:off x="7307465" y="3342050"/>
              <a:ext cx="1334624" cy="336614"/>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b="1" kern="0">
                <a:solidFill>
                  <a:srgbClr val="474746"/>
                </a:solidFill>
                <a:latin typeface="Amazon Ember" charset="0"/>
                <a:ea typeface="Amazon Ember" charset="0"/>
                <a:cs typeface="Amazon Ember" charset="0"/>
              </a:endParaRPr>
            </a:p>
          </p:txBody>
        </p:sp>
        <p:sp>
          <p:nvSpPr>
            <p:cNvPr id="229" name="Rectangle 228">
              <a:extLst>
                <a:ext uri="{FF2B5EF4-FFF2-40B4-BE49-F238E27FC236}">
                  <a16:creationId xmlns:a16="http://schemas.microsoft.com/office/drawing/2014/main" id="{FC1E7ECE-4B57-2C4F-A0E8-DDEA4335583B}"/>
                </a:ext>
              </a:extLst>
            </p:cNvPr>
            <p:cNvSpPr/>
            <p:nvPr/>
          </p:nvSpPr>
          <p:spPr>
            <a:xfrm>
              <a:off x="7306104" y="3702662"/>
              <a:ext cx="1343865" cy="338871"/>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sp>
          <p:nvSpPr>
            <p:cNvPr id="230" name="Rectangle 229">
              <a:extLst>
                <a:ext uri="{FF2B5EF4-FFF2-40B4-BE49-F238E27FC236}">
                  <a16:creationId xmlns:a16="http://schemas.microsoft.com/office/drawing/2014/main" id="{8A5C6342-9812-7742-92D4-37A2F96B6A99}"/>
                </a:ext>
              </a:extLst>
            </p:cNvPr>
            <p:cNvSpPr/>
            <p:nvPr/>
          </p:nvSpPr>
          <p:spPr>
            <a:xfrm>
              <a:off x="7302844" y="4052038"/>
              <a:ext cx="1343865" cy="346776"/>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sp>
          <p:nvSpPr>
            <p:cNvPr id="231" name="TextBox 230">
              <a:extLst>
                <a:ext uri="{FF2B5EF4-FFF2-40B4-BE49-F238E27FC236}">
                  <a16:creationId xmlns:a16="http://schemas.microsoft.com/office/drawing/2014/main" id="{5850E282-F386-5B45-8B78-59061AEFF023}"/>
                </a:ext>
              </a:extLst>
            </p:cNvPr>
            <p:cNvSpPr txBox="1"/>
            <p:nvPr/>
          </p:nvSpPr>
          <p:spPr>
            <a:xfrm rot="16200000">
              <a:off x="7834806" y="3533728"/>
              <a:ext cx="1966953" cy="202792"/>
            </a:xfrm>
            <a:prstGeom prst="rect">
              <a:avLst/>
            </a:prstGeom>
            <a:noFill/>
          </p:spPr>
          <p:txBody>
            <a:bodyPr wrap="square" lIns="91436" tIns="45718" rIns="91436" bIns="45718" rtlCol="0">
              <a:spAutoFit/>
            </a:bodyPr>
            <a:lstStyle/>
            <a:p>
              <a:pPr algn="ctr"/>
              <a:r>
                <a:rPr lang="zh-CN" altLang="da-DK" sz="1067" b="1" dirty="0">
                  <a:solidFill>
                    <a:prstClr val="white"/>
                  </a:solidFill>
                  <a:latin typeface="Amazon Ember" charset="0"/>
                  <a:ea typeface="Amazon Ember" charset="0"/>
                  <a:cs typeface="Amazon Ember" charset="0"/>
                </a:rPr>
                <a:t>数据可视化</a:t>
              </a:r>
              <a:r>
                <a:rPr lang="en-US" altLang="zh-CN" sz="1067" b="1" dirty="0">
                  <a:solidFill>
                    <a:prstClr val="white"/>
                  </a:solidFill>
                  <a:latin typeface="Amazon Ember" charset="0"/>
                  <a:ea typeface="Amazon Ember" charset="0"/>
                  <a:cs typeface="Amazon Ember" charset="0"/>
                </a:rPr>
                <a:t>/</a:t>
              </a:r>
              <a:r>
                <a:rPr lang="zh-CN" altLang="en-US" sz="1067" b="1" dirty="0">
                  <a:solidFill>
                    <a:prstClr val="white"/>
                  </a:solidFill>
                  <a:latin typeface="Amazon Ember" charset="0"/>
                  <a:ea typeface="Amazon Ember" charset="0"/>
                  <a:cs typeface="Amazon Ember" charset="0"/>
                </a:rPr>
                <a:t>分析</a:t>
              </a:r>
              <a:endParaRPr lang="en-US" sz="1200" b="1" dirty="0">
                <a:solidFill>
                  <a:prstClr val="white"/>
                </a:solidFill>
                <a:latin typeface="Amazon Ember" charset="0"/>
                <a:ea typeface="Amazon Ember" charset="0"/>
                <a:cs typeface="Amazon Ember" charset="0"/>
              </a:endParaRPr>
            </a:p>
          </p:txBody>
        </p:sp>
        <p:sp>
          <p:nvSpPr>
            <p:cNvPr id="232" name="Right Bracket 231">
              <a:extLst>
                <a:ext uri="{FF2B5EF4-FFF2-40B4-BE49-F238E27FC236}">
                  <a16:creationId xmlns:a16="http://schemas.microsoft.com/office/drawing/2014/main" id="{05361A27-DED9-4D4A-8544-06137346F9E8}"/>
                </a:ext>
              </a:extLst>
            </p:cNvPr>
            <p:cNvSpPr/>
            <p:nvPr/>
          </p:nvSpPr>
          <p:spPr>
            <a:xfrm>
              <a:off x="8667245" y="2582524"/>
              <a:ext cx="45719" cy="2153333"/>
            </a:xfrm>
            <a:prstGeom prst="rightBracket">
              <a:avLst/>
            </a:prstGeom>
            <a:noFill/>
            <a:ln w="12700" cap="flat" cmpd="sng" algn="ctr">
              <a:solidFill>
                <a:srgbClr val="F7A028">
                  <a:lumMod val="60000"/>
                  <a:lumOff val="40000"/>
                </a:srgbClr>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pic>
          <p:nvPicPr>
            <p:cNvPr id="233" name="Picture 232" descr="microstrategy_logo.png">
              <a:extLst>
                <a:ext uri="{FF2B5EF4-FFF2-40B4-BE49-F238E27FC236}">
                  <a16:creationId xmlns:a16="http://schemas.microsoft.com/office/drawing/2014/main" id="{AE0EFB77-619A-DE43-8B15-7D9D48F97039}"/>
                </a:ext>
              </a:extLst>
            </p:cNvPr>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7453424" y="4167892"/>
              <a:ext cx="664622" cy="109211"/>
            </a:xfrm>
            <a:prstGeom prst="rect">
              <a:avLst/>
            </a:prstGeom>
          </p:spPr>
        </p:pic>
        <p:pic>
          <p:nvPicPr>
            <p:cNvPr id="234" name="Picture 233" descr="1427495181563.png">
              <a:extLst>
                <a:ext uri="{FF2B5EF4-FFF2-40B4-BE49-F238E27FC236}">
                  <a16:creationId xmlns:a16="http://schemas.microsoft.com/office/drawing/2014/main" id="{128C6F81-32F7-F442-9035-4B5BD6A698BD}"/>
                </a:ext>
              </a:extLst>
            </p:cNvPr>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7478566" y="3749540"/>
              <a:ext cx="473115" cy="235219"/>
            </a:xfrm>
            <a:prstGeom prst="rect">
              <a:avLst/>
            </a:prstGeom>
          </p:spPr>
        </p:pic>
        <p:pic>
          <p:nvPicPr>
            <p:cNvPr id="235" name="Picture 234">
              <a:extLst>
                <a:ext uri="{FF2B5EF4-FFF2-40B4-BE49-F238E27FC236}">
                  <a16:creationId xmlns:a16="http://schemas.microsoft.com/office/drawing/2014/main" id="{47391BF4-8E48-DC4A-8628-00316618E338}"/>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455849" y="3439222"/>
              <a:ext cx="792105" cy="165923"/>
            </a:xfrm>
            <a:prstGeom prst="rect">
              <a:avLst/>
            </a:prstGeom>
          </p:spPr>
        </p:pic>
        <p:pic>
          <p:nvPicPr>
            <p:cNvPr id="236" name="Picture 235">
              <a:extLst>
                <a:ext uri="{FF2B5EF4-FFF2-40B4-BE49-F238E27FC236}">
                  <a16:creationId xmlns:a16="http://schemas.microsoft.com/office/drawing/2014/main" id="{4259CB0F-6F5E-D54D-9178-0EC250101E93}"/>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7385652" y="4436759"/>
              <a:ext cx="524971" cy="256927"/>
            </a:xfrm>
            <a:prstGeom prst="rect">
              <a:avLst/>
            </a:prstGeom>
          </p:spPr>
        </p:pic>
      </p:grpSp>
      <p:grpSp>
        <p:nvGrpSpPr>
          <p:cNvPr id="237" name="Group 236">
            <a:extLst>
              <a:ext uri="{FF2B5EF4-FFF2-40B4-BE49-F238E27FC236}">
                <a16:creationId xmlns:a16="http://schemas.microsoft.com/office/drawing/2014/main" id="{032C6D24-7F07-E341-92F7-B79036049778}"/>
              </a:ext>
            </a:extLst>
          </p:cNvPr>
          <p:cNvGrpSpPr/>
          <p:nvPr/>
        </p:nvGrpSpPr>
        <p:grpSpPr>
          <a:xfrm>
            <a:off x="9730192" y="961131"/>
            <a:ext cx="2098287" cy="2195017"/>
            <a:chOff x="7297644" y="720848"/>
            <a:chExt cx="1573715" cy="1646262"/>
          </a:xfrm>
        </p:grpSpPr>
        <p:sp>
          <p:nvSpPr>
            <p:cNvPr id="238" name="Rectangle 237">
              <a:extLst>
                <a:ext uri="{FF2B5EF4-FFF2-40B4-BE49-F238E27FC236}">
                  <a16:creationId xmlns:a16="http://schemas.microsoft.com/office/drawing/2014/main" id="{7F59D957-8C38-BB43-A174-3D3962494928}"/>
                </a:ext>
              </a:extLst>
            </p:cNvPr>
            <p:cNvSpPr/>
            <p:nvPr/>
          </p:nvSpPr>
          <p:spPr>
            <a:xfrm>
              <a:off x="7297644" y="1095000"/>
              <a:ext cx="1358042" cy="534150"/>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sp>
          <p:nvSpPr>
            <p:cNvPr id="239" name="TextBox 238">
              <a:extLst>
                <a:ext uri="{FF2B5EF4-FFF2-40B4-BE49-F238E27FC236}">
                  <a16:creationId xmlns:a16="http://schemas.microsoft.com/office/drawing/2014/main" id="{9480ECD4-3643-5142-8C74-552C431CFF0C}"/>
                </a:ext>
              </a:extLst>
            </p:cNvPr>
            <p:cNvSpPr txBox="1"/>
            <p:nvPr/>
          </p:nvSpPr>
          <p:spPr>
            <a:xfrm rot="16200000">
              <a:off x="8319235" y="1593141"/>
              <a:ext cx="911841" cy="192406"/>
            </a:xfrm>
            <a:prstGeom prst="rect">
              <a:avLst/>
            </a:prstGeom>
            <a:noFill/>
          </p:spPr>
          <p:txBody>
            <a:bodyPr wrap="square" lIns="91436" tIns="45718" rIns="91436" bIns="45718" rtlCol="0">
              <a:spAutoFit/>
            </a:bodyPr>
            <a:lstStyle/>
            <a:p>
              <a:r>
                <a:rPr lang="da-DK" sz="1067" b="1" dirty="0">
                  <a:solidFill>
                    <a:prstClr val="white"/>
                  </a:solidFill>
                  <a:latin typeface="Amazon Ember" charset="0"/>
                  <a:ea typeface="Amazon Ember" charset="0"/>
                  <a:cs typeface="Amazon Ember" charset="0"/>
                </a:rPr>
                <a:t> </a:t>
              </a:r>
              <a:r>
                <a:rPr lang="zh-CN" altLang="da-DK" sz="1067" b="1" dirty="0">
                  <a:solidFill>
                    <a:prstClr val="white"/>
                  </a:solidFill>
                  <a:latin typeface="Amazon Ember" charset="0"/>
                  <a:ea typeface="Amazon Ember" charset="0"/>
                  <a:cs typeface="Amazon Ember" charset="0"/>
                </a:rPr>
                <a:t>数据科学</a:t>
              </a:r>
              <a:endParaRPr lang="en-US" sz="1067" b="1" dirty="0">
                <a:solidFill>
                  <a:prstClr val="white"/>
                </a:solidFill>
                <a:latin typeface="Amazon Ember" charset="0"/>
                <a:ea typeface="Amazon Ember" charset="0"/>
                <a:cs typeface="Amazon Ember" charset="0"/>
              </a:endParaRPr>
            </a:p>
          </p:txBody>
        </p:sp>
        <p:pic>
          <p:nvPicPr>
            <p:cNvPr id="240" name="Picture 239">
              <a:extLst>
                <a:ext uri="{FF2B5EF4-FFF2-40B4-BE49-F238E27FC236}">
                  <a16:creationId xmlns:a16="http://schemas.microsoft.com/office/drawing/2014/main" id="{773DFF06-C988-6043-8C31-7A5CC66D5213}"/>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7364091" y="1242198"/>
              <a:ext cx="801631" cy="263028"/>
            </a:xfrm>
            <a:prstGeom prst="rect">
              <a:avLst/>
            </a:prstGeom>
          </p:spPr>
        </p:pic>
        <p:grpSp>
          <p:nvGrpSpPr>
            <p:cNvPr id="241" name="Group 240">
              <a:extLst>
                <a:ext uri="{FF2B5EF4-FFF2-40B4-BE49-F238E27FC236}">
                  <a16:creationId xmlns:a16="http://schemas.microsoft.com/office/drawing/2014/main" id="{26A92924-E480-4A41-ACA9-15D40BD65D61}"/>
                </a:ext>
              </a:extLst>
            </p:cNvPr>
            <p:cNvGrpSpPr/>
            <p:nvPr/>
          </p:nvGrpSpPr>
          <p:grpSpPr>
            <a:xfrm>
              <a:off x="7303782" y="1632761"/>
              <a:ext cx="1466216" cy="366014"/>
              <a:chOff x="7308545" y="1137427"/>
              <a:chExt cx="1466216" cy="366014"/>
            </a:xfrm>
          </p:grpSpPr>
          <p:sp>
            <p:nvSpPr>
              <p:cNvPr id="246" name="Rectangle 245">
                <a:extLst>
                  <a:ext uri="{FF2B5EF4-FFF2-40B4-BE49-F238E27FC236}">
                    <a16:creationId xmlns:a16="http://schemas.microsoft.com/office/drawing/2014/main" id="{1AFBD9BE-D86D-A447-A1DF-5BF20B5B9EC2}"/>
                  </a:ext>
                </a:extLst>
              </p:cNvPr>
              <p:cNvSpPr/>
              <p:nvPr/>
            </p:nvSpPr>
            <p:spPr>
              <a:xfrm>
                <a:off x="7308545" y="1151161"/>
                <a:ext cx="1350024" cy="352280"/>
              </a:xfrm>
              <a:prstGeom prst="rect">
                <a:avLst/>
              </a:prstGeom>
              <a:solidFill>
                <a:sysClr val="window" lastClr="FFFFFF"/>
              </a:solidFill>
              <a:ln w="25400" cap="flat" cmpd="sng" algn="ctr">
                <a:noFill/>
                <a:prstDash val="solid"/>
              </a:ln>
              <a:effectLst/>
            </p:spPr>
            <p:txBody>
              <a:bodyPr rtlCol="0" anchor="ctr"/>
              <a:lstStyle/>
              <a:p>
                <a:pPr defTabSz="1219122">
                  <a:defRPr/>
                </a:pPr>
                <a:endParaRPr lang="en-US" sz="1067" b="1" kern="0">
                  <a:solidFill>
                    <a:srgbClr val="474746"/>
                  </a:solidFill>
                  <a:latin typeface="Amazon Ember" charset="0"/>
                  <a:ea typeface="Amazon Ember" charset="0"/>
                  <a:cs typeface="Amazon Ember" charset="0"/>
                </a:endParaRPr>
              </a:p>
            </p:txBody>
          </p:sp>
          <p:pic>
            <p:nvPicPr>
              <p:cNvPr id="247" name="Picture 246">
                <a:extLst>
                  <a:ext uri="{FF2B5EF4-FFF2-40B4-BE49-F238E27FC236}">
                    <a16:creationId xmlns:a16="http://schemas.microsoft.com/office/drawing/2014/main" id="{D7572151-64BE-D544-9ED6-4520BFC76686}"/>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7416661" y="1213607"/>
                <a:ext cx="753824" cy="254538"/>
              </a:xfrm>
              <a:prstGeom prst="rect">
                <a:avLst/>
              </a:prstGeom>
            </p:spPr>
          </p:pic>
          <p:pic>
            <p:nvPicPr>
              <p:cNvPr id="248" name="Picture 14" descr="python™">
                <a:extLst>
                  <a:ext uri="{FF2B5EF4-FFF2-40B4-BE49-F238E27FC236}">
                    <a16:creationId xmlns:a16="http://schemas.microsoft.com/office/drawing/2014/main" id="{C6E5EE36-B013-C145-B5DC-0EA541421C49}"/>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069635" y="1137427"/>
                <a:ext cx="705126" cy="199381"/>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16" descr="R">
                <a:extLst>
                  <a:ext uri="{FF2B5EF4-FFF2-40B4-BE49-F238E27FC236}">
                    <a16:creationId xmlns:a16="http://schemas.microsoft.com/office/drawing/2014/main" id="{872866BB-14CD-1B4D-BC2B-556FB723678F}"/>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8416806" y="1375786"/>
                <a:ext cx="136948" cy="106135"/>
              </a:xfrm>
              <a:prstGeom prst="rect">
                <a:avLst/>
              </a:prstGeom>
              <a:noFill/>
              <a:extLst>
                <a:ext uri="{909E8E84-426E-40DD-AFC4-6F175D3DCCD1}">
                  <a14:hiddenFill xmlns:a14="http://schemas.microsoft.com/office/drawing/2010/main">
                    <a:solidFill>
                      <a:srgbClr val="FFFFFF"/>
                    </a:solidFill>
                  </a14:hiddenFill>
                </a:ext>
              </a:extLst>
            </p:spPr>
          </p:pic>
        </p:grpSp>
        <p:sp>
          <p:nvSpPr>
            <p:cNvPr id="242" name="Rectangle 241">
              <a:extLst>
                <a:ext uri="{FF2B5EF4-FFF2-40B4-BE49-F238E27FC236}">
                  <a16:creationId xmlns:a16="http://schemas.microsoft.com/office/drawing/2014/main" id="{69D73780-19F7-3F4C-9748-1B9E653B7700}"/>
                </a:ext>
              </a:extLst>
            </p:cNvPr>
            <p:cNvSpPr/>
            <p:nvPr/>
          </p:nvSpPr>
          <p:spPr>
            <a:xfrm>
              <a:off x="7303222" y="2014830"/>
              <a:ext cx="1343865" cy="352280"/>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pic>
          <p:nvPicPr>
            <p:cNvPr id="243" name="Picture 242">
              <a:extLst>
                <a:ext uri="{FF2B5EF4-FFF2-40B4-BE49-F238E27FC236}">
                  <a16:creationId xmlns:a16="http://schemas.microsoft.com/office/drawing/2014/main" id="{636FCF03-8F6E-B441-B98A-22932FFB0B6A}"/>
                </a:ext>
              </a:extLst>
            </p:cNvPr>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7469045" y="2093380"/>
              <a:ext cx="532162" cy="187321"/>
            </a:xfrm>
            <a:prstGeom prst="rect">
              <a:avLst/>
            </a:prstGeom>
          </p:spPr>
        </p:pic>
        <p:sp>
          <p:nvSpPr>
            <p:cNvPr id="244" name="Rectangle 243">
              <a:extLst>
                <a:ext uri="{FF2B5EF4-FFF2-40B4-BE49-F238E27FC236}">
                  <a16:creationId xmlns:a16="http://schemas.microsoft.com/office/drawing/2014/main" id="{5FBCB1AB-4540-AF46-9D63-F6859AD3A9D4}"/>
                </a:ext>
              </a:extLst>
            </p:cNvPr>
            <p:cNvSpPr/>
            <p:nvPr/>
          </p:nvSpPr>
          <p:spPr>
            <a:xfrm>
              <a:off x="7303633" y="723625"/>
              <a:ext cx="1352053" cy="359322"/>
            </a:xfrm>
            <a:prstGeom prst="rect">
              <a:avLst/>
            </a:prstGeom>
            <a:solidFill>
              <a:sysClr val="window" lastClr="FFFFFF"/>
            </a:solidFill>
            <a:ln w="25400" cap="flat" cmpd="sng" algn="ctr">
              <a:noFill/>
              <a:prstDash val="solid"/>
            </a:ln>
            <a:effectLst/>
          </p:spPr>
          <p:txBody>
            <a:bodyPr rtlCol="0" anchor="ctr" anchorCtr="0"/>
            <a:lstStyle/>
            <a:p>
              <a:pPr defTabSz="1219122">
                <a:defRPr/>
              </a:pPr>
              <a:r>
                <a:rPr lang="en-US" sz="1467" kern="0" dirty="0">
                  <a:solidFill>
                    <a:srgbClr val="474746"/>
                  </a:solidFill>
                  <a:latin typeface="Amazon Ember" charset="0"/>
                  <a:ea typeface="Amazon Ember" charset="0"/>
                  <a:cs typeface="Amazon Ember" charset="0"/>
                </a:rPr>
                <a:t>AI Apps</a:t>
              </a:r>
            </a:p>
          </p:txBody>
        </p:sp>
        <p:sp>
          <p:nvSpPr>
            <p:cNvPr id="245" name="TextBox 244">
              <a:extLst>
                <a:ext uri="{FF2B5EF4-FFF2-40B4-BE49-F238E27FC236}">
                  <a16:creationId xmlns:a16="http://schemas.microsoft.com/office/drawing/2014/main" id="{EDAC64D1-78D9-0643-8DCB-0EE90942C6D5}"/>
                </a:ext>
              </a:extLst>
            </p:cNvPr>
            <p:cNvSpPr txBox="1"/>
            <p:nvPr/>
          </p:nvSpPr>
          <p:spPr>
            <a:xfrm rot="16200000">
              <a:off x="8551794" y="836275"/>
              <a:ext cx="423260" cy="192406"/>
            </a:xfrm>
            <a:prstGeom prst="rect">
              <a:avLst/>
            </a:prstGeom>
            <a:noFill/>
          </p:spPr>
          <p:txBody>
            <a:bodyPr wrap="square" lIns="91436" tIns="45718" rIns="91436" bIns="45718" rtlCol="0">
              <a:spAutoFit/>
            </a:bodyPr>
            <a:lstStyle/>
            <a:p>
              <a:r>
                <a:rPr lang="da-DK" sz="1067" b="1" dirty="0">
                  <a:solidFill>
                    <a:prstClr val="white"/>
                  </a:solidFill>
                  <a:latin typeface="Amazon Ember" charset="0"/>
                  <a:ea typeface="Amazon Ember" charset="0"/>
                  <a:cs typeface="Amazon Ember" charset="0"/>
                </a:rPr>
                <a:t> </a:t>
              </a:r>
              <a:r>
                <a:rPr lang="zh-CN" altLang="da-DK" sz="1067" b="1" dirty="0">
                  <a:solidFill>
                    <a:prstClr val="white"/>
                  </a:solidFill>
                  <a:latin typeface="Amazon Ember" charset="0"/>
                  <a:ea typeface="Amazon Ember" charset="0"/>
                  <a:cs typeface="Amazon Ember" charset="0"/>
                </a:rPr>
                <a:t>应用</a:t>
              </a:r>
              <a:endParaRPr lang="en-US" sz="1067" b="1" dirty="0">
                <a:solidFill>
                  <a:prstClr val="white"/>
                </a:solidFill>
                <a:latin typeface="Amazon Ember" charset="0"/>
                <a:ea typeface="Amazon Ember" charset="0"/>
                <a:cs typeface="Amazon Ember" charset="0"/>
              </a:endParaRPr>
            </a:p>
          </p:txBody>
        </p:sp>
      </p:grpSp>
      <p:pic>
        <p:nvPicPr>
          <p:cNvPr id="250" name="Graphic 249">
            <a:extLst>
              <a:ext uri="{FF2B5EF4-FFF2-40B4-BE49-F238E27FC236}">
                <a16:creationId xmlns:a16="http://schemas.microsoft.com/office/drawing/2014/main" id="{94A671A2-F6C9-3141-8AA7-A4056E702091}"/>
              </a:ext>
            </a:extLst>
          </p:cNvPr>
          <p:cNvPicPr>
            <a:picLocks noChangeAspect="1"/>
          </p:cNvPicPr>
          <p:nvPr/>
        </p:nvPicPr>
        <p:blipFill rotWithShape="1">
          <a:blip r:embed="rId58">
            <a:extLst>
              <a:ext uri="{96DAC541-7B7A-43D3-8B79-37D633B846F1}">
                <asvg:svgBlip xmlns:asvg="http://schemas.microsoft.com/office/drawing/2016/SVG/main" r:embed="rId59"/>
              </a:ext>
            </a:extLst>
          </a:blip>
          <a:srcRect b="19074"/>
          <a:stretch/>
        </p:blipFill>
        <p:spPr>
          <a:xfrm>
            <a:off x="11043202" y="968847"/>
            <a:ext cx="480117" cy="434722"/>
          </a:xfrm>
          <a:prstGeom prst="rect">
            <a:avLst/>
          </a:prstGeom>
        </p:spPr>
      </p:pic>
      <p:pic>
        <p:nvPicPr>
          <p:cNvPr id="251" name="Graphic 250">
            <a:extLst>
              <a:ext uri="{FF2B5EF4-FFF2-40B4-BE49-F238E27FC236}">
                <a16:creationId xmlns:a16="http://schemas.microsoft.com/office/drawing/2014/main" id="{6CA3AC09-DC05-E64B-9633-5720E5D55AC5}"/>
              </a:ext>
            </a:extLst>
          </p:cNvPr>
          <p:cNvPicPr>
            <a:picLocks noChangeAspect="1"/>
          </p:cNvPicPr>
          <p:nvPr/>
        </p:nvPicPr>
        <p:blipFill rotWithShape="1">
          <a:blip r:embed="rId60">
            <a:extLst>
              <a:ext uri="{96DAC541-7B7A-43D3-8B79-37D633B846F1}">
                <asvg:svgBlip xmlns:asvg="http://schemas.microsoft.com/office/drawing/2016/SVG/main" r:embed="rId61"/>
              </a:ext>
            </a:extLst>
          </a:blip>
          <a:srcRect b="31481"/>
          <a:stretch/>
        </p:blipFill>
        <p:spPr>
          <a:xfrm>
            <a:off x="11043202" y="3949294"/>
            <a:ext cx="469416" cy="461016"/>
          </a:xfrm>
          <a:prstGeom prst="rect">
            <a:avLst/>
          </a:prstGeom>
        </p:spPr>
      </p:pic>
      <p:pic>
        <p:nvPicPr>
          <p:cNvPr id="252" name="Graphic 251">
            <a:extLst>
              <a:ext uri="{FF2B5EF4-FFF2-40B4-BE49-F238E27FC236}">
                <a16:creationId xmlns:a16="http://schemas.microsoft.com/office/drawing/2014/main" id="{7767C673-F5E6-2443-A354-1CEE668C4C15}"/>
              </a:ext>
            </a:extLst>
          </p:cNvPr>
          <p:cNvPicPr>
            <a:picLocks noChangeAspect="1"/>
          </p:cNvPicPr>
          <p:nvPr/>
        </p:nvPicPr>
        <p:blipFill rotWithShape="1">
          <a:blip r:embed="rId39">
            <a:extLst>
              <a:ext uri="{96DAC541-7B7A-43D3-8B79-37D633B846F1}">
                <asvg:svgBlip xmlns:asvg="http://schemas.microsoft.com/office/drawing/2016/SVG/main" r:embed="rId40"/>
              </a:ext>
            </a:extLst>
          </a:blip>
          <a:srcRect b="38608"/>
          <a:stretch/>
        </p:blipFill>
        <p:spPr>
          <a:xfrm>
            <a:off x="11043201" y="3450733"/>
            <a:ext cx="481491" cy="440643"/>
          </a:xfrm>
          <a:prstGeom prst="rect">
            <a:avLst/>
          </a:prstGeom>
        </p:spPr>
      </p:pic>
      <p:pic>
        <p:nvPicPr>
          <p:cNvPr id="253" name="Graphic 252">
            <a:extLst>
              <a:ext uri="{FF2B5EF4-FFF2-40B4-BE49-F238E27FC236}">
                <a16:creationId xmlns:a16="http://schemas.microsoft.com/office/drawing/2014/main" id="{168BCBDF-6792-4B46-BF80-00E529D9E6B0}"/>
              </a:ext>
            </a:extLst>
          </p:cNvPr>
          <p:cNvPicPr>
            <a:picLocks noChangeAspect="1"/>
          </p:cNvPicPr>
          <p:nvPr/>
        </p:nvPicPr>
        <p:blipFill rotWithShape="1">
          <a:blip r:embed="rId62">
            <a:extLst>
              <a:ext uri="{96DAC541-7B7A-43D3-8B79-37D633B846F1}">
                <asvg:svgBlip xmlns:asvg="http://schemas.microsoft.com/office/drawing/2016/SVG/main" r:embed="rId63"/>
              </a:ext>
            </a:extLst>
          </a:blip>
          <a:srcRect b="31664"/>
          <a:stretch/>
        </p:blipFill>
        <p:spPr>
          <a:xfrm>
            <a:off x="11053586" y="1569658"/>
            <a:ext cx="460250" cy="492883"/>
          </a:xfrm>
          <a:prstGeom prst="rect">
            <a:avLst/>
          </a:prstGeom>
        </p:spPr>
      </p:pic>
    </p:spTree>
    <p:extLst>
      <p:ext uri="{BB962C8B-B14F-4D97-AF65-F5344CB8AC3E}">
        <p14:creationId xmlns:p14="http://schemas.microsoft.com/office/powerpoint/2010/main" val="90600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3">
            <a:extLst>
              <a:ext uri="{FF2B5EF4-FFF2-40B4-BE49-F238E27FC236}">
                <a16:creationId xmlns:a16="http://schemas.microsoft.com/office/drawing/2014/main" id="{6511FDAD-14EA-7442-A265-7F1563836720}"/>
              </a:ext>
            </a:extLst>
          </p:cNvPr>
          <p:cNvSpPr/>
          <p:nvPr/>
        </p:nvSpPr>
        <p:spPr>
          <a:xfrm>
            <a:off x="3161176" y="3419697"/>
            <a:ext cx="5871969" cy="2379658"/>
          </a:xfrm>
          <a:prstGeom prst="chevron">
            <a:avLst/>
          </a:prstGeom>
          <a:solidFill>
            <a:schemeClr val="tx1">
              <a:lumMod val="25000"/>
              <a:lumOff val="75000"/>
            </a:schemeClr>
          </a:solidFill>
          <a:ln w="10795" cap="flat" cmpd="sng" algn="ctr">
            <a:noFill/>
            <a:prstDash val="solid"/>
          </a:ln>
          <a:effectLst/>
        </p:spPr>
        <p:txBody>
          <a:bodyPr spcFirstLastPara="0" vert="horz" wrap="square" lIns="93345" tIns="31115" rIns="31115" bIns="31115" numCol="1" spcCol="1270" anchor="ctr" anchorCtr="0">
            <a:noAutofit/>
          </a:bodyPr>
          <a:lstStyle/>
          <a:p>
            <a:pPr algn="ctr"/>
            <a:r>
              <a:rPr lang="en-US" sz="4500" dirty="0">
                <a:solidFill>
                  <a:schemeClr val="bg1"/>
                </a:solidFill>
                <a:latin typeface="Amazon Ember" charset="0"/>
                <a:ea typeface="Amazon Ember" charset="0"/>
                <a:cs typeface="Amazon Ember" charset="0"/>
              </a:rPr>
              <a:t> </a:t>
            </a:r>
            <a:r>
              <a:rPr lang="zh-CN" altLang="en-US" sz="4500" dirty="0">
                <a:solidFill>
                  <a:schemeClr val="bg1"/>
                </a:solidFill>
                <a:latin typeface="Amazon Ember" charset="0"/>
                <a:ea typeface="Amazon Ember" charset="0"/>
                <a:cs typeface="Amazon Ember" charset="0"/>
              </a:rPr>
              <a:t>收集</a:t>
            </a:r>
            <a:endParaRPr lang="en-US" sz="4500" dirty="0">
              <a:solidFill>
                <a:schemeClr val="bg1"/>
              </a:solidFill>
              <a:latin typeface="Amazon Ember" charset="0"/>
              <a:ea typeface="Amazon Ember" charset="0"/>
              <a:cs typeface="Amazon Ember" charset="0"/>
            </a:endParaRPr>
          </a:p>
        </p:txBody>
      </p:sp>
      <p:grpSp>
        <p:nvGrpSpPr>
          <p:cNvPr id="5" name="Group 4">
            <a:extLst>
              <a:ext uri="{FF2B5EF4-FFF2-40B4-BE49-F238E27FC236}">
                <a16:creationId xmlns:a16="http://schemas.microsoft.com/office/drawing/2014/main" id="{23306576-5042-1247-ADCF-CD549B9BA5B3}"/>
              </a:ext>
            </a:extLst>
          </p:cNvPr>
          <p:cNvGrpSpPr/>
          <p:nvPr/>
        </p:nvGrpSpPr>
        <p:grpSpPr>
          <a:xfrm>
            <a:off x="2159573" y="503559"/>
            <a:ext cx="7872853" cy="2916138"/>
            <a:chOff x="230624" y="641124"/>
            <a:chExt cx="11361967" cy="4634493"/>
          </a:xfrm>
        </p:grpSpPr>
        <p:grpSp>
          <p:nvGrpSpPr>
            <p:cNvPr id="7" name="Group 6">
              <a:extLst>
                <a:ext uri="{FF2B5EF4-FFF2-40B4-BE49-F238E27FC236}">
                  <a16:creationId xmlns:a16="http://schemas.microsoft.com/office/drawing/2014/main" id="{3C0DD461-8CF0-134E-AD47-CCD713BA5096}"/>
                </a:ext>
              </a:extLst>
            </p:cNvPr>
            <p:cNvGrpSpPr/>
            <p:nvPr/>
          </p:nvGrpSpPr>
          <p:grpSpPr>
            <a:xfrm>
              <a:off x="1163774" y="1628647"/>
              <a:ext cx="9518683" cy="2677343"/>
              <a:chOff x="1475840" y="891822"/>
              <a:chExt cx="7584036" cy="835378"/>
            </a:xfrm>
            <a:solidFill>
              <a:schemeClr val="bg2">
                <a:lumMod val="10000"/>
              </a:schemeClr>
            </a:solidFill>
          </p:grpSpPr>
          <p:sp>
            <p:nvSpPr>
              <p:cNvPr id="15" name="Rectangle 14">
                <a:extLst>
                  <a:ext uri="{FF2B5EF4-FFF2-40B4-BE49-F238E27FC236}">
                    <a16:creationId xmlns:a16="http://schemas.microsoft.com/office/drawing/2014/main" id="{1CF2596B-21DC-EA47-B261-4368A7164091}"/>
                  </a:ext>
                </a:extLst>
              </p:cNvPr>
              <p:cNvSpPr/>
              <p:nvPr/>
            </p:nvSpPr>
            <p:spPr>
              <a:xfrm>
                <a:off x="1634066" y="891822"/>
                <a:ext cx="7258756" cy="835378"/>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850B9E2-4F2A-1A49-9E20-5FA63D7F9F1B}"/>
                  </a:ext>
                </a:extLst>
              </p:cNvPr>
              <p:cNvSpPr/>
              <p:nvPr/>
            </p:nvSpPr>
            <p:spPr>
              <a:xfrm flipH="1">
                <a:off x="1475840" y="891822"/>
                <a:ext cx="316451" cy="835378"/>
              </a:xfrm>
              <a:prstGeom prst="ellipse">
                <a:avLst/>
              </a:prstGeom>
              <a:grpFill/>
              <a:ln>
                <a:solidFill>
                  <a:schemeClr val="bg2">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301EEE1-DEDD-E141-A44E-FC97D1854975}"/>
                  </a:ext>
                </a:extLst>
              </p:cNvPr>
              <p:cNvSpPr/>
              <p:nvPr/>
            </p:nvSpPr>
            <p:spPr>
              <a:xfrm flipH="1">
                <a:off x="8743425" y="891822"/>
                <a:ext cx="316451" cy="835378"/>
              </a:xfrm>
              <a:prstGeom prst="ellipse">
                <a:avLst/>
              </a:prstGeom>
              <a:grpFill/>
              <a:ln>
                <a:solidFill>
                  <a:schemeClr val="bg2">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aphicFrame>
          <p:nvGraphicFramePr>
            <p:cNvPr id="8" name="Content Placeholder 3">
              <a:extLst>
                <a:ext uri="{FF2B5EF4-FFF2-40B4-BE49-F238E27FC236}">
                  <a16:creationId xmlns:a16="http://schemas.microsoft.com/office/drawing/2014/main" id="{ACC8F2C2-929C-5240-A17C-337745FA152D}"/>
                </a:ext>
              </a:extLst>
            </p:cNvPr>
            <p:cNvGraphicFramePr>
              <a:graphicFrameLocks/>
            </p:cNvGraphicFramePr>
            <p:nvPr>
              <p:extLst>
                <p:ext uri="{D42A27DB-BD31-4B8C-83A1-F6EECF244321}">
                  <p14:modId xmlns:p14="http://schemas.microsoft.com/office/powerpoint/2010/main" val="3474450819"/>
                </p:ext>
              </p:extLst>
            </p:nvPr>
          </p:nvGraphicFramePr>
          <p:xfrm>
            <a:off x="1597660" y="641124"/>
            <a:ext cx="8654645" cy="4634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ight Arrow 8">
              <a:extLst>
                <a:ext uri="{FF2B5EF4-FFF2-40B4-BE49-F238E27FC236}">
                  <a16:creationId xmlns:a16="http://schemas.microsoft.com/office/drawing/2014/main" id="{004026F7-8423-DB4D-BB84-5D7698C91C89}"/>
                </a:ext>
              </a:extLst>
            </p:cNvPr>
            <p:cNvSpPr/>
            <p:nvPr/>
          </p:nvSpPr>
          <p:spPr>
            <a:xfrm>
              <a:off x="550892" y="2764117"/>
              <a:ext cx="612882" cy="406400"/>
            </a:xfrm>
            <a:prstGeom prst="rightArrow">
              <a:avLst/>
            </a:prstGeom>
            <a:solidFill>
              <a:schemeClr val="accent5">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A07BEAE-F71C-A34C-A088-2606CD8957BE}"/>
                </a:ext>
              </a:extLst>
            </p:cNvPr>
            <p:cNvSpPr txBox="1"/>
            <p:nvPr/>
          </p:nvSpPr>
          <p:spPr>
            <a:xfrm>
              <a:off x="230624" y="3226176"/>
              <a:ext cx="926682" cy="535707"/>
            </a:xfrm>
            <a:prstGeom prst="rect">
              <a:avLst/>
            </a:prstGeom>
            <a:noFill/>
          </p:spPr>
          <p:txBody>
            <a:bodyPr wrap="none" rtlCol="0">
              <a:spAutoFit/>
            </a:bodyPr>
            <a:lstStyle/>
            <a:p>
              <a:r>
                <a:rPr lang="zh-CN" altLang="en-US" dirty="0">
                  <a:gradFill>
                    <a:gsLst>
                      <a:gs pos="0">
                        <a:srgbClr val="FEFEFE"/>
                      </a:gs>
                      <a:gs pos="100000">
                        <a:srgbClr val="FEFEFE"/>
                      </a:gs>
                    </a:gsLst>
                    <a:lin ang="5400000" scaled="1"/>
                  </a:gradFill>
                  <a:ea typeface="Amazon Ember" charset="0"/>
                  <a:cs typeface="Amazon Ember" charset="0"/>
                </a:rPr>
                <a:t>数据</a:t>
              </a:r>
              <a:endParaRPr lang="en-US" dirty="0">
                <a:gradFill>
                  <a:gsLst>
                    <a:gs pos="0">
                      <a:srgbClr val="FEFEFE"/>
                    </a:gs>
                    <a:gs pos="100000">
                      <a:srgbClr val="FEFEFE"/>
                    </a:gs>
                  </a:gsLst>
                  <a:lin ang="5400000" scaled="1"/>
                </a:gradFill>
                <a:ea typeface="Amazon Ember" charset="0"/>
                <a:cs typeface="Amazon Ember" charset="0"/>
              </a:endParaRPr>
            </a:p>
          </p:txBody>
        </p:sp>
        <p:sp>
          <p:nvSpPr>
            <p:cNvPr id="11" name="Right Arrow 10">
              <a:extLst>
                <a:ext uri="{FF2B5EF4-FFF2-40B4-BE49-F238E27FC236}">
                  <a16:creationId xmlns:a16="http://schemas.microsoft.com/office/drawing/2014/main" id="{2CDE823B-8D37-DC45-BEBF-FAE0F0C942AB}"/>
                </a:ext>
              </a:extLst>
            </p:cNvPr>
            <p:cNvSpPr/>
            <p:nvPr/>
          </p:nvSpPr>
          <p:spPr>
            <a:xfrm>
              <a:off x="10813066" y="2819777"/>
              <a:ext cx="612882" cy="406400"/>
            </a:xfrm>
            <a:prstGeom prst="rightArrow">
              <a:avLst/>
            </a:prstGeom>
            <a:solidFill>
              <a:schemeClr val="accent5">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4FDD250-1179-1C4C-A86D-C09B852789B1}"/>
                </a:ext>
              </a:extLst>
            </p:cNvPr>
            <p:cNvSpPr txBox="1"/>
            <p:nvPr/>
          </p:nvSpPr>
          <p:spPr>
            <a:xfrm>
              <a:off x="10665909" y="3241939"/>
              <a:ext cx="926682" cy="535707"/>
            </a:xfrm>
            <a:prstGeom prst="rect">
              <a:avLst/>
            </a:prstGeom>
            <a:noFill/>
          </p:spPr>
          <p:txBody>
            <a:bodyPr wrap="none" rtlCol="0">
              <a:spAutoFit/>
            </a:bodyPr>
            <a:lstStyle/>
            <a:p>
              <a:r>
                <a:rPr lang="zh-CN" altLang="en-US" dirty="0">
                  <a:gradFill>
                    <a:gsLst>
                      <a:gs pos="0">
                        <a:srgbClr val="FEFEFE"/>
                      </a:gs>
                      <a:gs pos="100000">
                        <a:srgbClr val="FEFEFE"/>
                      </a:gs>
                    </a:gsLst>
                    <a:lin ang="5400000" scaled="1"/>
                  </a:gradFill>
                  <a:ea typeface="Amazon Ember" charset="0"/>
                  <a:cs typeface="Amazon Ember" charset="0"/>
                </a:rPr>
                <a:t>结果</a:t>
              </a:r>
              <a:endParaRPr lang="en-US" dirty="0">
                <a:gradFill>
                  <a:gsLst>
                    <a:gs pos="0">
                      <a:srgbClr val="FEFEFE"/>
                    </a:gs>
                    <a:gs pos="100000">
                      <a:srgbClr val="FEFEFE"/>
                    </a:gs>
                  </a:gsLst>
                  <a:lin ang="5400000" scaled="1"/>
                </a:gradFill>
                <a:ea typeface="Amazon Ember" charset="0"/>
                <a:cs typeface="Amazon Ember" charset="0"/>
              </a:endParaRPr>
            </a:p>
          </p:txBody>
        </p:sp>
        <p:sp>
          <p:nvSpPr>
            <p:cNvPr id="13" name="Curved Left Arrow 12">
              <a:extLst>
                <a:ext uri="{FF2B5EF4-FFF2-40B4-BE49-F238E27FC236}">
                  <a16:creationId xmlns:a16="http://schemas.microsoft.com/office/drawing/2014/main" id="{5FECD5D5-39CF-6A45-A40F-CA0273C9220E}"/>
                </a:ext>
              </a:extLst>
            </p:cNvPr>
            <p:cNvSpPr/>
            <p:nvPr/>
          </p:nvSpPr>
          <p:spPr>
            <a:xfrm rot="5400000">
              <a:off x="5409759" y="2824749"/>
              <a:ext cx="688224" cy="2033963"/>
            </a:xfrm>
            <a:prstGeom prst="curvedLeftArrow">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Curved Down Arrow 13">
              <a:extLst>
                <a:ext uri="{FF2B5EF4-FFF2-40B4-BE49-F238E27FC236}">
                  <a16:creationId xmlns:a16="http://schemas.microsoft.com/office/drawing/2014/main" id="{586282AB-AA84-3741-952E-EC7A1AEB34C4}"/>
                </a:ext>
              </a:extLst>
            </p:cNvPr>
            <p:cNvSpPr/>
            <p:nvPr/>
          </p:nvSpPr>
          <p:spPr>
            <a:xfrm>
              <a:off x="4736890" y="1706477"/>
              <a:ext cx="2148264" cy="673100"/>
            </a:xfrm>
            <a:prstGeom prst="curvedDownArrow">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2068234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8054-7469-F549-88CC-0B69B658CF7A}"/>
              </a:ext>
            </a:extLst>
          </p:cNvPr>
          <p:cNvSpPr>
            <a:spLocks noGrp="1"/>
          </p:cNvSpPr>
          <p:nvPr>
            <p:ph type="title"/>
          </p:nvPr>
        </p:nvSpPr>
        <p:spPr>
          <a:xfrm>
            <a:off x="528525" y="1628776"/>
            <a:ext cx="10363200" cy="3629024"/>
          </a:xfrm>
        </p:spPr>
        <p:txBody>
          <a:bodyPr/>
          <a:lstStyle/>
          <a:p>
            <a:r>
              <a:rPr lang="zh-CN" altLang="en-US" sz="3600"/>
              <a:t>大数据概览以及挑战</a:t>
            </a:r>
            <a:br>
              <a:rPr lang="en-US" altLang="zh-CN" sz="3600" dirty="0"/>
            </a:br>
            <a:br>
              <a:rPr lang="en-US" altLang="zh-CN" sz="3600" dirty="0"/>
            </a:br>
            <a:r>
              <a:rPr lang="zh-CN" altLang="en-US" sz="3600"/>
              <a:t>轻松构建基于</a:t>
            </a:r>
            <a:r>
              <a:rPr lang="en-US" altLang="zh-CN" sz="3600" dirty="0"/>
              <a:t>AWS</a:t>
            </a:r>
            <a:r>
              <a:rPr lang="zh-CN" altLang="en-US" sz="3600"/>
              <a:t>的大数据架构</a:t>
            </a:r>
            <a:br>
              <a:rPr lang="en-US" altLang="zh-CN" sz="3600" dirty="0"/>
            </a:br>
            <a:br>
              <a:rPr lang="en-US" altLang="zh-CN" sz="3600" dirty="0"/>
            </a:br>
            <a:r>
              <a:rPr lang="zh-CN" altLang="en-US" sz="3600"/>
              <a:t>参考架构和案例</a:t>
            </a:r>
            <a:endParaRPr lang="en-US" sz="3600" dirty="0"/>
          </a:p>
        </p:txBody>
      </p:sp>
    </p:spTree>
    <p:extLst>
      <p:ext uri="{BB962C8B-B14F-4D97-AF65-F5344CB8AC3E}">
        <p14:creationId xmlns:p14="http://schemas.microsoft.com/office/powerpoint/2010/main" val="62507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863" y="1082874"/>
            <a:ext cx="2039053" cy="5049467"/>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p>
        </p:txBody>
      </p:sp>
      <p:sp>
        <p:nvSpPr>
          <p:cNvPr id="273" name="Chevron 272"/>
          <p:cNvSpPr/>
          <p:nvPr/>
        </p:nvSpPr>
        <p:spPr>
          <a:xfrm>
            <a:off x="565986" y="384378"/>
            <a:ext cx="2516708" cy="488560"/>
          </a:xfrm>
          <a:prstGeom prst="chevron">
            <a:avLst/>
          </a:prstGeom>
          <a:solidFill>
            <a:schemeClr val="tx1">
              <a:lumMod val="25000"/>
              <a:lumOff val="75000"/>
            </a:schemeClr>
          </a:solidFill>
          <a:ln w="25400" cap="flat" cmpd="sng" algn="ctr">
            <a:noFill/>
            <a:prstDash val="solid"/>
          </a:ln>
          <a:effectLst/>
        </p:spPr>
        <p:txBody>
          <a:bodyPr anchor="ctr"/>
          <a:lstStyle/>
          <a:p>
            <a:pPr algn="ctr" defTabSz="1219122">
              <a:defRPr/>
            </a:pPr>
            <a:r>
              <a:rPr lang="en-US" sz="1600" kern="0" dirty="0" err="1">
                <a:solidFill>
                  <a:srgbClr val="474746"/>
                </a:solidFill>
                <a:latin typeface="Amazon Ember" charset="0"/>
                <a:ea typeface="Amazon Ember" charset="0"/>
                <a:cs typeface="Amazon Ember" charset="0"/>
              </a:rPr>
              <a:t>收集</a:t>
            </a:r>
            <a:endParaRPr lang="en-US" sz="1867" kern="0" dirty="0">
              <a:solidFill>
                <a:srgbClr val="474746"/>
              </a:solidFill>
              <a:latin typeface="Amazon Ember" charset="0"/>
              <a:ea typeface="Amazon Ember" charset="0"/>
              <a:cs typeface="Amazon Ember" charset="0"/>
            </a:endParaRPr>
          </a:p>
        </p:txBody>
      </p:sp>
      <p:pic>
        <p:nvPicPr>
          <p:cNvPr id="440" name="Picture 4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858632" y="8774524"/>
            <a:ext cx="173178" cy="60958"/>
          </a:xfrm>
          <a:prstGeom prst="rect">
            <a:avLst/>
          </a:prstGeom>
        </p:spPr>
      </p:pic>
      <p:grpSp>
        <p:nvGrpSpPr>
          <p:cNvPr id="559" name="Group 558"/>
          <p:cNvGrpSpPr/>
          <p:nvPr/>
        </p:nvGrpSpPr>
        <p:grpSpPr>
          <a:xfrm>
            <a:off x="386505" y="4850714"/>
            <a:ext cx="9528189" cy="1367656"/>
            <a:chOff x="289878" y="3638035"/>
            <a:chExt cx="7146142" cy="1025742"/>
          </a:xfrm>
        </p:grpSpPr>
        <p:grpSp>
          <p:nvGrpSpPr>
            <p:cNvPr id="537" name="Group 536"/>
            <p:cNvGrpSpPr/>
            <p:nvPr/>
          </p:nvGrpSpPr>
          <p:grpSpPr>
            <a:xfrm>
              <a:off x="289878" y="3638035"/>
              <a:ext cx="2298262" cy="1025742"/>
              <a:chOff x="289878" y="3638035"/>
              <a:chExt cx="2298262" cy="1025742"/>
            </a:xfrm>
          </p:grpSpPr>
          <p:sp>
            <p:nvSpPr>
              <p:cNvPr id="313" name="Rectangle 312"/>
              <p:cNvSpPr/>
              <p:nvPr/>
            </p:nvSpPr>
            <p:spPr>
              <a:xfrm>
                <a:off x="494527" y="3693953"/>
                <a:ext cx="1289304" cy="42660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设备传感器</a:t>
                </a:r>
                <a:endParaRPr lang="en-US" sz="1467" b="1" kern="0" dirty="0">
                  <a:solidFill>
                    <a:srgbClr val="474746"/>
                  </a:solidFill>
                  <a:latin typeface="Amazon Ember" charset="0"/>
                  <a:ea typeface="Amazon Ember" charset="0"/>
                  <a:cs typeface="Amazon Ember" charset="0"/>
                </a:endParaRPr>
              </a:p>
            </p:txBody>
          </p:sp>
          <p:pic>
            <p:nvPicPr>
              <p:cNvPr id="314" name="Picture 3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57684" y="3800112"/>
                <a:ext cx="258847" cy="201756"/>
              </a:xfrm>
              <a:prstGeom prst="rect">
                <a:avLst/>
              </a:prstGeom>
              <a:ln>
                <a:noFill/>
              </a:ln>
            </p:spPr>
          </p:pic>
          <p:sp>
            <p:nvSpPr>
              <p:cNvPr id="315" name="Rectangle 314"/>
              <p:cNvSpPr/>
              <p:nvPr/>
            </p:nvSpPr>
            <p:spPr>
              <a:xfrm>
                <a:off x="491707" y="4141692"/>
                <a:ext cx="1289304" cy="434342"/>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物联网</a:t>
                </a:r>
                <a:endParaRPr lang="en-US" sz="1067" b="1" kern="0" dirty="0">
                  <a:solidFill>
                    <a:srgbClr val="474746"/>
                  </a:solidFill>
                  <a:latin typeface="Amazon Ember" charset="0"/>
                  <a:ea typeface="Amazon Ember" charset="0"/>
                  <a:cs typeface="Amazon Ember" charset="0"/>
                </a:endParaRPr>
              </a:p>
            </p:txBody>
          </p:sp>
          <p:pic>
            <p:nvPicPr>
              <p:cNvPr id="316" name="Picture 3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9977" y="4213591"/>
                <a:ext cx="163201" cy="195841"/>
              </a:xfrm>
              <a:prstGeom prst="rect">
                <a:avLst/>
              </a:prstGeom>
            </p:spPr>
          </p:pic>
          <p:sp>
            <p:nvSpPr>
              <p:cNvPr id="317" name="TextBox 316"/>
              <p:cNvSpPr txBox="1"/>
              <p:nvPr/>
            </p:nvSpPr>
            <p:spPr>
              <a:xfrm>
                <a:off x="1304621" y="4443624"/>
                <a:ext cx="564971" cy="155632"/>
              </a:xfrm>
              <a:prstGeom prst="rect">
                <a:avLst/>
              </a:prstGeom>
              <a:noFill/>
            </p:spPr>
            <p:txBody>
              <a:bodyPr wrap="square" lIns="0" tIns="0" rIns="0" bIns="0" rtlCol="0" anchor="t">
                <a:noAutofit/>
              </a:bodyPr>
              <a:lstStyle/>
              <a:p>
                <a:pPr algn="ctr" defTabSz="1219122">
                  <a:defRPr/>
                </a:pPr>
                <a:r>
                  <a:rPr lang="en-US" sz="800" b="1" kern="0">
                    <a:solidFill>
                      <a:srgbClr val="474746"/>
                    </a:solidFill>
                    <a:latin typeface="Amazon Ember" charset="0"/>
                    <a:ea typeface="Amazon Ember" charset="0"/>
                    <a:cs typeface="Amazon Ember" charset="0"/>
                  </a:rPr>
                  <a:t>AWS IoT</a:t>
                </a:r>
              </a:p>
            </p:txBody>
          </p:sp>
          <p:sp>
            <p:nvSpPr>
              <p:cNvPr id="381" name="Rectangle 380"/>
              <p:cNvSpPr/>
              <p:nvPr/>
            </p:nvSpPr>
            <p:spPr>
              <a:xfrm>
                <a:off x="187998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2" name="Rectangle 381"/>
              <p:cNvSpPr/>
              <p:nvPr/>
            </p:nvSpPr>
            <p:spPr>
              <a:xfrm>
                <a:off x="195595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3" name="Rectangle 382"/>
              <p:cNvSpPr/>
              <p:nvPr/>
            </p:nvSpPr>
            <p:spPr>
              <a:xfrm>
                <a:off x="203192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4" name="Rectangle 383"/>
              <p:cNvSpPr/>
              <p:nvPr/>
            </p:nvSpPr>
            <p:spPr>
              <a:xfrm>
                <a:off x="2107902"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5" name="Rectangle 384"/>
              <p:cNvSpPr/>
              <p:nvPr/>
            </p:nvSpPr>
            <p:spPr>
              <a:xfrm>
                <a:off x="2183876"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6" name="Rectangle 385"/>
              <p:cNvSpPr/>
              <p:nvPr/>
            </p:nvSpPr>
            <p:spPr>
              <a:xfrm>
                <a:off x="225985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7" name="Rectangle 386"/>
              <p:cNvSpPr/>
              <p:nvPr/>
            </p:nvSpPr>
            <p:spPr>
              <a:xfrm>
                <a:off x="233582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8" name="Rectangle 387"/>
              <p:cNvSpPr/>
              <p:nvPr/>
            </p:nvSpPr>
            <p:spPr>
              <a:xfrm>
                <a:off x="241179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9" name="Rectangle 388"/>
              <p:cNvSpPr/>
              <p:nvPr/>
            </p:nvSpPr>
            <p:spPr>
              <a:xfrm>
                <a:off x="187998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0" name="Rectangle 389"/>
              <p:cNvSpPr/>
              <p:nvPr/>
            </p:nvSpPr>
            <p:spPr>
              <a:xfrm>
                <a:off x="195595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1" name="Rectangle 390"/>
              <p:cNvSpPr/>
              <p:nvPr/>
            </p:nvSpPr>
            <p:spPr>
              <a:xfrm>
                <a:off x="203192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2" name="Rectangle 391"/>
              <p:cNvSpPr/>
              <p:nvPr/>
            </p:nvSpPr>
            <p:spPr>
              <a:xfrm>
                <a:off x="2107902"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3" name="Rectangle 392"/>
              <p:cNvSpPr/>
              <p:nvPr/>
            </p:nvSpPr>
            <p:spPr>
              <a:xfrm>
                <a:off x="2183876"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4" name="Rectangle 393"/>
              <p:cNvSpPr/>
              <p:nvPr/>
            </p:nvSpPr>
            <p:spPr>
              <a:xfrm>
                <a:off x="225985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5" name="Rectangle 394"/>
              <p:cNvSpPr/>
              <p:nvPr/>
            </p:nvSpPr>
            <p:spPr>
              <a:xfrm>
                <a:off x="233582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6" name="Rectangle 395"/>
              <p:cNvSpPr/>
              <p:nvPr/>
            </p:nvSpPr>
            <p:spPr>
              <a:xfrm>
                <a:off x="241179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7" name="Rectangle 396"/>
              <p:cNvSpPr/>
              <p:nvPr/>
            </p:nvSpPr>
            <p:spPr>
              <a:xfrm>
                <a:off x="187998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8" name="Rectangle 397"/>
              <p:cNvSpPr/>
              <p:nvPr/>
            </p:nvSpPr>
            <p:spPr>
              <a:xfrm>
                <a:off x="195595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9" name="Rectangle 398"/>
              <p:cNvSpPr/>
              <p:nvPr/>
            </p:nvSpPr>
            <p:spPr>
              <a:xfrm>
                <a:off x="203192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0" name="Rectangle 399"/>
              <p:cNvSpPr/>
              <p:nvPr/>
            </p:nvSpPr>
            <p:spPr>
              <a:xfrm>
                <a:off x="2107902"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1" name="Rectangle 400"/>
              <p:cNvSpPr/>
              <p:nvPr/>
            </p:nvSpPr>
            <p:spPr>
              <a:xfrm>
                <a:off x="2183876"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2" name="Rectangle 401"/>
              <p:cNvSpPr/>
              <p:nvPr/>
            </p:nvSpPr>
            <p:spPr>
              <a:xfrm>
                <a:off x="225985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3" name="Rectangle 402"/>
              <p:cNvSpPr/>
              <p:nvPr/>
            </p:nvSpPr>
            <p:spPr>
              <a:xfrm>
                <a:off x="233582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4" name="Rectangle 403"/>
              <p:cNvSpPr/>
              <p:nvPr/>
            </p:nvSpPr>
            <p:spPr>
              <a:xfrm>
                <a:off x="241179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5" name="Rectangle 404"/>
              <p:cNvSpPr/>
              <p:nvPr/>
            </p:nvSpPr>
            <p:spPr>
              <a:xfrm>
                <a:off x="187998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6" name="Rectangle 405"/>
              <p:cNvSpPr/>
              <p:nvPr/>
            </p:nvSpPr>
            <p:spPr>
              <a:xfrm>
                <a:off x="195595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7" name="Rectangle 406"/>
              <p:cNvSpPr/>
              <p:nvPr/>
            </p:nvSpPr>
            <p:spPr>
              <a:xfrm>
                <a:off x="203192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8" name="Rectangle 407"/>
              <p:cNvSpPr/>
              <p:nvPr/>
            </p:nvSpPr>
            <p:spPr>
              <a:xfrm>
                <a:off x="2107902"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9" name="Rectangle 408"/>
              <p:cNvSpPr/>
              <p:nvPr/>
            </p:nvSpPr>
            <p:spPr>
              <a:xfrm>
                <a:off x="2183876"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0" name="Rectangle 409"/>
              <p:cNvSpPr/>
              <p:nvPr/>
            </p:nvSpPr>
            <p:spPr>
              <a:xfrm>
                <a:off x="225985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1" name="Rectangle 410"/>
              <p:cNvSpPr/>
              <p:nvPr/>
            </p:nvSpPr>
            <p:spPr>
              <a:xfrm>
                <a:off x="233582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2" name="Rectangle 411"/>
              <p:cNvSpPr/>
              <p:nvPr/>
            </p:nvSpPr>
            <p:spPr>
              <a:xfrm>
                <a:off x="241179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3" name="Rectangle 412"/>
              <p:cNvSpPr/>
              <p:nvPr/>
            </p:nvSpPr>
            <p:spPr>
              <a:xfrm>
                <a:off x="187998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4" name="Rectangle 413"/>
              <p:cNvSpPr/>
              <p:nvPr/>
            </p:nvSpPr>
            <p:spPr>
              <a:xfrm>
                <a:off x="195595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5" name="Rectangle 414"/>
              <p:cNvSpPr/>
              <p:nvPr/>
            </p:nvSpPr>
            <p:spPr>
              <a:xfrm>
                <a:off x="203192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6" name="Rectangle 415"/>
              <p:cNvSpPr/>
              <p:nvPr/>
            </p:nvSpPr>
            <p:spPr>
              <a:xfrm>
                <a:off x="2107902"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7" name="Rectangle 416"/>
              <p:cNvSpPr/>
              <p:nvPr/>
            </p:nvSpPr>
            <p:spPr>
              <a:xfrm>
                <a:off x="2183876"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8" name="Rectangle 417"/>
              <p:cNvSpPr/>
              <p:nvPr/>
            </p:nvSpPr>
            <p:spPr>
              <a:xfrm>
                <a:off x="225985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9" name="Rectangle 418"/>
              <p:cNvSpPr/>
              <p:nvPr/>
            </p:nvSpPr>
            <p:spPr>
              <a:xfrm>
                <a:off x="233582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0" name="Rectangle 419"/>
              <p:cNvSpPr/>
              <p:nvPr/>
            </p:nvSpPr>
            <p:spPr>
              <a:xfrm>
                <a:off x="241179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1" name="Rectangle 420"/>
              <p:cNvSpPr/>
              <p:nvPr/>
            </p:nvSpPr>
            <p:spPr>
              <a:xfrm>
                <a:off x="187998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2" name="Rectangle 421"/>
              <p:cNvSpPr/>
              <p:nvPr/>
            </p:nvSpPr>
            <p:spPr>
              <a:xfrm>
                <a:off x="195595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3" name="Rectangle 422"/>
              <p:cNvSpPr/>
              <p:nvPr/>
            </p:nvSpPr>
            <p:spPr>
              <a:xfrm>
                <a:off x="203192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4" name="Rectangle 423"/>
              <p:cNvSpPr/>
              <p:nvPr/>
            </p:nvSpPr>
            <p:spPr>
              <a:xfrm>
                <a:off x="2107902"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5" name="Rectangle 424"/>
              <p:cNvSpPr/>
              <p:nvPr/>
            </p:nvSpPr>
            <p:spPr>
              <a:xfrm>
                <a:off x="2183876"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6" name="Rectangle 425"/>
              <p:cNvSpPr/>
              <p:nvPr/>
            </p:nvSpPr>
            <p:spPr>
              <a:xfrm>
                <a:off x="225985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7" name="Rectangle 426"/>
              <p:cNvSpPr/>
              <p:nvPr/>
            </p:nvSpPr>
            <p:spPr>
              <a:xfrm>
                <a:off x="233582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8" name="Rectangle 427"/>
              <p:cNvSpPr/>
              <p:nvPr/>
            </p:nvSpPr>
            <p:spPr>
              <a:xfrm>
                <a:off x="241179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9" name="Rectangle 428"/>
              <p:cNvSpPr/>
              <p:nvPr/>
            </p:nvSpPr>
            <p:spPr>
              <a:xfrm>
                <a:off x="187998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0" name="Rectangle 429"/>
              <p:cNvSpPr/>
              <p:nvPr/>
            </p:nvSpPr>
            <p:spPr>
              <a:xfrm>
                <a:off x="195595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1" name="Rectangle 430"/>
              <p:cNvSpPr/>
              <p:nvPr/>
            </p:nvSpPr>
            <p:spPr>
              <a:xfrm>
                <a:off x="203192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2" name="Rectangle 431"/>
              <p:cNvSpPr/>
              <p:nvPr/>
            </p:nvSpPr>
            <p:spPr>
              <a:xfrm>
                <a:off x="2107902"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3" name="Rectangle 432"/>
              <p:cNvSpPr/>
              <p:nvPr/>
            </p:nvSpPr>
            <p:spPr>
              <a:xfrm>
                <a:off x="2183876"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4" name="Rectangle 433"/>
              <p:cNvSpPr/>
              <p:nvPr/>
            </p:nvSpPr>
            <p:spPr>
              <a:xfrm>
                <a:off x="225985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5" name="Rectangle 434"/>
              <p:cNvSpPr/>
              <p:nvPr/>
            </p:nvSpPr>
            <p:spPr>
              <a:xfrm>
                <a:off x="233582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6" name="Rectangle 435"/>
              <p:cNvSpPr/>
              <p:nvPr/>
            </p:nvSpPr>
            <p:spPr>
              <a:xfrm>
                <a:off x="241179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7" name="Right Arrow 436"/>
              <p:cNvSpPr/>
              <p:nvPr/>
            </p:nvSpPr>
            <p:spPr>
              <a:xfrm>
                <a:off x="1843972" y="4384691"/>
                <a:ext cx="744168"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数据流</a:t>
                </a:r>
                <a:endParaRPr lang="en-US" sz="1067" b="1" kern="0" dirty="0">
                  <a:solidFill>
                    <a:srgbClr val="474746"/>
                  </a:solidFill>
                  <a:latin typeface="Amazon Ember" charset="0"/>
                  <a:ea typeface="Amazon Ember" charset="0"/>
                  <a:cs typeface="Amazon Ember" charset="0"/>
                </a:endParaRPr>
              </a:p>
            </p:txBody>
          </p:sp>
          <p:sp>
            <p:nvSpPr>
              <p:cNvPr id="454" name="TextBox 453"/>
              <p:cNvSpPr txBox="1"/>
              <p:nvPr/>
            </p:nvSpPr>
            <p:spPr>
              <a:xfrm rot="16200000">
                <a:off x="-126790" y="4054703"/>
                <a:ext cx="1025742"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IoT</a:t>
                </a:r>
              </a:p>
            </p:txBody>
          </p:sp>
        </p:grpSp>
        <p:sp>
          <p:nvSpPr>
            <p:cNvPr id="540" name="Right Brace 539"/>
            <p:cNvSpPr/>
            <p:nvPr/>
          </p:nvSpPr>
          <p:spPr>
            <a:xfrm>
              <a:off x="5900346" y="3678957"/>
              <a:ext cx="447040" cy="883206"/>
            </a:xfrm>
            <a:prstGeom prst="rightBrac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latin typeface="Amazon Ember" charset="0"/>
                <a:ea typeface="Amazon Ember" charset="0"/>
                <a:cs typeface="Amazon Ember" charset="0"/>
              </a:endParaRPr>
            </a:p>
          </p:txBody>
        </p:sp>
        <p:sp>
          <p:nvSpPr>
            <p:cNvPr id="543" name="TextBox 542"/>
            <p:cNvSpPr txBox="1"/>
            <p:nvPr/>
          </p:nvSpPr>
          <p:spPr>
            <a:xfrm>
              <a:off x="6754103" y="3888986"/>
              <a:ext cx="681917" cy="395204"/>
            </a:xfrm>
            <a:prstGeom prst="rect">
              <a:avLst/>
            </a:prstGeom>
            <a:noFill/>
          </p:spPr>
          <p:txBody>
            <a:bodyPr wrap="none" rtlCol="0">
              <a:spAutoFit/>
            </a:bodyPr>
            <a:lstStyle/>
            <a:p>
              <a:r>
                <a:rPr lang="zh-CN" altLang="en-US" sz="2824">
                  <a:solidFill>
                    <a:schemeClr val="bg1"/>
                  </a:solidFill>
                  <a:latin typeface="Amazon Ember" charset="0"/>
                  <a:ea typeface="Amazon Ember" charset="0"/>
                  <a:cs typeface="Amazon Ember" charset="0"/>
                </a:rPr>
                <a:t>事件</a:t>
              </a:r>
              <a:endParaRPr lang="en-US" sz="2824">
                <a:solidFill>
                  <a:schemeClr val="bg1"/>
                </a:solidFill>
                <a:latin typeface="Amazon Ember" charset="0"/>
                <a:ea typeface="Amazon Ember" charset="0"/>
                <a:cs typeface="Amazon Ember" charset="0"/>
              </a:endParaRPr>
            </a:p>
          </p:txBody>
        </p:sp>
        <p:sp>
          <p:nvSpPr>
            <p:cNvPr id="545" name="Rectangle 544"/>
            <p:cNvSpPr/>
            <p:nvPr/>
          </p:nvSpPr>
          <p:spPr>
            <a:xfrm>
              <a:off x="3283303" y="3964632"/>
              <a:ext cx="953627" cy="395204"/>
            </a:xfrm>
            <a:prstGeom prst="rect">
              <a:avLst/>
            </a:prstGeom>
          </p:spPr>
          <p:txBody>
            <a:bodyPr wrap="none">
              <a:spAutoFit/>
            </a:bodyPr>
            <a:lstStyle/>
            <a:p>
              <a:pPr defTabSz="1219122">
                <a:defRPr/>
              </a:pPr>
              <a:r>
                <a:rPr lang="zh-CN" altLang="en-US" sz="2824" kern="0">
                  <a:solidFill>
                    <a:prstClr val="white"/>
                  </a:solidFill>
                </a:rPr>
                <a:t>数据流</a:t>
              </a:r>
              <a:endParaRPr lang="en-US" sz="2824" kern="0">
                <a:solidFill>
                  <a:prstClr val="white"/>
                </a:solidFill>
              </a:endParaRPr>
            </a:p>
          </p:txBody>
        </p:sp>
      </p:grpSp>
      <p:grpSp>
        <p:nvGrpSpPr>
          <p:cNvPr id="558" name="Group 557"/>
          <p:cNvGrpSpPr/>
          <p:nvPr/>
        </p:nvGrpSpPr>
        <p:grpSpPr>
          <a:xfrm>
            <a:off x="356586" y="2170064"/>
            <a:ext cx="10435662" cy="2396718"/>
            <a:chOff x="267439" y="1627547"/>
            <a:chExt cx="7826746" cy="1797538"/>
          </a:xfrm>
        </p:grpSpPr>
        <p:grpSp>
          <p:nvGrpSpPr>
            <p:cNvPr id="536" name="Group 535"/>
            <p:cNvGrpSpPr/>
            <p:nvPr/>
          </p:nvGrpSpPr>
          <p:grpSpPr>
            <a:xfrm>
              <a:off x="267439" y="1627547"/>
              <a:ext cx="2338229" cy="1797538"/>
              <a:chOff x="267439" y="1627547"/>
              <a:chExt cx="2338229" cy="1797538"/>
            </a:xfrm>
          </p:grpSpPr>
          <p:grpSp>
            <p:nvGrpSpPr>
              <p:cNvPr id="322" name="Group 321"/>
              <p:cNvGrpSpPr/>
              <p:nvPr/>
            </p:nvGrpSpPr>
            <p:grpSpPr>
              <a:xfrm>
                <a:off x="510493" y="2937413"/>
                <a:ext cx="1289304" cy="433475"/>
                <a:chOff x="502289" y="2569037"/>
                <a:chExt cx="1289304" cy="433475"/>
              </a:xfrm>
            </p:grpSpPr>
            <p:sp>
              <p:nvSpPr>
                <p:cNvPr id="323" name="Rectangle 322"/>
                <p:cNvSpPr/>
                <p:nvPr/>
              </p:nvSpPr>
              <p:spPr>
                <a:xfrm>
                  <a:off x="502289" y="2569037"/>
                  <a:ext cx="1289304" cy="433475"/>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迁移</a:t>
                  </a:r>
                  <a:endParaRPr lang="en-US" sz="1067" b="1" kern="0" dirty="0">
                    <a:solidFill>
                      <a:srgbClr val="474746"/>
                    </a:solidFill>
                    <a:latin typeface="Amazon Ember" charset="0"/>
                    <a:ea typeface="Amazon Ember" charset="0"/>
                    <a:cs typeface="Amazon Ember" charset="0"/>
                  </a:endParaRPr>
                </a:p>
              </p:txBody>
            </p:sp>
            <p:pic>
              <p:nvPicPr>
                <p:cNvPr id="324" name="Picture 3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8073" y="2589867"/>
                  <a:ext cx="176200" cy="207974"/>
                </a:xfrm>
                <a:prstGeom prst="rect">
                  <a:avLst/>
                </a:prstGeom>
              </p:spPr>
            </p:pic>
          </p:grpSp>
          <p:sp>
            <p:nvSpPr>
              <p:cNvPr id="325" name="TextBox 324"/>
              <p:cNvSpPr txBox="1"/>
              <p:nvPr/>
            </p:nvSpPr>
            <p:spPr>
              <a:xfrm>
                <a:off x="1416925" y="3179492"/>
                <a:ext cx="358677" cy="94407"/>
              </a:xfrm>
              <a:prstGeom prst="rect">
                <a:avLst/>
              </a:prstGeom>
              <a:noFill/>
            </p:spPr>
            <p:txBody>
              <a:bodyPr wrap="square" lIns="0" tIns="0" rIns="0" bIns="0" rtlCol="0" anchor="t">
                <a:noAutofit/>
              </a:bodyPr>
              <a:lstStyle/>
              <a:p>
                <a:pPr algn="r" defTabSz="1219122">
                  <a:defRPr/>
                </a:pPr>
                <a:r>
                  <a:rPr lang="en-US" sz="800" kern="0">
                    <a:solidFill>
                      <a:srgbClr val="474746"/>
                    </a:solidFill>
                    <a:latin typeface="Amazon Ember" charset="0"/>
                    <a:ea typeface="Amazon Ember" charset="0"/>
                    <a:cs typeface="Amazon Ember" charset="0"/>
                  </a:rPr>
                  <a:t>Snowball</a:t>
                </a:r>
              </a:p>
            </p:txBody>
          </p:sp>
          <p:grpSp>
            <p:nvGrpSpPr>
              <p:cNvPr id="326" name="Group 325"/>
              <p:cNvGrpSpPr/>
              <p:nvPr/>
            </p:nvGrpSpPr>
            <p:grpSpPr>
              <a:xfrm>
                <a:off x="267439" y="2265406"/>
                <a:ext cx="1529800" cy="654579"/>
                <a:chOff x="259053" y="1949562"/>
                <a:chExt cx="1529800" cy="654579"/>
              </a:xfrm>
            </p:grpSpPr>
            <p:sp>
              <p:nvSpPr>
                <p:cNvPr id="327" name="Rectangle 326"/>
                <p:cNvSpPr/>
                <p:nvPr/>
              </p:nvSpPr>
              <p:spPr>
                <a:xfrm>
                  <a:off x="499549" y="1949562"/>
                  <a:ext cx="1289304" cy="654579"/>
                </a:xfrm>
                <a:prstGeom prst="rect">
                  <a:avLst/>
                </a:prstGeom>
                <a:solidFill>
                  <a:sysClr val="window" lastClr="FFFFFF"/>
                </a:solidFill>
                <a:ln w="25400" cap="flat" cmpd="sng" algn="ctr">
                  <a:noFill/>
                  <a:prstDash val="solid"/>
                </a:ln>
                <a:effectLst/>
              </p:spPr>
              <p:txBody>
                <a:bodyPr rtlCol="0" anchor="t"/>
                <a:lstStyle/>
                <a:p>
                  <a:pPr defTabSz="1219122">
                    <a:defRPr/>
                  </a:pPr>
                  <a:r>
                    <a:rPr lang="zh-CN" altLang="en-US" sz="1067" b="1" kern="0" dirty="0">
                      <a:solidFill>
                        <a:srgbClr val="474746"/>
                      </a:solidFill>
                      <a:latin typeface="Amazon Ember" charset="0"/>
                      <a:ea typeface="Amazon Ember" charset="0"/>
                      <a:cs typeface="Amazon Ember" charset="0"/>
                    </a:rPr>
                    <a:t>日志</a:t>
                  </a:r>
                  <a:endParaRPr lang="en-US" sz="1467" b="1" kern="0" dirty="0">
                    <a:solidFill>
                      <a:srgbClr val="474746"/>
                    </a:solidFill>
                    <a:latin typeface="Amazon Ember" charset="0"/>
                    <a:ea typeface="Amazon Ember" charset="0"/>
                    <a:cs typeface="Amazon Ember" charset="0"/>
                  </a:endParaRPr>
                </a:p>
              </p:txBody>
            </p:sp>
            <p:pic>
              <p:nvPicPr>
                <p:cNvPr id="328" name="Picture 327" descr="logo.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58616" y="2060300"/>
                  <a:ext cx="302309" cy="114878"/>
                </a:xfrm>
                <a:prstGeom prst="rect">
                  <a:avLst/>
                </a:prstGeom>
              </p:spPr>
            </p:pic>
            <p:pic>
              <p:nvPicPr>
                <p:cNvPr id="329" name="Picture 328" descr="flume-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29320" y="2382824"/>
                  <a:ext cx="248767" cy="186782"/>
                </a:xfrm>
                <a:prstGeom prst="rect">
                  <a:avLst/>
                </a:prstGeom>
              </p:spPr>
            </p:pic>
            <p:pic>
              <p:nvPicPr>
                <p:cNvPr id="330" name="Picture 3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81909" y="2250096"/>
                  <a:ext cx="125759" cy="142754"/>
                </a:xfrm>
                <a:prstGeom prst="rect">
                  <a:avLst/>
                </a:prstGeom>
              </p:spPr>
            </p:pic>
            <p:sp>
              <p:nvSpPr>
                <p:cNvPr id="331" name="TextBox 330"/>
                <p:cNvSpPr txBox="1"/>
                <p:nvPr/>
              </p:nvSpPr>
              <p:spPr>
                <a:xfrm>
                  <a:off x="767036" y="2401768"/>
                  <a:ext cx="943550" cy="167838"/>
                </a:xfrm>
                <a:prstGeom prst="rect">
                  <a:avLst/>
                </a:prstGeom>
                <a:noFill/>
              </p:spPr>
              <p:txBody>
                <a:bodyPr wrap="square" lIns="0" tIns="0" rIns="0" bIns="0" rtlCol="0" anchor="t">
                  <a:noAutofit/>
                </a:bodyPr>
                <a:lstStyle/>
                <a:p>
                  <a:pPr algn="ctr" defTabSz="1219122">
                    <a:defRPr/>
                  </a:pPr>
                  <a:r>
                    <a:rPr lang="en-US" sz="800" b="1" kern="0" dirty="0">
                      <a:solidFill>
                        <a:srgbClr val="474746"/>
                      </a:solidFill>
                      <a:latin typeface="Amazon Ember" charset="0"/>
                      <a:ea typeface="Amazon Ember" charset="0"/>
                      <a:cs typeface="Amazon Ember" charset="0"/>
                    </a:rPr>
                    <a:t>Amazon </a:t>
                  </a:r>
                </a:p>
                <a:p>
                  <a:pPr algn="ctr" defTabSz="1219122">
                    <a:defRPr/>
                  </a:pPr>
                  <a:r>
                    <a:rPr lang="en-US" sz="800" b="1" kern="0" dirty="0">
                      <a:solidFill>
                        <a:srgbClr val="474746"/>
                      </a:solidFill>
                      <a:latin typeface="Amazon Ember" charset="0"/>
                      <a:ea typeface="Amazon Ember" charset="0"/>
                      <a:cs typeface="Amazon Ember" charset="0"/>
                    </a:rPr>
                    <a:t>CloudWatch</a:t>
                  </a:r>
                </a:p>
              </p:txBody>
            </p:sp>
            <p:pic>
              <p:nvPicPr>
                <p:cNvPr id="332" name="Picture 3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0556" y="2243837"/>
                  <a:ext cx="116935" cy="140323"/>
                </a:xfrm>
                <a:prstGeom prst="rect">
                  <a:avLst/>
                </a:prstGeom>
              </p:spPr>
            </p:pic>
            <p:sp>
              <p:nvSpPr>
                <p:cNvPr id="333" name="TextBox 332"/>
                <p:cNvSpPr txBox="1"/>
                <p:nvPr/>
              </p:nvSpPr>
              <p:spPr>
                <a:xfrm>
                  <a:off x="259053" y="2408926"/>
                  <a:ext cx="943550" cy="155448"/>
                </a:xfrm>
                <a:prstGeom prst="rect">
                  <a:avLst/>
                </a:prstGeom>
                <a:noFill/>
              </p:spPr>
              <p:txBody>
                <a:bodyPr wrap="square" lIns="0" tIns="0" rIns="0" bIns="0" rtlCol="0" anchor="t">
                  <a:noAutofit/>
                </a:bodyPr>
                <a:lstStyle/>
                <a:p>
                  <a:pPr algn="ctr" defTabSz="1219122">
                    <a:defRPr/>
                  </a:pPr>
                  <a:r>
                    <a:rPr lang="en-US" sz="800" b="1" kern="0" dirty="0">
                      <a:solidFill>
                        <a:srgbClr val="474746"/>
                      </a:solidFill>
                      <a:latin typeface="Amazon Ember" charset="0"/>
                      <a:ea typeface="Amazon Ember" charset="0"/>
                      <a:cs typeface="Amazon Ember" charset="0"/>
                    </a:rPr>
                    <a:t>AWS </a:t>
                  </a:r>
                </a:p>
                <a:p>
                  <a:pPr algn="ctr" defTabSz="1219122">
                    <a:defRPr/>
                  </a:pPr>
                  <a:r>
                    <a:rPr lang="en-US" sz="800" b="1" kern="0" dirty="0">
                      <a:solidFill>
                        <a:srgbClr val="474746"/>
                      </a:solidFill>
                      <a:latin typeface="Amazon Ember" charset="0"/>
                      <a:ea typeface="Amazon Ember" charset="0"/>
                      <a:cs typeface="Amazon Ember" charset="0"/>
                    </a:rPr>
                    <a:t>CloudTrail</a:t>
                  </a:r>
                </a:p>
              </p:txBody>
            </p:sp>
          </p:grpSp>
          <p:sp>
            <p:nvSpPr>
              <p:cNvPr id="372" name="Shape 147"/>
              <p:cNvSpPr/>
              <p:nvPr/>
            </p:nvSpPr>
            <p:spPr>
              <a:xfrm rot="10800000" flipH="1">
                <a:off x="1870788" y="2668328"/>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3" name="Shape 148"/>
              <p:cNvSpPr/>
              <p:nvPr/>
            </p:nvSpPr>
            <p:spPr>
              <a:xfrm rot="10800000" flipH="1">
                <a:off x="1865962" y="251141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4" name="Shape 149"/>
              <p:cNvSpPr/>
              <p:nvPr/>
            </p:nvSpPr>
            <p:spPr>
              <a:xfrm rot="10800000" flipH="1">
                <a:off x="2044601" y="267012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5" name="Shape 150"/>
              <p:cNvSpPr/>
              <p:nvPr/>
            </p:nvSpPr>
            <p:spPr>
              <a:xfrm rot="10800000" flipH="1">
                <a:off x="2215036" y="2663639"/>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6" name="Shape 150"/>
              <p:cNvSpPr/>
              <p:nvPr/>
            </p:nvSpPr>
            <p:spPr>
              <a:xfrm rot="10800000" flipH="1">
                <a:off x="2381780"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7" name="Shape 150"/>
              <p:cNvSpPr/>
              <p:nvPr/>
            </p:nvSpPr>
            <p:spPr>
              <a:xfrm rot="11029280" flipH="1">
                <a:off x="2034054"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8" name="Shape 148"/>
              <p:cNvSpPr/>
              <p:nvPr/>
            </p:nvSpPr>
            <p:spPr>
              <a:xfrm rot="10800000" flipH="1">
                <a:off x="2208051"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9" name="Shape 150"/>
              <p:cNvSpPr/>
              <p:nvPr/>
            </p:nvSpPr>
            <p:spPr>
              <a:xfrm rot="10800000" flipH="1">
                <a:off x="2386288" y="2661791"/>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80" name="Right Arrow 379"/>
              <p:cNvSpPr/>
              <p:nvPr/>
            </p:nvSpPr>
            <p:spPr>
              <a:xfrm>
                <a:off x="1838686" y="2776173"/>
                <a:ext cx="766982"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文件</a:t>
                </a:r>
                <a:endParaRPr lang="en-US" sz="1067" b="1" kern="0" dirty="0">
                  <a:solidFill>
                    <a:srgbClr val="474746"/>
                  </a:solidFill>
                  <a:latin typeface="Amazon Ember" charset="0"/>
                  <a:ea typeface="Amazon Ember" charset="0"/>
                  <a:cs typeface="Amazon Ember" charset="0"/>
                </a:endParaRPr>
              </a:p>
            </p:txBody>
          </p:sp>
          <p:sp>
            <p:nvSpPr>
              <p:cNvPr id="453" name="TextBox 452"/>
              <p:cNvSpPr txBox="1"/>
              <p:nvPr/>
            </p:nvSpPr>
            <p:spPr>
              <a:xfrm rot="16200000">
                <a:off x="-441190" y="2368534"/>
                <a:ext cx="1797538" cy="315564"/>
              </a:xfrm>
              <a:prstGeom prst="rect">
                <a:avLst/>
              </a:prstGeom>
              <a:noFill/>
            </p:spPr>
            <p:txBody>
              <a:bodyPr wrap="square" lIns="91436" tIns="45718" rIns="91436" bIns="45718" rtlCol="0">
                <a:spAutoFit/>
              </a:bodyPr>
              <a:lstStyle/>
              <a:p>
                <a:r>
                  <a:rPr lang="en-US" sz="1067" b="1">
                    <a:solidFill>
                      <a:srgbClr val="F2F2F2"/>
                    </a:solidFill>
                    <a:latin typeface="Amazon Ember" charset="0"/>
                    <a:ea typeface="Amazon Ember" charset="0"/>
                    <a:cs typeface="Amazon Ember" charset="0"/>
                  </a:rPr>
                  <a:t>Data transport &amp; logging</a:t>
                </a:r>
              </a:p>
              <a:p>
                <a:endParaRPr lang="en-US" sz="1067" b="1">
                  <a:solidFill>
                    <a:srgbClr val="F2F2F2"/>
                  </a:solidFill>
                  <a:latin typeface="Amazon Ember" charset="0"/>
                  <a:ea typeface="Amazon Ember" charset="0"/>
                  <a:cs typeface="Amazon Ember" charset="0"/>
                </a:endParaRPr>
              </a:p>
            </p:txBody>
          </p:sp>
          <p:pic>
            <p:nvPicPr>
              <p:cNvPr id="493" name="Picture 49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9759" y="2970596"/>
                <a:ext cx="177597" cy="177597"/>
              </a:xfrm>
              <a:prstGeom prst="rect">
                <a:avLst/>
              </a:prstGeom>
            </p:spPr>
          </p:pic>
          <p:sp>
            <p:nvSpPr>
              <p:cNvPr id="494" name="TextBox 493"/>
              <p:cNvSpPr txBox="1"/>
              <p:nvPr/>
            </p:nvSpPr>
            <p:spPr>
              <a:xfrm>
                <a:off x="1023254" y="3186091"/>
                <a:ext cx="451599" cy="95142"/>
              </a:xfrm>
              <a:prstGeom prst="rect">
                <a:avLst/>
              </a:prstGeom>
              <a:noFill/>
            </p:spPr>
            <p:txBody>
              <a:bodyPr wrap="square" lIns="0" tIns="0" rIns="0" bIns="0" rtlCol="0" anchor="t">
                <a:noAutofit/>
              </a:bodyPr>
              <a:lstStyle/>
              <a:p>
                <a:pPr algn="ctr" defTabSz="1219122">
                  <a:defRPr/>
                </a:pPr>
                <a:r>
                  <a:rPr lang="en-US" sz="800" kern="0" dirty="0">
                    <a:solidFill>
                      <a:srgbClr val="474746"/>
                    </a:solidFill>
                    <a:latin typeface="Amazon Ember" charset="0"/>
                    <a:ea typeface="Amazon Ember" charset="0"/>
                    <a:cs typeface="Amazon Ember" charset="0"/>
                  </a:rPr>
                  <a:t>Import</a:t>
                </a:r>
              </a:p>
              <a:p>
                <a:pPr algn="ctr" defTabSz="1219122">
                  <a:defRPr/>
                </a:pPr>
                <a:r>
                  <a:rPr lang="en-US" sz="800" kern="0" dirty="0">
                    <a:solidFill>
                      <a:srgbClr val="474746"/>
                    </a:solidFill>
                    <a:latin typeface="Amazon Ember" charset="0"/>
                    <a:ea typeface="Amazon Ember" charset="0"/>
                    <a:cs typeface="Amazon Ember" charset="0"/>
                  </a:rPr>
                  <a:t>export</a:t>
                </a:r>
              </a:p>
            </p:txBody>
          </p:sp>
        </p:grpSp>
        <p:sp>
          <p:nvSpPr>
            <p:cNvPr id="541" name="TextBox 540"/>
            <p:cNvSpPr txBox="1"/>
            <p:nvPr/>
          </p:nvSpPr>
          <p:spPr>
            <a:xfrm>
              <a:off x="6740209" y="2614286"/>
              <a:ext cx="1353976" cy="395204"/>
            </a:xfrm>
            <a:prstGeom prst="rect">
              <a:avLst/>
            </a:prstGeom>
            <a:noFill/>
          </p:spPr>
          <p:txBody>
            <a:bodyPr wrap="none" rtlCol="0">
              <a:spAutoFit/>
            </a:bodyPr>
            <a:lstStyle/>
            <a:p>
              <a:r>
                <a:rPr lang="zh-CN" altLang="en-US" sz="2824">
                  <a:solidFill>
                    <a:schemeClr val="bg1"/>
                  </a:solidFill>
                  <a:latin typeface="Amazon Ember" charset="0"/>
                  <a:ea typeface="Amazon Ember" charset="0"/>
                  <a:cs typeface="Amazon Ember" charset="0"/>
                </a:rPr>
                <a:t>文件</a:t>
              </a:r>
              <a:r>
                <a:rPr lang="en-US" sz="2824">
                  <a:solidFill>
                    <a:schemeClr val="bg1"/>
                  </a:solidFill>
                  <a:latin typeface="Amazon Ember" charset="0"/>
                  <a:ea typeface="Amazon Ember" charset="0"/>
                  <a:cs typeface="Amazon Ember" charset="0"/>
                </a:rPr>
                <a:t>/</a:t>
              </a:r>
              <a:r>
                <a:rPr lang="zh-CN" altLang="en-US" sz="2824">
                  <a:solidFill>
                    <a:schemeClr val="bg1"/>
                  </a:solidFill>
                  <a:latin typeface="Amazon Ember" charset="0"/>
                  <a:ea typeface="Amazon Ember" charset="0"/>
                  <a:cs typeface="Amazon Ember" charset="0"/>
                </a:rPr>
                <a:t>对象</a:t>
              </a:r>
              <a:endParaRPr lang="en-US" sz="2824">
                <a:solidFill>
                  <a:schemeClr val="bg1"/>
                </a:solidFill>
                <a:latin typeface="Amazon Ember" charset="0"/>
                <a:ea typeface="Amazon Ember" charset="0"/>
                <a:cs typeface="Amazon Ember" charset="0"/>
              </a:endParaRPr>
            </a:p>
          </p:txBody>
        </p:sp>
        <p:sp>
          <p:nvSpPr>
            <p:cNvPr id="542" name="Right Brace 541"/>
            <p:cNvSpPr/>
            <p:nvPr/>
          </p:nvSpPr>
          <p:spPr>
            <a:xfrm>
              <a:off x="5902588" y="2364070"/>
              <a:ext cx="447040" cy="869764"/>
            </a:xfrm>
            <a:prstGeom prst="rightBrac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latin typeface="Amazon Ember" charset="0"/>
                <a:ea typeface="Amazon Ember" charset="0"/>
                <a:cs typeface="Amazon Ember" charset="0"/>
              </a:endParaRPr>
            </a:p>
          </p:txBody>
        </p:sp>
        <p:grpSp>
          <p:nvGrpSpPr>
            <p:cNvPr id="552" name="Group 551"/>
            <p:cNvGrpSpPr/>
            <p:nvPr/>
          </p:nvGrpSpPr>
          <p:grpSpPr>
            <a:xfrm>
              <a:off x="3283303" y="2386776"/>
              <a:ext cx="1225336" cy="856993"/>
              <a:chOff x="3277254" y="2335176"/>
              <a:chExt cx="1225336" cy="856993"/>
            </a:xfrm>
          </p:grpSpPr>
          <p:sp>
            <p:nvSpPr>
              <p:cNvPr id="546" name="Rectangle 545"/>
              <p:cNvSpPr/>
              <p:nvPr/>
            </p:nvSpPr>
            <p:spPr>
              <a:xfrm>
                <a:off x="3277254" y="2796965"/>
                <a:ext cx="1225336" cy="395204"/>
              </a:xfrm>
              <a:prstGeom prst="rect">
                <a:avLst/>
              </a:prstGeom>
            </p:spPr>
            <p:txBody>
              <a:bodyPr wrap="none">
                <a:spAutoFit/>
              </a:bodyPr>
              <a:lstStyle/>
              <a:p>
                <a:pPr defTabSz="1219122">
                  <a:defRPr/>
                </a:pPr>
                <a:r>
                  <a:rPr lang="zh-CN" altLang="en-US" sz="2824" kern="0">
                    <a:solidFill>
                      <a:prstClr val="white"/>
                    </a:solidFill>
                  </a:rPr>
                  <a:t>日志文件</a:t>
                </a:r>
                <a:endParaRPr lang="en-US" sz="2824" kern="0">
                  <a:solidFill>
                    <a:prstClr val="white"/>
                  </a:solidFill>
                </a:endParaRPr>
              </a:p>
            </p:txBody>
          </p:sp>
          <p:sp>
            <p:nvSpPr>
              <p:cNvPr id="547" name="Rectangle 546"/>
              <p:cNvSpPr/>
              <p:nvPr/>
            </p:nvSpPr>
            <p:spPr>
              <a:xfrm>
                <a:off x="3277254" y="2335176"/>
                <a:ext cx="1225336" cy="395204"/>
              </a:xfrm>
              <a:prstGeom prst="rect">
                <a:avLst/>
              </a:prstGeom>
            </p:spPr>
            <p:txBody>
              <a:bodyPr wrap="none">
                <a:spAutoFit/>
              </a:bodyPr>
              <a:lstStyle/>
              <a:p>
                <a:pPr defTabSz="1219122">
                  <a:defRPr/>
                </a:pPr>
                <a:r>
                  <a:rPr lang="zh-CN" altLang="en-US" sz="2824" kern="0">
                    <a:solidFill>
                      <a:prstClr val="white"/>
                    </a:solidFill>
                  </a:rPr>
                  <a:t>媒体文件</a:t>
                </a:r>
                <a:endParaRPr lang="en-US" sz="2824" kern="0">
                  <a:solidFill>
                    <a:prstClr val="white"/>
                  </a:solidFill>
                </a:endParaRPr>
              </a:p>
            </p:txBody>
          </p:sp>
        </p:grpSp>
      </p:grpSp>
      <p:grpSp>
        <p:nvGrpSpPr>
          <p:cNvPr id="557" name="Group 556"/>
          <p:cNvGrpSpPr/>
          <p:nvPr/>
        </p:nvGrpSpPr>
        <p:grpSpPr>
          <a:xfrm>
            <a:off x="386505" y="749423"/>
            <a:ext cx="11539198" cy="1918615"/>
            <a:chOff x="289878" y="562067"/>
            <a:chExt cx="8654396" cy="1438961"/>
          </a:xfrm>
        </p:grpSpPr>
        <p:grpSp>
          <p:nvGrpSpPr>
            <p:cNvPr id="535" name="Group 534"/>
            <p:cNvGrpSpPr/>
            <p:nvPr/>
          </p:nvGrpSpPr>
          <p:grpSpPr>
            <a:xfrm>
              <a:off x="289878" y="562067"/>
              <a:ext cx="2272696" cy="1438961"/>
              <a:chOff x="289878" y="559576"/>
              <a:chExt cx="2272696" cy="1438961"/>
            </a:xfrm>
          </p:grpSpPr>
          <p:sp>
            <p:nvSpPr>
              <p:cNvPr id="311" name="Rectangle 310"/>
              <p:cNvSpPr/>
              <p:nvPr/>
            </p:nvSpPr>
            <p:spPr>
              <a:xfrm>
                <a:off x="507298" y="1169722"/>
                <a:ext cx="1289304" cy="272013"/>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移动应用</a:t>
                </a:r>
                <a:endParaRPr lang="en-US" sz="1067" b="1" kern="0" dirty="0">
                  <a:solidFill>
                    <a:srgbClr val="474746"/>
                  </a:solidFill>
                  <a:latin typeface="Amazon Ember" charset="0"/>
                  <a:ea typeface="Amazon Ember" charset="0"/>
                  <a:cs typeface="Amazon Ember" charset="0"/>
                </a:endParaRPr>
              </a:p>
            </p:txBody>
          </p:sp>
          <p:sp>
            <p:nvSpPr>
              <p:cNvPr id="312" name="Rectangle 311"/>
              <p:cNvSpPr/>
              <p:nvPr/>
            </p:nvSpPr>
            <p:spPr>
              <a:xfrm>
                <a:off x="510992" y="869171"/>
                <a:ext cx="1289304" cy="26784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网站应用</a:t>
                </a:r>
                <a:endParaRPr lang="en-US" sz="1067" b="1" kern="0" dirty="0">
                  <a:solidFill>
                    <a:srgbClr val="474746"/>
                  </a:solidFill>
                  <a:latin typeface="Amazon Ember" charset="0"/>
                  <a:ea typeface="Amazon Ember" charset="0"/>
                  <a:cs typeface="Amazon Ember" charset="0"/>
                </a:endParaRPr>
              </a:p>
            </p:txBody>
          </p:sp>
          <p:grpSp>
            <p:nvGrpSpPr>
              <p:cNvPr id="318" name="Group 317"/>
              <p:cNvGrpSpPr/>
              <p:nvPr/>
            </p:nvGrpSpPr>
            <p:grpSpPr>
              <a:xfrm>
                <a:off x="510992" y="1475702"/>
                <a:ext cx="1289304" cy="403226"/>
                <a:chOff x="469779" y="3316245"/>
                <a:chExt cx="1289304" cy="403226"/>
              </a:xfrm>
            </p:grpSpPr>
            <p:sp>
              <p:nvSpPr>
                <p:cNvPr id="319" name="Rectangle 318"/>
                <p:cNvSpPr/>
                <p:nvPr/>
              </p:nvSpPr>
              <p:spPr>
                <a:xfrm>
                  <a:off x="469779" y="3316245"/>
                  <a:ext cx="1289304" cy="403226"/>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数据中心</a:t>
                  </a:r>
                  <a:endParaRPr lang="en-US" sz="1067" b="1" kern="0" dirty="0">
                    <a:solidFill>
                      <a:srgbClr val="474746"/>
                    </a:solidFill>
                    <a:latin typeface="Amazon Ember" charset="0"/>
                    <a:ea typeface="Amazon Ember" charset="0"/>
                    <a:cs typeface="Amazon Ember" charset="0"/>
                  </a:endParaRPr>
                </a:p>
              </p:txBody>
            </p:sp>
            <p:pic>
              <p:nvPicPr>
                <p:cNvPr id="320" name="Picture 3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37049" y="3336313"/>
                  <a:ext cx="137012" cy="164414"/>
                </a:xfrm>
                <a:prstGeom prst="rect">
                  <a:avLst/>
                </a:prstGeom>
              </p:spPr>
            </p:pic>
          </p:grpSp>
          <p:sp>
            <p:nvSpPr>
              <p:cNvPr id="321" name="TextBox 320"/>
              <p:cNvSpPr txBox="1"/>
              <p:nvPr/>
            </p:nvSpPr>
            <p:spPr>
              <a:xfrm>
                <a:off x="985072" y="1683124"/>
                <a:ext cx="1153032" cy="155632"/>
              </a:xfrm>
              <a:prstGeom prst="rect">
                <a:avLst/>
              </a:prstGeom>
              <a:noFill/>
            </p:spPr>
            <p:txBody>
              <a:bodyPr wrap="square" lIns="0" tIns="0" rIns="0" bIns="0" rtlCol="0" anchor="ctr">
                <a:noAutofit/>
              </a:bodyPr>
              <a:lstStyle/>
              <a:p>
                <a:pPr algn="ctr" defTabSz="1219122">
                  <a:defRPr/>
                </a:pPr>
                <a:r>
                  <a:rPr lang="en-US" sz="800" b="1" kern="0" dirty="0">
                    <a:solidFill>
                      <a:srgbClr val="474746"/>
                    </a:solidFill>
                    <a:latin typeface="Amazon Ember" charset="0"/>
                    <a:ea typeface="Amazon Ember" charset="0"/>
                    <a:cs typeface="Amazon Ember" charset="0"/>
                  </a:rPr>
                  <a:t>AWS Direct </a:t>
                </a:r>
              </a:p>
              <a:p>
                <a:pPr algn="ctr" defTabSz="1219122">
                  <a:defRPr/>
                </a:pPr>
                <a:r>
                  <a:rPr lang="en-US" sz="800" b="1" kern="0" dirty="0">
                    <a:solidFill>
                      <a:srgbClr val="474746"/>
                    </a:solidFill>
                    <a:latin typeface="Amazon Ember" charset="0"/>
                    <a:ea typeface="Amazon Ember" charset="0"/>
                    <a:cs typeface="Amazon Ember" charset="0"/>
                  </a:rPr>
                  <a:t>Connect</a:t>
                </a:r>
              </a:p>
            </p:txBody>
          </p:sp>
          <p:pic>
            <p:nvPicPr>
              <p:cNvPr id="334" name="Picture 3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87148" y="1256359"/>
                <a:ext cx="149186" cy="171792"/>
              </a:xfrm>
              <a:prstGeom prst="rect">
                <a:avLst/>
              </a:prstGeom>
            </p:spPr>
          </p:pic>
          <p:pic>
            <p:nvPicPr>
              <p:cNvPr id="335" name="Picture 3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91509" y="914545"/>
                <a:ext cx="140465" cy="161748"/>
              </a:xfrm>
              <a:prstGeom prst="rect">
                <a:avLst/>
              </a:prstGeom>
            </p:spPr>
          </p:pic>
          <p:pic>
            <p:nvPicPr>
              <p:cNvPr id="336" name="Picture 33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52762" y="1253550"/>
                <a:ext cx="138252" cy="159200"/>
              </a:xfrm>
              <a:prstGeom prst="rect">
                <a:avLst/>
              </a:prstGeom>
            </p:spPr>
          </p:pic>
          <p:pic>
            <p:nvPicPr>
              <p:cNvPr id="337" name="Picture 3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52762" y="929181"/>
                <a:ext cx="138252" cy="159200"/>
              </a:xfrm>
              <a:prstGeom prst="rect">
                <a:avLst/>
              </a:prstGeom>
            </p:spPr>
          </p:pic>
          <p:grpSp>
            <p:nvGrpSpPr>
              <p:cNvPr id="338" name="Group 337"/>
              <p:cNvGrpSpPr/>
              <p:nvPr/>
            </p:nvGrpSpPr>
            <p:grpSpPr>
              <a:xfrm>
                <a:off x="1877431" y="1248760"/>
                <a:ext cx="685143" cy="271248"/>
                <a:chOff x="1901341" y="1209606"/>
                <a:chExt cx="685143" cy="271248"/>
              </a:xfrm>
            </p:grpSpPr>
            <p:sp>
              <p:nvSpPr>
                <p:cNvPr id="339" name="Shape 147"/>
                <p:cNvSpPr/>
                <p:nvPr/>
              </p:nvSpPr>
              <p:spPr>
                <a:xfrm rot="10800000" flipH="1">
                  <a:off x="194275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0" name="Shape 148"/>
                <p:cNvSpPr/>
                <p:nvPr/>
              </p:nvSpPr>
              <p:spPr>
                <a:xfrm rot="10800000" flipH="1">
                  <a:off x="202556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1" name="Shape 149"/>
                <p:cNvSpPr/>
                <p:nvPr/>
              </p:nvSpPr>
              <p:spPr>
                <a:xfrm rot="10800000" flipH="1">
                  <a:off x="2191204"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2" name="Shape 150"/>
                <p:cNvSpPr/>
                <p:nvPr/>
              </p:nvSpPr>
              <p:spPr>
                <a:xfrm rot="10800000" flipH="1">
                  <a:off x="235684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3" name="Shape 147"/>
                <p:cNvSpPr/>
                <p:nvPr/>
              </p:nvSpPr>
              <p:spPr>
                <a:xfrm rot="10800000" flipH="1">
                  <a:off x="210838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4" name="Shape 148"/>
                <p:cNvSpPr/>
                <p:nvPr/>
              </p:nvSpPr>
              <p:spPr>
                <a:xfrm rot="10800000" flipH="1">
                  <a:off x="2274022"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5" name="Shape 149"/>
                <p:cNvSpPr/>
                <p:nvPr/>
              </p:nvSpPr>
              <p:spPr>
                <a:xfrm rot="10800000" flipH="1">
                  <a:off x="243965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6" name="Shape 150"/>
                <p:cNvSpPr/>
                <p:nvPr/>
              </p:nvSpPr>
              <p:spPr>
                <a:xfrm rot="10800000" flipH="1">
                  <a:off x="252247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7" name="Shape 148"/>
                <p:cNvSpPr/>
                <p:nvPr/>
              </p:nvSpPr>
              <p:spPr>
                <a:xfrm rot="10800000" flipH="1">
                  <a:off x="190134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8" name="Shape 149"/>
                <p:cNvSpPr/>
                <p:nvPr/>
              </p:nvSpPr>
              <p:spPr>
                <a:xfrm rot="10800000" flipH="1">
                  <a:off x="2066977"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9" name="Shape 150"/>
                <p:cNvSpPr/>
                <p:nvPr/>
              </p:nvSpPr>
              <p:spPr>
                <a:xfrm rot="10800000" flipH="1">
                  <a:off x="2232613"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0" name="Shape 147"/>
                <p:cNvSpPr/>
                <p:nvPr/>
              </p:nvSpPr>
              <p:spPr>
                <a:xfrm rot="10800000" flipH="1">
                  <a:off x="198415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1" name="Shape 148"/>
                <p:cNvSpPr/>
                <p:nvPr/>
              </p:nvSpPr>
              <p:spPr>
                <a:xfrm rot="10800000" flipH="1">
                  <a:off x="2149795"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2" name="Shape 149"/>
                <p:cNvSpPr/>
                <p:nvPr/>
              </p:nvSpPr>
              <p:spPr>
                <a:xfrm rot="10800000" flipH="1">
                  <a:off x="231543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3" name="Shape 150"/>
                <p:cNvSpPr/>
                <p:nvPr/>
              </p:nvSpPr>
              <p:spPr>
                <a:xfrm rot="10800000" flipH="1">
                  <a:off x="239824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4" name="Shape 149"/>
                <p:cNvSpPr/>
                <p:nvPr/>
              </p:nvSpPr>
              <p:spPr>
                <a:xfrm rot="10800000" flipH="1">
                  <a:off x="2481067" y="1213947"/>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5" name="Shape 148"/>
                <p:cNvSpPr/>
                <p:nvPr/>
              </p:nvSpPr>
              <p:spPr>
                <a:xfrm rot="10800000" flipH="1">
                  <a:off x="190689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6" name="Shape 149"/>
                <p:cNvSpPr/>
                <p:nvPr/>
              </p:nvSpPr>
              <p:spPr>
                <a:xfrm rot="10800000" flipH="1">
                  <a:off x="2072535"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7" name="Shape 150"/>
                <p:cNvSpPr/>
                <p:nvPr/>
              </p:nvSpPr>
              <p:spPr>
                <a:xfrm rot="10800000" flipH="1">
                  <a:off x="2238171"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8" name="Shape 147"/>
                <p:cNvSpPr/>
                <p:nvPr/>
              </p:nvSpPr>
              <p:spPr>
                <a:xfrm rot="10800000" flipH="1">
                  <a:off x="198971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9" name="Shape 148"/>
                <p:cNvSpPr/>
                <p:nvPr/>
              </p:nvSpPr>
              <p:spPr>
                <a:xfrm rot="10800000" flipH="1">
                  <a:off x="2155353"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0" name="Shape 149"/>
                <p:cNvSpPr/>
                <p:nvPr/>
              </p:nvSpPr>
              <p:spPr>
                <a:xfrm rot="10800000" flipH="1">
                  <a:off x="232098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1" name="Shape 150"/>
                <p:cNvSpPr/>
                <p:nvPr/>
              </p:nvSpPr>
              <p:spPr>
                <a:xfrm rot="10800000" flipH="1">
                  <a:off x="240380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2" name="Shape 149"/>
                <p:cNvSpPr/>
                <p:nvPr/>
              </p:nvSpPr>
              <p:spPr>
                <a:xfrm rot="10800000" flipH="1">
                  <a:off x="2486625" y="1348647"/>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3" name="Shape 148"/>
                <p:cNvSpPr/>
                <p:nvPr/>
              </p:nvSpPr>
              <p:spPr>
                <a:xfrm rot="10800000" flipH="1">
                  <a:off x="193302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4" name="Shape 149"/>
                <p:cNvSpPr/>
                <p:nvPr/>
              </p:nvSpPr>
              <p:spPr>
                <a:xfrm rot="10800000" flipH="1">
                  <a:off x="2098658"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5" name="Shape 150"/>
                <p:cNvSpPr/>
                <p:nvPr/>
              </p:nvSpPr>
              <p:spPr>
                <a:xfrm rot="10800000" flipH="1">
                  <a:off x="2264294"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6" name="Shape 147"/>
                <p:cNvSpPr/>
                <p:nvPr/>
              </p:nvSpPr>
              <p:spPr>
                <a:xfrm rot="10800000" flipH="1">
                  <a:off x="2015840"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7" name="Shape 148"/>
                <p:cNvSpPr/>
                <p:nvPr/>
              </p:nvSpPr>
              <p:spPr>
                <a:xfrm rot="10800000" flipH="1">
                  <a:off x="2181476"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8" name="Shape 149"/>
                <p:cNvSpPr/>
                <p:nvPr/>
              </p:nvSpPr>
              <p:spPr>
                <a:xfrm rot="10800000" flipH="1">
                  <a:off x="234711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9" name="Shape 150"/>
                <p:cNvSpPr/>
                <p:nvPr/>
              </p:nvSpPr>
              <p:spPr>
                <a:xfrm rot="10800000" flipH="1">
                  <a:off x="2429930"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70" name="Shape 149"/>
                <p:cNvSpPr/>
                <p:nvPr/>
              </p:nvSpPr>
              <p:spPr>
                <a:xfrm rot="10800000" flipH="1">
                  <a:off x="2512748" y="141684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grpSp>
          <p:sp>
            <p:nvSpPr>
              <p:cNvPr id="371" name="Left-Right Arrow 370"/>
              <p:cNvSpPr/>
              <p:nvPr/>
            </p:nvSpPr>
            <p:spPr>
              <a:xfrm>
                <a:off x="1848971" y="1553595"/>
                <a:ext cx="691246" cy="196111"/>
              </a:xfrm>
              <a:prstGeom prst="leftRightArrow">
                <a:avLst/>
              </a:prstGeom>
              <a:solidFill>
                <a:sysClr val="window" lastClr="FFFFFF">
                  <a:lumMod val="95000"/>
                </a:sysClr>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记录</a:t>
                </a:r>
                <a:endParaRPr lang="en-US" sz="1067" b="1" kern="0" dirty="0">
                  <a:solidFill>
                    <a:srgbClr val="474746"/>
                  </a:solidFill>
                  <a:latin typeface="Amazon Ember" charset="0"/>
                  <a:ea typeface="Amazon Ember" charset="0"/>
                  <a:cs typeface="Amazon Ember" charset="0"/>
                </a:endParaRPr>
              </a:p>
            </p:txBody>
          </p:sp>
          <p:sp>
            <p:nvSpPr>
              <p:cNvPr id="455" name="TextBox 454"/>
              <p:cNvSpPr txBox="1"/>
              <p:nvPr/>
            </p:nvSpPr>
            <p:spPr>
              <a:xfrm rot="16200000">
                <a:off x="-333400" y="1182854"/>
                <a:ext cx="1438961"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Applications</a:t>
                </a:r>
              </a:p>
            </p:txBody>
          </p:sp>
        </p:grpSp>
        <p:sp>
          <p:nvSpPr>
            <p:cNvPr id="538" name="Right Brace 537"/>
            <p:cNvSpPr/>
            <p:nvPr/>
          </p:nvSpPr>
          <p:spPr>
            <a:xfrm>
              <a:off x="5913120" y="959041"/>
              <a:ext cx="447040" cy="645013"/>
            </a:xfrm>
            <a:prstGeom prst="rightBrac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latin typeface="Amazon Ember" charset="0"/>
                <a:ea typeface="Amazon Ember" charset="0"/>
                <a:cs typeface="Amazon Ember" charset="0"/>
              </a:endParaRPr>
            </a:p>
          </p:txBody>
        </p:sp>
        <p:sp>
          <p:nvSpPr>
            <p:cNvPr id="539" name="TextBox 538"/>
            <p:cNvSpPr txBox="1"/>
            <p:nvPr/>
          </p:nvSpPr>
          <p:spPr>
            <a:xfrm>
              <a:off x="6706643" y="1096881"/>
              <a:ext cx="2237631" cy="395204"/>
            </a:xfrm>
            <a:prstGeom prst="rect">
              <a:avLst/>
            </a:prstGeom>
            <a:noFill/>
          </p:spPr>
          <p:txBody>
            <a:bodyPr wrap="none" rtlCol="0">
              <a:spAutoFit/>
            </a:bodyPr>
            <a:lstStyle/>
            <a:p>
              <a:r>
                <a:rPr lang="zh-CN" altLang="en-US" sz="2824">
                  <a:solidFill>
                    <a:schemeClr val="bg1"/>
                  </a:solidFill>
                  <a:latin typeface="Amazon Ember" charset="0"/>
                  <a:ea typeface="Amazon Ember" charset="0"/>
                  <a:cs typeface="Amazon Ember" charset="0"/>
                </a:rPr>
                <a:t>事务</a:t>
              </a:r>
              <a:r>
                <a:rPr lang="en-US" altLang="zh-CN" sz="2824">
                  <a:solidFill>
                    <a:schemeClr val="bg1"/>
                  </a:solidFill>
                  <a:latin typeface="Amazon Ember" charset="0"/>
                  <a:ea typeface="Amazon Ember" charset="0"/>
                  <a:cs typeface="Amazon Ember" charset="0"/>
                </a:rPr>
                <a:t>Transactions</a:t>
              </a:r>
              <a:endParaRPr lang="en-US" sz="2824">
                <a:solidFill>
                  <a:schemeClr val="bg1"/>
                </a:solidFill>
                <a:latin typeface="Amazon Ember" charset="0"/>
                <a:ea typeface="Amazon Ember" charset="0"/>
                <a:cs typeface="Amazon Ember" charset="0"/>
              </a:endParaRPr>
            </a:p>
          </p:txBody>
        </p:sp>
        <p:grpSp>
          <p:nvGrpSpPr>
            <p:cNvPr id="550" name="Group 549"/>
            <p:cNvGrpSpPr/>
            <p:nvPr/>
          </p:nvGrpSpPr>
          <p:grpSpPr>
            <a:xfrm>
              <a:off x="3283303" y="899929"/>
              <a:ext cx="1768753" cy="789108"/>
              <a:chOff x="3283303" y="971347"/>
              <a:chExt cx="1768753" cy="789108"/>
            </a:xfrm>
          </p:grpSpPr>
          <p:sp>
            <p:nvSpPr>
              <p:cNvPr id="548" name="Rectangle 547"/>
              <p:cNvSpPr/>
              <p:nvPr/>
            </p:nvSpPr>
            <p:spPr>
              <a:xfrm>
                <a:off x="3283303" y="971347"/>
                <a:ext cx="1768753" cy="395204"/>
              </a:xfrm>
              <a:prstGeom prst="rect">
                <a:avLst/>
              </a:prstGeom>
            </p:spPr>
            <p:txBody>
              <a:bodyPr wrap="none">
                <a:spAutoFit/>
              </a:bodyPr>
              <a:lstStyle/>
              <a:p>
                <a:pPr defTabSz="1219122">
                  <a:defRPr/>
                </a:pPr>
                <a:r>
                  <a:rPr lang="zh-CN" altLang="en-US" sz="2824" kern="0">
                    <a:solidFill>
                      <a:prstClr val="white"/>
                    </a:solidFill>
                  </a:rPr>
                  <a:t>结构化的数据</a:t>
                </a:r>
                <a:endParaRPr lang="en-US" sz="2824" kern="0">
                  <a:solidFill>
                    <a:prstClr val="white"/>
                  </a:solidFill>
                </a:endParaRPr>
              </a:p>
            </p:txBody>
          </p:sp>
          <p:sp>
            <p:nvSpPr>
              <p:cNvPr id="549" name="Rectangle 548"/>
              <p:cNvSpPr/>
              <p:nvPr/>
            </p:nvSpPr>
            <p:spPr>
              <a:xfrm>
                <a:off x="3283303" y="1365251"/>
                <a:ext cx="1497044" cy="395204"/>
              </a:xfrm>
              <a:prstGeom prst="rect">
                <a:avLst/>
              </a:prstGeom>
            </p:spPr>
            <p:txBody>
              <a:bodyPr wrap="none">
                <a:spAutoFit/>
              </a:bodyPr>
              <a:lstStyle/>
              <a:p>
                <a:pPr defTabSz="1219122">
                  <a:defRPr/>
                </a:pPr>
                <a:r>
                  <a:rPr lang="zh-CN" altLang="en-US" sz="2824" kern="0">
                    <a:solidFill>
                      <a:prstClr val="white"/>
                    </a:solidFill>
                  </a:rPr>
                  <a:t>数据库记录</a:t>
                </a:r>
                <a:endParaRPr lang="en-US" sz="2824" kern="0">
                  <a:solidFill>
                    <a:prstClr val="white"/>
                  </a:solidFill>
                </a:endParaRPr>
              </a:p>
            </p:txBody>
          </p:sp>
        </p:grpSp>
      </p:grpSp>
      <p:sp>
        <p:nvSpPr>
          <p:cNvPr id="2" name="Title 1"/>
          <p:cNvSpPr>
            <a:spLocks noGrp="1"/>
          </p:cNvSpPr>
          <p:nvPr>
            <p:ph type="title"/>
          </p:nvPr>
        </p:nvSpPr>
        <p:spPr/>
        <p:txBody>
          <a:bodyPr/>
          <a:lstStyle/>
          <a:p>
            <a:pPr algn="ctr"/>
            <a:r>
              <a:rPr lang="zh-CN" altLang="en-US" dirty="0"/>
              <a:t>数据类型</a:t>
            </a:r>
            <a:endParaRPr lang="en-US" dirty="0"/>
          </a:p>
        </p:txBody>
      </p:sp>
    </p:spTree>
    <p:extLst>
      <p:ext uri="{BB962C8B-B14F-4D97-AF65-F5344CB8AC3E}">
        <p14:creationId xmlns:p14="http://schemas.microsoft.com/office/powerpoint/2010/main" val="3760087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Box Sream"/>
          <p:cNvSpPr txBox="1"/>
          <p:nvPr/>
        </p:nvSpPr>
        <p:spPr>
          <a:xfrm>
            <a:off x="9005471" y="5185315"/>
            <a:ext cx="1274708" cy="526939"/>
          </a:xfrm>
          <a:prstGeom prst="rect">
            <a:avLst/>
          </a:prstGeom>
          <a:noFill/>
        </p:spPr>
        <p:txBody>
          <a:bodyPr wrap="none" rtlCol="0">
            <a:spAutoFit/>
          </a:bodyPr>
          <a:lstStyle/>
          <a:p>
            <a:r>
              <a:rPr lang="en-US" sz="2824">
                <a:latin typeface="Amazon Ember" charset="0"/>
                <a:ea typeface="Amazon Ember" charset="0"/>
                <a:cs typeface="Amazon Ember" charset="0"/>
              </a:rPr>
              <a:t>Events</a:t>
            </a:r>
          </a:p>
        </p:txBody>
      </p:sp>
      <p:sp>
        <p:nvSpPr>
          <p:cNvPr id="165" name="TextBox File"/>
          <p:cNvSpPr txBox="1"/>
          <p:nvPr/>
        </p:nvSpPr>
        <p:spPr>
          <a:xfrm>
            <a:off x="8986946" y="3485715"/>
            <a:ext cx="918841" cy="526939"/>
          </a:xfrm>
          <a:prstGeom prst="rect">
            <a:avLst/>
          </a:prstGeom>
          <a:noFill/>
        </p:spPr>
        <p:txBody>
          <a:bodyPr wrap="none" rtlCol="0">
            <a:spAutoFit/>
          </a:bodyPr>
          <a:lstStyle/>
          <a:p>
            <a:r>
              <a:rPr lang="en-US" sz="2824">
                <a:latin typeface="Amazon Ember" charset="0"/>
                <a:ea typeface="Amazon Ember" charset="0"/>
                <a:cs typeface="Amazon Ember" charset="0"/>
              </a:rPr>
              <a:t>Files</a:t>
            </a:r>
          </a:p>
        </p:txBody>
      </p:sp>
      <p:sp>
        <p:nvSpPr>
          <p:cNvPr id="164" name="TextBox Txn"/>
          <p:cNvSpPr txBox="1"/>
          <p:nvPr/>
        </p:nvSpPr>
        <p:spPr>
          <a:xfrm>
            <a:off x="8940104" y="1517095"/>
            <a:ext cx="2258952" cy="526939"/>
          </a:xfrm>
          <a:prstGeom prst="rect">
            <a:avLst/>
          </a:prstGeom>
          <a:noFill/>
        </p:spPr>
        <p:txBody>
          <a:bodyPr wrap="none" rtlCol="0">
            <a:spAutoFit/>
          </a:bodyPr>
          <a:lstStyle/>
          <a:p>
            <a:r>
              <a:rPr lang="en-US" sz="2824">
                <a:latin typeface="Amazon Ember" charset="0"/>
                <a:ea typeface="Amazon Ember" charset="0"/>
                <a:cs typeface="Amazon Ember" charset="0"/>
              </a:rPr>
              <a:t>Transactions</a:t>
            </a:r>
          </a:p>
        </p:txBody>
      </p:sp>
      <p:sp>
        <p:nvSpPr>
          <p:cNvPr id="4" name="Rectangle 3"/>
          <p:cNvSpPr/>
          <p:nvPr/>
        </p:nvSpPr>
        <p:spPr>
          <a:xfrm>
            <a:off x="385109" y="1051912"/>
            <a:ext cx="2046211" cy="5105498"/>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p>
        </p:txBody>
      </p:sp>
      <p:sp>
        <p:nvSpPr>
          <p:cNvPr id="273" name="Chevron 272"/>
          <p:cNvSpPr/>
          <p:nvPr/>
        </p:nvSpPr>
        <p:spPr>
          <a:xfrm>
            <a:off x="565986" y="384378"/>
            <a:ext cx="2516708" cy="488560"/>
          </a:xfrm>
          <a:prstGeom prst="chevron">
            <a:avLst/>
          </a:prstGeom>
          <a:solidFill>
            <a:schemeClr val="tx1">
              <a:lumMod val="25000"/>
              <a:lumOff val="75000"/>
            </a:schemeClr>
          </a:solidFill>
          <a:ln w="25400" cap="flat" cmpd="sng" algn="ctr">
            <a:noFill/>
            <a:prstDash val="solid"/>
          </a:ln>
          <a:effectLst/>
        </p:spPr>
        <p:txBody>
          <a:bodyPr anchor="ctr"/>
          <a:lstStyle/>
          <a:p>
            <a:pPr algn="ctr" defTabSz="1219122">
              <a:defRPr/>
            </a:pPr>
            <a:r>
              <a:rPr lang="zh-CN" altLang="en-US" sz="1600" kern="0" dirty="0">
                <a:solidFill>
                  <a:srgbClr val="474746"/>
                </a:solidFill>
                <a:latin typeface="Amazon Ember" charset="0"/>
                <a:ea typeface="Amazon Ember" charset="0"/>
                <a:cs typeface="Amazon Ember" charset="0"/>
              </a:rPr>
              <a:t>收集</a:t>
            </a:r>
            <a:endParaRPr lang="en-US" sz="1867" kern="0" dirty="0">
              <a:solidFill>
                <a:srgbClr val="474746"/>
              </a:solidFill>
              <a:latin typeface="Amazon Ember" charset="0"/>
              <a:ea typeface="Amazon Ember" charset="0"/>
              <a:cs typeface="Amazon Ember" charset="0"/>
            </a:endParaRPr>
          </a:p>
        </p:txBody>
      </p:sp>
      <p:pic>
        <p:nvPicPr>
          <p:cNvPr id="440" name="Picture 4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858632" y="8774524"/>
            <a:ext cx="173178" cy="60958"/>
          </a:xfrm>
          <a:prstGeom prst="rect">
            <a:avLst/>
          </a:prstGeom>
        </p:spPr>
      </p:pic>
      <p:grpSp>
        <p:nvGrpSpPr>
          <p:cNvPr id="537" name="Group 536"/>
          <p:cNvGrpSpPr/>
          <p:nvPr/>
        </p:nvGrpSpPr>
        <p:grpSpPr>
          <a:xfrm>
            <a:off x="386504" y="4850714"/>
            <a:ext cx="3064350" cy="1367656"/>
            <a:chOff x="289878" y="3638035"/>
            <a:chExt cx="2298262" cy="1025742"/>
          </a:xfrm>
        </p:grpSpPr>
        <p:sp>
          <p:nvSpPr>
            <p:cNvPr id="313" name="Rectangle 312"/>
            <p:cNvSpPr/>
            <p:nvPr/>
          </p:nvSpPr>
          <p:spPr>
            <a:xfrm>
              <a:off x="494527" y="3693953"/>
              <a:ext cx="1289304" cy="42660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设备传感器</a:t>
              </a:r>
              <a:endParaRPr lang="en-US" sz="1467" b="1" kern="0" dirty="0">
                <a:solidFill>
                  <a:srgbClr val="474746"/>
                </a:solidFill>
                <a:latin typeface="Amazon Ember" charset="0"/>
                <a:ea typeface="Amazon Ember" charset="0"/>
                <a:cs typeface="Amazon Ember" charset="0"/>
              </a:endParaRPr>
            </a:p>
          </p:txBody>
        </p:sp>
        <p:pic>
          <p:nvPicPr>
            <p:cNvPr id="314" name="Picture 3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57684" y="3800112"/>
              <a:ext cx="258847" cy="201756"/>
            </a:xfrm>
            <a:prstGeom prst="rect">
              <a:avLst/>
            </a:prstGeom>
            <a:ln>
              <a:noFill/>
            </a:ln>
          </p:spPr>
        </p:pic>
        <p:sp>
          <p:nvSpPr>
            <p:cNvPr id="315" name="Rectangle 314"/>
            <p:cNvSpPr/>
            <p:nvPr/>
          </p:nvSpPr>
          <p:spPr>
            <a:xfrm>
              <a:off x="491707" y="4141692"/>
              <a:ext cx="1289304" cy="434342"/>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物联网</a:t>
              </a:r>
              <a:endParaRPr lang="en-US" sz="1067" b="1" kern="0" dirty="0">
                <a:solidFill>
                  <a:srgbClr val="474746"/>
                </a:solidFill>
                <a:latin typeface="Amazon Ember" charset="0"/>
                <a:ea typeface="Amazon Ember" charset="0"/>
                <a:cs typeface="Amazon Ember" charset="0"/>
              </a:endParaRPr>
            </a:p>
          </p:txBody>
        </p:sp>
        <p:pic>
          <p:nvPicPr>
            <p:cNvPr id="316" name="Picture 3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9977" y="4213591"/>
              <a:ext cx="163201" cy="195841"/>
            </a:xfrm>
            <a:prstGeom prst="rect">
              <a:avLst/>
            </a:prstGeom>
          </p:spPr>
        </p:pic>
        <p:sp>
          <p:nvSpPr>
            <p:cNvPr id="317" name="TextBox 316"/>
            <p:cNvSpPr txBox="1"/>
            <p:nvPr/>
          </p:nvSpPr>
          <p:spPr>
            <a:xfrm>
              <a:off x="1304621" y="4443624"/>
              <a:ext cx="564971" cy="155632"/>
            </a:xfrm>
            <a:prstGeom prst="rect">
              <a:avLst/>
            </a:prstGeom>
            <a:noFill/>
          </p:spPr>
          <p:txBody>
            <a:bodyPr wrap="square" lIns="0" tIns="0" rIns="0" bIns="0" rtlCol="0" anchor="t">
              <a:noAutofit/>
            </a:bodyPr>
            <a:lstStyle/>
            <a:p>
              <a:pPr algn="ctr" defTabSz="1219122">
                <a:defRPr/>
              </a:pPr>
              <a:r>
                <a:rPr lang="en-US" sz="800" b="1" kern="0">
                  <a:solidFill>
                    <a:srgbClr val="474746"/>
                  </a:solidFill>
                  <a:latin typeface="Amazon Ember" charset="0"/>
                  <a:ea typeface="Amazon Ember" charset="0"/>
                  <a:cs typeface="Amazon Ember" charset="0"/>
                </a:rPr>
                <a:t>AWS IoT</a:t>
              </a:r>
            </a:p>
          </p:txBody>
        </p:sp>
        <p:sp>
          <p:nvSpPr>
            <p:cNvPr id="381" name="Rectangle 380"/>
            <p:cNvSpPr/>
            <p:nvPr/>
          </p:nvSpPr>
          <p:spPr>
            <a:xfrm>
              <a:off x="187998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2" name="Rectangle 381"/>
            <p:cNvSpPr/>
            <p:nvPr/>
          </p:nvSpPr>
          <p:spPr>
            <a:xfrm>
              <a:off x="195595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3" name="Rectangle 382"/>
            <p:cNvSpPr/>
            <p:nvPr/>
          </p:nvSpPr>
          <p:spPr>
            <a:xfrm>
              <a:off x="203192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4" name="Rectangle 383"/>
            <p:cNvSpPr/>
            <p:nvPr/>
          </p:nvSpPr>
          <p:spPr>
            <a:xfrm>
              <a:off x="2107902"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5" name="Rectangle 384"/>
            <p:cNvSpPr/>
            <p:nvPr/>
          </p:nvSpPr>
          <p:spPr>
            <a:xfrm>
              <a:off x="2183876"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6" name="Rectangle 385"/>
            <p:cNvSpPr/>
            <p:nvPr/>
          </p:nvSpPr>
          <p:spPr>
            <a:xfrm>
              <a:off x="225985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7" name="Rectangle 386"/>
            <p:cNvSpPr/>
            <p:nvPr/>
          </p:nvSpPr>
          <p:spPr>
            <a:xfrm>
              <a:off x="233582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8" name="Rectangle 387"/>
            <p:cNvSpPr/>
            <p:nvPr/>
          </p:nvSpPr>
          <p:spPr>
            <a:xfrm>
              <a:off x="241179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9" name="Rectangle 388"/>
            <p:cNvSpPr/>
            <p:nvPr/>
          </p:nvSpPr>
          <p:spPr>
            <a:xfrm>
              <a:off x="187998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0" name="Rectangle 389"/>
            <p:cNvSpPr/>
            <p:nvPr/>
          </p:nvSpPr>
          <p:spPr>
            <a:xfrm>
              <a:off x="195595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1" name="Rectangle 390"/>
            <p:cNvSpPr/>
            <p:nvPr/>
          </p:nvSpPr>
          <p:spPr>
            <a:xfrm>
              <a:off x="203192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2" name="Rectangle 391"/>
            <p:cNvSpPr/>
            <p:nvPr/>
          </p:nvSpPr>
          <p:spPr>
            <a:xfrm>
              <a:off x="2107902"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3" name="Rectangle 392"/>
            <p:cNvSpPr/>
            <p:nvPr/>
          </p:nvSpPr>
          <p:spPr>
            <a:xfrm>
              <a:off x="2183876"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4" name="Rectangle 393"/>
            <p:cNvSpPr/>
            <p:nvPr/>
          </p:nvSpPr>
          <p:spPr>
            <a:xfrm>
              <a:off x="225985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5" name="Rectangle 394"/>
            <p:cNvSpPr/>
            <p:nvPr/>
          </p:nvSpPr>
          <p:spPr>
            <a:xfrm>
              <a:off x="233582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6" name="Rectangle 395"/>
            <p:cNvSpPr/>
            <p:nvPr/>
          </p:nvSpPr>
          <p:spPr>
            <a:xfrm>
              <a:off x="241179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7" name="Rectangle 396"/>
            <p:cNvSpPr/>
            <p:nvPr/>
          </p:nvSpPr>
          <p:spPr>
            <a:xfrm>
              <a:off x="187998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8" name="Rectangle 397"/>
            <p:cNvSpPr/>
            <p:nvPr/>
          </p:nvSpPr>
          <p:spPr>
            <a:xfrm>
              <a:off x="195595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9" name="Rectangle 398"/>
            <p:cNvSpPr/>
            <p:nvPr/>
          </p:nvSpPr>
          <p:spPr>
            <a:xfrm>
              <a:off x="203192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0" name="Rectangle 399"/>
            <p:cNvSpPr/>
            <p:nvPr/>
          </p:nvSpPr>
          <p:spPr>
            <a:xfrm>
              <a:off x="2107902"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1" name="Rectangle 400"/>
            <p:cNvSpPr/>
            <p:nvPr/>
          </p:nvSpPr>
          <p:spPr>
            <a:xfrm>
              <a:off x="2183876"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2" name="Rectangle 401"/>
            <p:cNvSpPr/>
            <p:nvPr/>
          </p:nvSpPr>
          <p:spPr>
            <a:xfrm>
              <a:off x="225985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3" name="Rectangle 402"/>
            <p:cNvSpPr/>
            <p:nvPr/>
          </p:nvSpPr>
          <p:spPr>
            <a:xfrm>
              <a:off x="233582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4" name="Rectangle 403"/>
            <p:cNvSpPr/>
            <p:nvPr/>
          </p:nvSpPr>
          <p:spPr>
            <a:xfrm>
              <a:off x="241179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5" name="Rectangle 404"/>
            <p:cNvSpPr/>
            <p:nvPr/>
          </p:nvSpPr>
          <p:spPr>
            <a:xfrm>
              <a:off x="187998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6" name="Rectangle 405"/>
            <p:cNvSpPr/>
            <p:nvPr/>
          </p:nvSpPr>
          <p:spPr>
            <a:xfrm>
              <a:off x="195595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7" name="Rectangle 406"/>
            <p:cNvSpPr/>
            <p:nvPr/>
          </p:nvSpPr>
          <p:spPr>
            <a:xfrm>
              <a:off x="203192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8" name="Rectangle 407"/>
            <p:cNvSpPr/>
            <p:nvPr/>
          </p:nvSpPr>
          <p:spPr>
            <a:xfrm>
              <a:off x="2107902"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9" name="Rectangle 408"/>
            <p:cNvSpPr/>
            <p:nvPr/>
          </p:nvSpPr>
          <p:spPr>
            <a:xfrm>
              <a:off x="2183876"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0" name="Rectangle 409"/>
            <p:cNvSpPr/>
            <p:nvPr/>
          </p:nvSpPr>
          <p:spPr>
            <a:xfrm>
              <a:off x="225985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1" name="Rectangle 410"/>
            <p:cNvSpPr/>
            <p:nvPr/>
          </p:nvSpPr>
          <p:spPr>
            <a:xfrm>
              <a:off x="233582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2" name="Rectangle 411"/>
            <p:cNvSpPr/>
            <p:nvPr/>
          </p:nvSpPr>
          <p:spPr>
            <a:xfrm>
              <a:off x="241179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3" name="Rectangle 412"/>
            <p:cNvSpPr/>
            <p:nvPr/>
          </p:nvSpPr>
          <p:spPr>
            <a:xfrm>
              <a:off x="187998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4" name="Rectangle 413"/>
            <p:cNvSpPr/>
            <p:nvPr/>
          </p:nvSpPr>
          <p:spPr>
            <a:xfrm>
              <a:off x="195595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5" name="Rectangle 414"/>
            <p:cNvSpPr/>
            <p:nvPr/>
          </p:nvSpPr>
          <p:spPr>
            <a:xfrm>
              <a:off x="203192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6" name="Rectangle 415"/>
            <p:cNvSpPr/>
            <p:nvPr/>
          </p:nvSpPr>
          <p:spPr>
            <a:xfrm>
              <a:off x="2107902"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7" name="Rectangle 416"/>
            <p:cNvSpPr/>
            <p:nvPr/>
          </p:nvSpPr>
          <p:spPr>
            <a:xfrm>
              <a:off x="2183876"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8" name="Rectangle 417"/>
            <p:cNvSpPr/>
            <p:nvPr/>
          </p:nvSpPr>
          <p:spPr>
            <a:xfrm>
              <a:off x="225985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9" name="Rectangle 418"/>
            <p:cNvSpPr/>
            <p:nvPr/>
          </p:nvSpPr>
          <p:spPr>
            <a:xfrm>
              <a:off x="233582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0" name="Rectangle 419"/>
            <p:cNvSpPr/>
            <p:nvPr/>
          </p:nvSpPr>
          <p:spPr>
            <a:xfrm>
              <a:off x="241179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1" name="Rectangle 420"/>
            <p:cNvSpPr/>
            <p:nvPr/>
          </p:nvSpPr>
          <p:spPr>
            <a:xfrm>
              <a:off x="187998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2" name="Rectangle 421"/>
            <p:cNvSpPr/>
            <p:nvPr/>
          </p:nvSpPr>
          <p:spPr>
            <a:xfrm>
              <a:off x="195595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3" name="Rectangle 422"/>
            <p:cNvSpPr/>
            <p:nvPr/>
          </p:nvSpPr>
          <p:spPr>
            <a:xfrm>
              <a:off x="203192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4" name="Rectangle 423"/>
            <p:cNvSpPr/>
            <p:nvPr/>
          </p:nvSpPr>
          <p:spPr>
            <a:xfrm>
              <a:off x="2107902"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5" name="Rectangle 424"/>
            <p:cNvSpPr/>
            <p:nvPr/>
          </p:nvSpPr>
          <p:spPr>
            <a:xfrm>
              <a:off x="2183876"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6" name="Rectangle 425"/>
            <p:cNvSpPr/>
            <p:nvPr/>
          </p:nvSpPr>
          <p:spPr>
            <a:xfrm>
              <a:off x="225985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7" name="Rectangle 426"/>
            <p:cNvSpPr/>
            <p:nvPr/>
          </p:nvSpPr>
          <p:spPr>
            <a:xfrm>
              <a:off x="233582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8" name="Rectangle 427"/>
            <p:cNvSpPr/>
            <p:nvPr/>
          </p:nvSpPr>
          <p:spPr>
            <a:xfrm>
              <a:off x="241179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9" name="Rectangle 428"/>
            <p:cNvSpPr/>
            <p:nvPr/>
          </p:nvSpPr>
          <p:spPr>
            <a:xfrm>
              <a:off x="187998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0" name="Rectangle 429"/>
            <p:cNvSpPr/>
            <p:nvPr/>
          </p:nvSpPr>
          <p:spPr>
            <a:xfrm>
              <a:off x="195595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1" name="Rectangle 430"/>
            <p:cNvSpPr/>
            <p:nvPr/>
          </p:nvSpPr>
          <p:spPr>
            <a:xfrm>
              <a:off x="203192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2" name="Rectangle 431"/>
            <p:cNvSpPr/>
            <p:nvPr/>
          </p:nvSpPr>
          <p:spPr>
            <a:xfrm>
              <a:off x="2107902"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3" name="Rectangle 432"/>
            <p:cNvSpPr/>
            <p:nvPr/>
          </p:nvSpPr>
          <p:spPr>
            <a:xfrm>
              <a:off x="2183876"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dirty="0">
                <a:solidFill>
                  <a:prstClr val="white"/>
                </a:solidFill>
                <a:latin typeface="Amazon Ember" charset="0"/>
                <a:ea typeface="Amazon Ember" charset="0"/>
                <a:cs typeface="Amazon Ember" charset="0"/>
              </a:endParaRPr>
            </a:p>
          </p:txBody>
        </p:sp>
        <p:sp>
          <p:nvSpPr>
            <p:cNvPr id="434" name="Rectangle 433"/>
            <p:cNvSpPr/>
            <p:nvPr/>
          </p:nvSpPr>
          <p:spPr>
            <a:xfrm>
              <a:off x="225985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5" name="Rectangle 434"/>
            <p:cNvSpPr/>
            <p:nvPr/>
          </p:nvSpPr>
          <p:spPr>
            <a:xfrm>
              <a:off x="233582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6" name="Rectangle 435"/>
            <p:cNvSpPr/>
            <p:nvPr/>
          </p:nvSpPr>
          <p:spPr>
            <a:xfrm>
              <a:off x="241179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7" name="Right Arrow 436"/>
            <p:cNvSpPr/>
            <p:nvPr/>
          </p:nvSpPr>
          <p:spPr>
            <a:xfrm>
              <a:off x="1843972" y="4384691"/>
              <a:ext cx="744168"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数据流</a:t>
              </a:r>
              <a:endParaRPr lang="en-US" sz="1067" b="1" kern="0" dirty="0">
                <a:solidFill>
                  <a:srgbClr val="474746"/>
                </a:solidFill>
                <a:latin typeface="Amazon Ember" charset="0"/>
                <a:ea typeface="Amazon Ember" charset="0"/>
                <a:cs typeface="Amazon Ember" charset="0"/>
              </a:endParaRPr>
            </a:p>
          </p:txBody>
        </p:sp>
        <p:sp>
          <p:nvSpPr>
            <p:cNvPr id="454" name="TextBox 453"/>
            <p:cNvSpPr txBox="1"/>
            <p:nvPr/>
          </p:nvSpPr>
          <p:spPr>
            <a:xfrm rot="16200000">
              <a:off x="-126790" y="4054703"/>
              <a:ext cx="1025742"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IoT</a:t>
              </a:r>
            </a:p>
          </p:txBody>
        </p:sp>
      </p:grpSp>
      <p:sp>
        <p:nvSpPr>
          <p:cNvPr id="540" name="Right Brace 539"/>
          <p:cNvSpPr/>
          <p:nvPr/>
        </p:nvSpPr>
        <p:spPr>
          <a:xfrm>
            <a:off x="7867129" y="4905276"/>
            <a:ext cx="596053" cy="1177608"/>
          </a:xfrm>
          <a:prstGeom prst="rightBrac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latin typeface="Amazon Ember" charset="0"/>
              <a:ea typeface="Amazon Ember" charset="0"/>
              <a:cs typeface="Amazon Ember" charset="0"/>
            </a:endParaRPr>
          </a:p>
        </p:txBody>
      </p:sp>
      <p:sp>
        <p:nvSpPr>
          <p:cNvPr id="545" name="Rectangle 544"/>
          <p:cNvSpPr/>
          <p:nvPr/>
        </p:nvSpPr>
        <p:spPr>
          <a:xfrm>
            <a:off x="4377738" y="5286176"/>
            <a:ext cx="1271502" cy="526939"/>
          </a:xfrm>
          <a:prstGeom prst="rect">
            <a:avLst/>
          </a:prstGeom>
        </p:spPr>
        <p:txBody>
          <a:bodyPr wrap="none">
            <a:spAutoFit/>
          </a:bodyPr>
          <a:lstStyle/>
          <a:p>
            <a:pPr defTabSz="1219122">
              <a:defRPr/>
            </a:pPr>
            <a:r>
              <a:rPr lang="zh-CN" altLang="en-US" sz="2824" kern="0" dirty="0">
                <a:solidFill>
                  <a:prstClr val="white"/>
                </a:solidFill>
              </a:rPr>
              <a:t>数据流</a:t>
            </a:r>
            <a:endParaRPr lang="en-US" sz="2824" kern="0" dirty="0">
              <a:solidFill>
                <a:prstClr val="white"/>
              </a:solidFill>
            </a:endParaRPr>
          </a:p>
        </p:txBody>
      </p:sp>
      <p:grpSp>
        <p:nvGrpSpPr>
          <p:cNvPr id="536" name="Group 535"/>
          <p:cNvGrpSpPr/>
          <p:nvPr/>
        </p:nvGrpSpPr>
        <p:grpSpPr>
          <a:xfrm>
            <a:off x="356586" y="2412953"/>
            <a:ext cx="3117638" cy="2249355"/>
            <a:chOff x="267439" y="1809715"/>
            <a:chExt cx="2338229" cy="1687016"/>
          </a:xfrm>
        </p:grpSpPr>
        <p:grpSp>
          <p:nvGrpSpPr>
            <p:cNvPr id="322" name="Group 321"/>
            <p:cNvGrpSpPr/>
            <p:nvPr/>
          </p:nvGrpSpPr>
          <p:grpSpPr>
            <a:xfrm>
              <a:off x="510493" y="2937413"/>
              <a:ext cx="1289304" cy="420618"/>
              <a:chOff x="502289" y="2569037"/>
              <a:chExt cx="1289304" cy="420618"/>
            </a:xfrm>
          </p:grpSpPr>
          <p:sp>
            <p:nvSpPr>
              <p:cNvPr id="323" name="Rectangle 322"/>
              <p:cNvSpPr/>
              <p:nvPr/>
            </p:nvSpPr>
            <p:spPr>
              <a:xfrm>
                <a:off x="502289" y="2569037"/>
                <a:ext cx="1289304" cy="420618"/>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迁移</a:t>
                </a:r>
                <a:endParaRPr lang="en-US" sz="1067" b="1" kern="0" dirty="0">
                  <a:solidFill>
                    <a:srgbClr val="474746"/>
                  </a:solidFill>
                  <a:latin typeface="Amazon Ember" charset="0"/>
                  <a:ea typeface="Amazon Ember" charset="0"/>
                  <a:cs typeface="Amazon Ember" charset="0"/>
                </a:endParaRPr>
              </a:p>
            </p:txBody>
          </p:sp>
          <p:pic>
            <p:nvPicPr>
              <p:cNvPr id="324" name="Picture 3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8073" y="2589867"/>
                <a:ext cx="176200" cy="207974"/>
              </a:xfrm>
              <a:prstGeom prst="rect">
                <a:avLst/>
              </a:prstGeom>
            </p:spPr>
          </p:pic>
        </p:grpSp>
        <p:sp>
          <p:nvSpPr>
            <p:cNvPr id="325" name="TextBox 324"/>
            <p:cNvSpPr txBox="1"/>
            <p:nvPr/>
          </p:nvSpPr>
          <p:spPr>
            <a:xfrm>
              <a:off x="1416925" y="3179492"/>
              <a:ext cx="358677" cy="94407"/>
            </a:xfrm>
            <a:prstGeom prst="rect">
              <a:avLst/>
            </a:prstGeom>
            <a:noFill/>
          </p:spPr>
          <p:txBody>
            <a:bodyPr wrap="square" lIns="0" tIns="0" rIns="0" bIns="0" rtlCol="0" anchor="t">
              <a:noAutofit/>
            </a:bodyPr>
            <a:lstStyle/>
            <a:p>
              <a:pPr algn="r" defTabSz="1219122">
                <a:defRPr/>
              </a:pPr>
              <a:r>
                <a:rPr lang="en-US" sz="800" kern="0">
                  <a:solidFill>
                    <a:srgbClr val="474746"/>
                  </a:solidFill>
                  <a:latin typeface="Amazon Ember" charset="0"/>
                  <a:ea typeface="Amazon Ember" charset="0"/>
                  <a:cs typeface="Amazon Ember" charset="0"/>
                </a:rPr>
                <a:t>Snowball</a:t>
              </a:r>
            </a:p>
          </p:txBody>
        </p:sp>
        <p:grpSp>
          <p:nvGrpSpPr>
            <p:cNvPr id="326" name="Group 325"/>
            <p:cNvGrpSpPr/>
            <p:nvPr/>
          </p:nvGrpSpPr>
          <p:grpSpPr>
            <a:xfrm>
              <a:off x="267439" y="2265406"/>
              <a:ext cx="1529800" cy="654579"/>
              <a:chOff x="259053" y="1949562"/>
              <a:chExt cx="1529800" cy="654579"/>
            </a:xfrm>
          </p:grpSpPr>
          <p:sp>
            <p:nvSpPr>
              <p:cNvPr id="327" name="Rectangle 326"/>
              <p:cNvSpPr/>
              <p:nvPr/>
            </p:nvSpPr>
            <p:spPr>
              <a:xfrm>
                <a:off x="499549" y="1949562"/>
                <a:ext cx="1289304" cy="654579"/>
              </a:xfrm>
              <a:prstGeom prst="rect">
                <a:avLst/>
              </a:prstGeom>
              <a:solidFill>
                <a:sysClr val="window" lastClr="FFFFFF"/>
              </a:solidFill>
              <a:ln w="25400" cap="flat" cmpd="sng" algn="ctr">
                <a:noFill/>
                <a:prstDash val="solid"/>
              </a:ln>
              <a:effectLst/>
            </p:spPr>
            <p:txBody>
              <a:bodyPr rtlCol="0" anchor="t"/>
              <a:lstStyle/>
              <a:p>
                <a:pPr defTabSz="1219122">
                  <a:defRPr/>
                </a:pPr>
                <a:r>
                  <a:rPr lang="zh-CN" altLang="en-US" sz="1067" b="1" kern="0" dirty="0">
                    <a:solidFill>
                      <a:srgbClr val="474746"/>
                    </a:solidFill>
                    <a:latin typeface="Amazon Ember" charset="0"/>
                    <a:ea typeface="Amazon Ember" charset="0"/>
                    <a:cs typeface="Amazon Ember" charset="0"/>
                  </a:rPr>
                  <a:t>日志</a:t>
                </a:r>
                <a:endParaRPr lang="en-US" sz="1467" b="1" kern="0" dirty="0">
                  <a:solidFill>
                    <a:srgbClr val="474746"/>
                  </a:solidFill>
                  <a:latin typeface="Amazon Ember" charset="0"/>
                  <a:ea typeface="Amazon Ember" charset="0"/>
                  <a:cs typeface="Amazon Ember" charset="0"/>
                </a:endParaRPr>
              </a:p>
              <a:p>
                <a:pPr defTabSz="1219122">
                  <a:defRPr/>
                </a:pPr>
                <a:endParaRPr lang="en-US" sz="1467" b="1" kern="0" dirty="0">
                  <a:solidFill>
                    <a:srgbClr val="474746"/>
                  </a:solidFill>
                  <a:latin typeface="Amazon Ember" charset="0"/>
                  <a:ea typeface="Amazon Ember" charset="0"/>
                  <a:cs typeface="Amazon Ember" charset="0"/>
                </a:endParaRPr>
              </a:p>
            </p:txBody>
          </p:sp>
          <p:pic>
            <p:nvPicPr>
              <p:cNvPr id="328" name="Picture 327" descr="logo.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58616" y="2060300"/>
                <a:ext cx="302309" cy="114878"/>
              </a:xfrm>
              <a:prstGeom prst="rect">
                <a:avLst/>
              </a:prstGeom>
            </p:spPr>
          </p:pic>
          <p:pic>
            <p:nvPicPr>
              <p:cNvPr id="329" name="Picture 328" descr="flume-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29320" y="2382824"/>
                <a:ext cx="248767" cy="186782"/>
              </a:xfrm>
              <a:prstGeom prst="rect">
                <a:avLst/>
              </a:prstGeom>
            </p:spPr>
          </p:pic>
          <p:pic>
            <p:nvPicPr>
              <p:cNvPr id="330" name="Picture 3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81909" y="2250096"/>
                <a:ext cx="125759" cy="142754"/>
              </a:xfrm>
              <a:prstGeom prst="rect">
                <a:avLst/>
              </a:prstGeom>
            </p:spPr>
          </p:pic>
          <p:sp>
            <p:nvSpPr>
              <p:cNvPr id="331" name="TextBox 330"/>
              <p:cNvSpPr txBox="1"/>
              <p:nvPr/>
            </p:nvSpPr>
            <p:spPr>
              <a:xfrm>
                <a:off x="767036" y="2401768"/>
                <a:ext cx="943550" cy="167838"/>
              </a:xfrm>
              <a:prstGeom prst="rect">
                <a:avLst/>
              </a:prstGeom>
              <a:noFill/>
            </p:spPr>
            <p:txBody>
              <a:bodyPr wrap="square" lIns="0" tIns="0" rIns="0" bIns="0" rtlCol="0" anchor="t">
                <a:noAutofit/>
              </a:bodyPr>
              <a:lstStyle/>
              <a:p>
                <a:pPr algn="ctr" defTabSz="1219122">
                  <a:defRPr/>
                </a:pPr>
                <a:r>
                  <a:rPr lang="en-US" sz="800" b="1" kern="0">
                    <a:solidFill>
                      <a:srgbClr val="474746"/>
                    </a:solidFill>
                    <a:latin typeface="Amazon Ember" charset="0"/>
                    <a:ea typeface="Amazon Ember" charset="0"/>
                    <a:cs typeface="Amazon Ember" charset="0"/>
                  </a:rPr>
                  <a:t>Amazon </a:t>
                </a:r>
              </a:p>
              <a:p>
                <a:pPr algn="ctr" defTabSz="1219122">
                  <a:defRPr/>
                </a:pPr>
                <a:r>
                  <a:rPr lang="en-US" sz="800" b="1" kern="0">
                    <a:solidFill>
                      <a:srgbClr val="474746"/>
                    </a:solidFill>
                    <a:latin typeface="Amazon Ember" charset="0"/>
                    <a:ea typeface="Amazon Ember" charset="0"/>
                    <a:cs typeface="Amazon Ember" charset="0"/>
                  </a:rPr>
                  <a:t>CloudWatch</a:t>
                </a:r>
              </a:p>
            </p:txBody>
          </p:sp>
          <p:pic>
            <p:nvPicPr>
              <p:cNvPr id="332" name="Picture 3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0556" y="2243837"/>
                <a:ext cx="116935" cy="140323"/>
              </a:xfrm>
              <a:prstGeom prst="rect">
                <a:avLst/>
              </a:prstGeom>
            </p:spPr>
          </p:pic>
          <p:sp>
            <p:nvSpPr>
              <p:cNvPr id="333" name="TextBox 332"/>
              <p:cNvSpPr txBox="1"/>
              <p:nvPr/>
            </p:nvSpPr>
            <p:spPr>
              <a:xfrm>
                <a:off x="259053" y="2408926"/>
                <a:ext cx="943550" cy="155448"/>
              </a:xfrm>
              <a:prstGeom prst="rect">
                <a:avLst/>
              </a:prstGeom>
              <a:noFill/>
            </p:spPr>
            <p:txBody>
              <a:bodyPr wrap="square" lIns="0" tIns="0" rIns="0" bIns="0" rtlCol="0" anchor="t">
                <a:noAutofit/>
              </a:bodyPr>
              <a:lstStyle/>
              <a:p>
                <a:pPr algn="ctr" defTabSz="1219122">
                  <a:defRPr/>
                </a:pPr>
                <a:r>
                  <a:rPr lang="en-US" sz="800" b="1" kern="0" dirty="0">
                    <a:solidFill>
                      <a:srgbClr val="474746"/>
                    </a:solidFill>
                    <a:latin typeface="Amazon Ember" charset="0"/>
                    <a:ea typeface="Amazon Ember" charset="0"/>
                    <a:cs typeface="Amazon Ember" charset="0"/>
                  </a:rPr>
                  <a:t>AWS </a:t>
                </a:r>
              </a:p>
              <a:p>
                <a:pPr algn="ctr" defTabSz="1219122">
                  <a:defRPr/>
                </a:pPr>
                <a:r>
                  <a:rPr lang="en-US" sz="800" b="1" kern="0" dirty="0">
                    <a:solidFill>
                      <a:srgbClr val="474746"/>
                    </a:solidFill>
                    <a:latin typeface="Amazon Ember" charset="0"/>
                    <a:ea typeface="Amazon Ember" charset="0"/>
                    <a:cs typeface="Amazon Ember" charset="0"/>
                  </a:rPr>
                  <a:t>CloudTrail</a:t>
                </a:r>
              </a:p>
            </p:txBody>
          </p:sp>
        </p:grpSp>
        <p:sp>
          <p:nvSpPr>
            <p:cNvPr id="372" name="Shape 147"/>
            <p:cNvSpPr/>
            <p:nvPr/>
          </p:nvSpPr>
          <p:spPr>
            <a:xfrm rot="10800000" flipH="1">
              <a:off x="1870788" y="2668328"/>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3" name="Shape 148"/>
            <p:cNvSpPr/>
            <p:nvPr/>
          </p:nvSpPr>
          <p:spPr>
            <a:xfrm rot="10800000" flipH="1">
              <a:off x="1865962" y="251141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4" name="Shape 149"/>
            <p:cNvSpPr/>
            <p:nvPr/>
          </p:nvSpPr>
          <p:spPr>
            <a:xfrm rot="10800000" flipH="1">
              <a:off x="2044601" y="267012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5" name="Shape 150"/>
            <p:cNvSpPr/>
            <p:nvPr/>
          </p:nvSpPr>
          <p:spPr>
            <a:xfrm rot="10800000" flipH="1">
              <a:off x="2215036" y="2663639"/>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6" name="Shape 150"/>
            <p:cNvSpPr/>
            <p:nvPr/>
          </p:nvSpPr>
          <p:spPr>
            <a:xfrm rot="10800000" flipH="1">
              <a:off x="2381780"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7" name="Shape 150"/>
            <p:cNvSpPr/>
            <p:nvPr/>
          </p:nvSpPr>
          <p:spPr>
            <a:xfrm rot="11029280" flipH="1">
              <a:off x="2034054"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8" name="Shape 148"/>
            <p:cNvSpPr/>
            <p:nvPr/>
          </p:nvSpPr>
          <p:spPr>
            <a:xfrm rot="10800000" flipH="1">
              <a:off x="2208051"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79" name="Shape 150"/>
            <p:cNvSpPr/>
            <p:nvPr/>
          </p:nvSpPr>
          <p:spPr>
            <a:xfrm rot="10800000" flipH="1">
              <a:off x="2386288" y="2661791"/>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380" name="Right Arrow 379"/>
            <p:cNvSpPr/>
            <p:nvPr/>
          </p:nvSpPr>
          <p:spPr>
            <a:xfrm>
              <a:off x="1838686" y="2776173"/>
              <a:ext cx="766982"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文件</a:t>
              </a:r>
              <a:endParaRPr lang="en-US" sz="1067" b="1" kern="0" dirty="0">
                <a:solidFill>
                  <a:srgbClr val="474746"/>
                </a:solidFill>
                <a:latin typeface="Amazon Ember" charset="0"/>
                <a:ea typeface="Amazon Ember" charset="0"/>
                <a:cs typeface="Amazon Ember" charset="0"/>
              </a:endParaRPr>
            </a:p>
          </p:txBody>
        </p:sp>
        <p:sp>
          <p:nvSpPr>
            <p:cNvPr id="453" name="TextBox 452"/>
            <p:cNvSpPr txBox="1"/>
            <p:nvPr/>
          </p:nvSpPr>
          <p:spPr>
            <a:xfrm rot="16200000">
              <a:off x="-458498" y="2557020"/>
              <a:ext cx="1687016" cy="192406"/>
            </a:xfrm>
            <a:prstGeom prst="rect">
              <a:avLst/>
            </a:prstGeom>
            <a:noFill/>
          </p:spPr>
          <p:txBody>
            <a:bodyPr wrap="square" lIns="91436" tIns="45718" rIns="91436" bIns="45718" rtlCol="0">
              <a:spAutoFit/>
            </a:bodyPr>
            <a:lstStyle/>
            <a:p>
              <a:r>
                <a:rPr lang="en-US" sz="1067" b="1" dirty="0">
                  <a:solidFill>
                    <a:srgbClr val="F2F2F2"/>
                  </a:solidFill>
                  <a:latin typeface="Amazon Ember" charset="0"/>
                  <a:ea typeface="Amazon Ember" charset="0"/>
                  <a:cs typeface="Amazon Ember" charset="0"/>
                </a:rPr>
                <a:t>Data transport &amp; logging</a:t>
              </a:r>
            </a:p>
          </p:txBody>
        </p:sp>
        <p:pic>
          <p:nvPicPr>
            <p:cNvPr id="493" name="Picture 49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9759" y="2970596"/>
              <a:ext cx="177597" cy="177597"/>
            </a:xfrm>
            <a:prstGeom prst="rect">
              <a:avLst/>
            </a:prstGeom>
          </p:spPr>
        </p:pic>
        <p:sp>
          <p:nvSpPr>
            <p:cNvPr id="494" name="TextBox 493"/>
            <p:cNvSpPr txBox="1"/>
            <p:nvPr/>
          </p:nvSpPr>
          <p:spPr>
            <a:xfrm>
              <a:off x="905016" y="3178208"/>
              <a:ext cx="451599" cy="177596"/>
            </a:xfrm>
            <a:prstGeom prst="rect">
              <a:avLst/>
            </a:prstGeom>
            <a:noFill/>
          </p:spPr>
          <p:txBody>
            <a:bodyPr wrap="square" lIns="0" tIns="0" rIns="0" bIns="0" rtlCol="0" anchor="t">
              <a:noAutofit/>
            </a:bodyPr>
            <a:lstStyle/>
            <a:p>
              <a:pPr algn="r" defTabSz="1219122">
                <a:defRPr/>
              </a:pPr>
              <a:r>
                <a:rPr lang="en-US" sz="800" kern="0" dirty="0">
                  <a:solidFill>
                    <a:srgbClr val="474746"/>
                  </a:solidFill>
                  <a:latin typeface="Amazon Ember" charset="0"/>
                  <a:ea typeface="Amazon Ember" charset="0"/>
                  <a:cs typeface="Amazon Ember" charset="0"/>
                </a:rPr>
                <a:t>Import</a:t>
              </a:r>
            </a:p>
            <a:p>
              <a:pPr algn="r" defTabSz="1219122">
                <a:defRPr/>
              </a:pPr>
              <a:r>
                <a:rPr lang="en-US" sz="800" kern="0" dirty="0">
                  <a:solidFill>
                    <a:srgbClr val="474746"/>
                  </a:solidFill>
                  <a:latin typeface="Amazon Ember" charset="0"/>
                  <a:ea typeface="Amazon Ember" charset="0"/>
                  <a:cs typeface="Amazon Ember" charset="0"/>
                </a:rPr>
                <a:t>export</a:t>
              </a:r>
            </a:p>
          </p:txBody>
        </p:sp>
      </p:grpSp>
      <p:sp>
        <p:nvSpPr>
          <p:cNvPr id="542" name="Right Brace 541"/>
          <p:cNvSpPr/>
          <p:nvPr/>
        </p:nvSpPr>
        <p:spPr>
          <a:xfrm>
            <a:off x="7870118" y="3152093"/>
            <a:ext cx="596053" cy="1159685"/>
          </a:xfrm>
          <a:prstGeom prst="rightBrac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latin typeface="Amazon Ember" charset="0"/>
              <a:ea typeface="Amazon Ember" charset="0"/>
              <a:cs typeface="Amazon Ember" charset="0"/>
            </a:endParaRPr>
          </a:p>
        </p:txBody>
      </p:sp>
      <p:grpSp>
        <p:nvGrpSpPr>
          <p:cNvPr id="552" name="Group 551"/>
          <p:cNvGrpSpPr/>
          <p:nvPr/>
        </p:nvGrpSpPr>
        <p:grpSpPr>
          <a:xfrm>
            <a:off x="4377737" y="3182371"/>
            <a:ext cx="1633781" cy="1142658"/>
            <a:chOff x="3277254" y="2335176"/>
            <a:chExt cx="1225336" cy="856993"/>
          </a:xfrm>
        </p:grpSpPr>
        <p:sp>
          <p:nvSpPr>
            <p:cNvPr id="546" name="Rectangle 545"/>
            <p:cNvSpPr/>
            <p:nvPr/>
          </p:nvSpPr>
          <p:spPr>
            <a:xfrm>
              <a:off x="3277254" y="2796965"/>
              <a:ext cx="1225336" cy="395204"/>
            </a:xfrm>
            <a:prstGeom prst="rect">
              <a:avLst/>
            </a:prstGeom>
          </p:spPr>
          <p:txBody>
            <a:bodyPr wrap="none">
              <a:spAutoFit/>
            </a:bodyPr>
            <a:lstStyle/>
            <a:p>
              <a:pPr defTabSz="1219122">
                <a:defRPr/>
              </a:pPr>
              <a:r>
                <a:rPr lang="zh-CN" altLang="en-US" sz="2824" kern="0">
                  <a:solidFill>
                    <a:prstClr val="white"/>
                  </a:solidFill>
                </a:rPr>
                <a:t>日志文件</a:t>
              </a:r>
              <a:endParaRPr lang="en-US" sz="2824" kern="0">
                <a:solidFill>
                  <a:prstClr val="white"/>
                </a:solidFill>
              </a:endParaRPr>
            </a:p>
          </p:txBody>
        </p:sp>
        <p:sp>
          <p:nvSpPr>
            <p:cNvPr id="547" name="Rectangle 546"/>
            <p:cNvSpPr/>
            <p:nvPr/>
          </p:nvSpPr>
          <p:spPr>
            <a:xfrm>
              <a:off x="3277254" y="2335176"/>
              <a:ext cx="1225336" cy="395204"/>
            </a:xfrm>
            <a:prstGeom prst="rect">
              <a:avLst/>
            </a:prstGeom>
          </p:spPr>
          <p:txBody>
            <a:bodyPr wrap="none">
              <a:spAutoFit/>
            </a:bodyPr>
            <a:lstStyle/>
            <a:p>
              <a:pPr defTabSz="1219122">
                <a:defRPr/>
              </a:pPr>
              <a:r>
                <a:rPr lang="zh-CN" altLang="en-US" sz="2824" kern="0">
                  <a:solidFill>
                    <a:prstClr val="white"/>
                  </a:solidFill>
                </a:rPr>
                <a:t>媒体文件</a:t>
              </a:r>
              <a:endParaRPr lang="en-US" sz="2824" kern="0">
                <a:solidFill>
                  <a:prstClr val="white"/>
                </a:solidFill>
              </a:endParaRPr>
            </a:p>
          </p:txBody>
        </p:sp>
      </p:grpSp>
      <p:grpSp>
        <p:nvGrpSpPr>
          <p:cNvPr id="535" name="Group 534"/>
          <p:cNvGrpSpPr/>
          <p:nvPr/>
        </p:nvGrpSpPr>
        <p:grpSpPr>
          <a:xfrm>
            <a:off x="386504" y="749423"/>
            <a:ext cx="3030262" cy="1918615"/>
            <a:chOff x="289878" y="559576"/>
            <a:chExt cx="2272696" cy="1438961"/>
          </a:xfrm>
        </p:grpSpPr>
        <p:sp>
          <p:nvSpPr>
            <p:cNvPr id="311" name="Rectangle 310"/>
            <p:cNvSpPr/>
            <p:nvPr/>
          </p:nvSpPr>
          <p:spPr>
            <a:xfrm>
              <a:off x="507298" y="1169722"/>
              <a:ext cx="1289304" cy="272013"/>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移动应用</a:t>
              </a:r>
              <a:endParaRPr lang="en-US" sz="1067" b="1" kern="0" dirty="0">
                <a:solidFill>
                  <a:srgbClr val="474746"/>
                </a:solidFill>
                <a:latin typeface="Amazon Ember" charset="0"/>
                <a:ea typeface="Amazon Ember" charset="0"/>
                <a:cs typeface="Amazon Ember" charset="0"/>
              </a:endParaRPr>
            </a:p>
          </p:txBody>
        </p:sp>
        <p:sp>
          <p:nvSpPr>
            <p:cNvPr id="312" name="Rectangle 311"/>
            <p:cNvSpPr/>
            <p:nvPr/>
          </p:nvSpPr>
          <p:spPr>
            <a:xfrm>
              <a:off x="510992" y="869171"/>
              <a:ext cx="1289304" cy="26784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网站应用</a:t>
              </a:r>
              <a:endParaRPr lang="en-US" sz="1067" b="1" kern="0" dirty="0">
                <a:solidFill>
                  <a:srgbClr val="474746"/>
                </a:solidFill>
                <a:latin typeface="Amazon Ember" charset="0"/>
                <a:ea typeface="Amazon Ember" charset="0"/>
                <a:cs typeface="Amazon Ember" charset="0"/>
              </a:endParaRPr>
            </a:p>
          </p:txBody>
        </p:sp>
        <p:grpSp>
          <p:nvGrpSpPr>
            <p:cNvPr id="318" name="Group 317"/>
            <p:cNvGrpSpPr/>
            <p:nvPr/>
          </p:nvGrpSpPr>
          <p:grpSpPr>
            <a:xfrm>
              <a:off x="510992" y="1475702"/>
              <a:ext cx="1289304" cy="403226"/>
              <a:chOff x="469779" y="3316245"/>
              <a:chExt cx="1289304" cy="403226"/>
            </a:xfrm>
          </p:grpSpPr>
          <p:sp>
            <p:nvSpPr>
              <p:cNvPr id="319" name="Rectangle 318"/>
              <p:cNvSpPr/>
              <p:nvPr/>
            </p:nvSpPr>
            <p:spPr>
              <a:xfrm>
                <a:off x="469779" y="3316245"/>
                <a:ext cx="1289304" cy="403226"/>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数据中心</a:t>
                </a:r>
                <a:endParaRPr lang="en-US" sz="1067" b="1" kern="0" dirty="0">
                  <a:solidFill>
                    <a:srgbClr val="474746"/>
                  </a:solidFill>
                  <a:latin typeface="Amazon Ember" charset="0"/>
                  <a:ea typeface="Amazon Ember" charset="0"/>
                  <a:cs typeface="Amazon Ember" charset="0"/>
                </a:endParaRPr>
              </a:p>
            </p:txBody>
          </p:sp>
          <p:pic>
            <p:nvPicPr>
              <p:cNvPr id="320" name="Picture 3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37049" y="3336313"/>
                <a:ext cx="137012" cy="164414"/>
              </a:xfrm>
              <a:prstGeom prst="rect">
                <a:avLst/>
              </a:prstGeom>
            </p:spPr>
          </p:pic>
        </p:grpSp>
        <p:sp>
          <p:nvSpPr>
            <p:cNvPr id="321" name="TextBox 320"/>
            <p:cNvSpPr txBox="1"/>
            <p:nvPr/>
          </p:nvSpPr>
          <p:spPr>
            <a:xfrm>
              <a:off x="985072" y="1683124"/>
              <a:ext cx="1153032" cy="155632"/>
            </a:xfrm>
            <a:prstGeom prst="rect">
              <a:avLst/>
            </a:prstGeom>
            <a:noFill/>
          </p:spPr>
          <p:txBody>
            <a:bodyPr wrap="square" lIns="0" tIns="0" rIns="0" bIns="0" rtlCol="0" anchor="ctr">
              <a:noAutofit/>
            </a:bodyPr>
            <a:lstStyle/>
            <a:p>
              <a:pPr algn="ctr" defTabSz="1219122">
                <a:defRPr/>
              </a:pPr>
              <a:r>
                <a:rPr lang="en-US" sz="800" b="1" kern="0" dirty="0">
                  <a:solidFill>
                    <a:srgbClr val="474746"/>
                  </a:solidFill>
                  <a:latin typeface="Amazon Ember" charset="0"/>
                  <a:ea typeface="Amazon Ember" charset="0"/>
                  <a:cs typeface="Amazon Ember" charset="0"/>
                </a:rPr>
                <a:t>AWS Direct </a:t>
              </a:r>
            </a:p>
            <a:p>
              <a:pPr algn="ctr" defTabSz="1219122">
                <a:defRPr/>
              </a:pPr>
              <a:r>
                <a:rPr lang="en-US" sz="800" b="1" kern="0" dirty="0">
                  <a:solidFill>
                    <a:srgbClr val="474746"/>
                  </a:solidFill>
                  <a:latin typeface="Amazon Ember" charset="0"/>
                  <a:ea typeface="Amazon Ember" charset="0"/>
                  <a:cs typeface="Amazon Ember" charset="0"/>
                </a:rPr>
                <a:t>Connect</a:t>
              </a:r>
            </a:p>
          </p:txBody>
        </p:sp>
        <p:pic>
          <p:nvPicPr>
            <p:cNvPr id="334" name="Picture 3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87148" y="1256359"/>
              <a:ext cx="149186" cy="171792"/>
            </a:xfrm>
            <a:prstGeom prst="rect">
              <a:avLst/>
            </a:prstGeom>
          </p:spPr>
        </p:pic>
        <p:pic>
          <p:nvPicPr>
            <p:cNvPr id="335" name="Picture 3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91509" y="914545"/>
              <a:ext cx="140465" cy="161748"/>
            </a:xfrm>
            <a:prstGeom prst="rect">
              <a:avLst/>
            </a:prstGeom>
          </p:spPr>
        </p:pic>
        <p:pic>
          <p:nvPicPr>
            <p:cNvPr id="336" name="Picture 33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52762" y="1253550"/>
              <a:ext cx="138252" cy="159200"/>
            </a:xfrm>
            <a:prstGeom prst="rect">
              <a:avLst/>
            </a:prstGeom>
          </p:spPr>
        </p:pic>
        <p:pic>
          <p:nvPicPr>
            <p:cNvPr id="337" name="Picture 3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52762" y="929181"/>
              <a:ext cx="138252" cy="159200"/>
            </a:xfrm>
            <a:prstGeom prst="rect">
              <a:avLst/>
            </a:prstGeom>
          </p:spPr>
        </p:pic>
        <p:grpSp>
          <p:nvGrpSpPr>
            <p:cNvPr id="338" name="Group 337"/>
            <p:cNvGrpSpPr/>
            <p:nvPr/>
          </p:nvGrpSpPr>
          <p:grpSpPr>
            <a:xfrm>
              <a:off x="1877431" y="1248760"/>
              <a:ext cx="685143" cy="271248"/>
              <a:chOff x="1901341" y="1209606"/>
              <a:chExt cx="685143" cy="271248"/>
            </a:xfrm>
          </p:grpSpPr>
          <p:sp>
            <p:nvSpPr>
              <p:cNvPr id="339" name="Shape 147"/>
              <p:cNvSpPr/>
              <p:nvPr/>
            </p:nvSpPr>
            <p:spPr>
              <a:xfrm rot="10800000" flipH="1">
                <a:off x="194275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0" name="Shape 148"/>
              <p:cNvSpPr/>
              <p:nvPr/>
            </p:nvSpPr>
            <p:spPr>
              <a:xfrm rot="10800000" flipH="1">
                <a:off x="202556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1" name="Shape 149"/>
              <p:cNvSpPr/>
              <p:nvPr/>
            </p:nvSpPr>
            <p:spPr>
              <a:xfrm rot="10800000" flipH="1">
                <a:off x="2191204"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2" name="Shape 150"/>
              <p:cNvSpPr/>
              <p:nvPr/>
            </p:nvSpPr>
            <p:spPr>
              <a:xfrm rot="10800000" flipH="1">
                <a:off x="235684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3" name="Shape 147"/>
              <p:cNvSpPr/>
              <p:nvPr/>
            </p:nvSpPr>
            <p:spPr>
              <a:xfrm rot="10800000" flipH="1">
                <a:off x="210838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4" name="Shape 148"/>
              <p:cNvSpPr/>
              <p:nvPr/>
            </p:nvSpPr>
            <p:spPr>
              <a:xfrm rot="10800000" flipH="1">
                <a:off x="2274022"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5" name="Shape 149"/>
              <p:cNvSpPr/>
              <p:nvPr/>
            </p:nvSpPr>
            <p:spPr>
              <a:xfrm rot="10800000" flipH="1">
                <a:off x="243965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6" name="Shape 150"/>
              <p:cNvSpPr/>
              <p:nvPr/>
            </p:nvSpPr>
            <p:spPr>
              <a:xfrm rot="10800000" flipH="1">
                <a:off x="252247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7" name="Shape 148"/>
              <p:cNvSpPr/>
              <p:nvPr/>
            </p:nvSpPr>
            <p:spPr>
              <a:xfrm rot="10800000" flipH="1">
                <a:off x="190134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8" name="Shape 149"/>
              <p:cNvSpPr/>
              <p:nvPr/>
            </p:nvSpPr>
            <p:spPr>
              <a:xfrm rot="10800000" flipH="1">
                <a:off x="2066977"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49" name="Shape 150"/>
              <p:cNvSpPr/>
              <p:nvPr/>
            </p:nvSpPr>
            <p:spPr>
              <a:xfrm rot="10800000" flipH="1">
                <a:off x="2232613"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0" name="Shape 147"/>
              <p:cNvSpPr/>
              <p:nvPr/>
            </p:nvSpPr>
            <p:spPr>
              <a:xfrm rot="10800000" flipH="1">
                <a:off x="198415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1" name="Shape 148"/>
              <p:cNvSpPr/>
              <p:nvPr/>
            </p:nvSpPr>
            <p:spPr>
              <a:xfrm rot="10800000" flipH="1">
                <a:off x="2149795"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2" name="Shape 149"/>
              <p:cNvSpPr/>
              <p:nvPr/>
            </p:nvSpPr>
            <p:spPr>
              <a:xfrm rot="10800000" flipH="1">
                <a:off x="231543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3" name="Shape 150"/>
              <p:cNvSpPr/>
              <p:nvPr/>
            </p:nvSpPr>
            <p:spPr>
              <a:xfrm rot="10800000" flipH="1">
                <a:off x="239824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4" name="Shape 149"/>
              <p:cNvSpPr/>
              <p:nvPr/>
            </p:nvSpPr>
            <p:spPr>
              <a:xfrm rot="10800000" flipH="1">
                <a:off x="2481067" y="1213947"/>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5" name="Shape 148"/>
              <p:cNvSpPr/>
              <p:nvPr/>
            </p:nvSpPr>
            <p:spPr>
              <a:xfrm rot="10800000" flipH="1">
                <a:off x="190689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6" name="Shape 149"/>
              <p:cNvSpPr/>
              <p:nvPr/>
            </p:nvSpPr>
            <p:spPr>
              <a:xfrm rot="10800000" flipH="1">
                <a:off x="2072535"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7" name="Shape 150"/>
              <p:cNvSpPr/>
              <p:nvPr/>
            </p:nvSpPr>
            <p:spPr>
              <a:xfrm rot="10800000" flipH="1">
                <a:off x="2238171"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8" name="Shape 147"/>
              <p:cNvSpPr/>
              <p:nvPr/>
            </p:nvSpPr>
            <p:spPr>
              <a:xfrm rot="10800000" flipH="1">
                <a:off x="198971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59" name="Shape 148"/>
              <p:cNvSpPr/>
              <p:nvPr/>
            </p:nvSpPr>
            <p:spPr>
              <a:xfrm rot="10800000" flipH="1">
                <a:off x="2155353"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0" name="Shape 149"/>
              <p:cNvSpPr/>
              <p:nvPr/>
            </p:nvSpPr>
            <p:spPr>
              <a:xfrm rot="10800000" flipH="1">
                <a:off x="232098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1" name="Shape 150"/>
              <p:cNvSpPr/>
              <p:nvPr/>
            </p:nvSpPr>
            <p:spPr>
              <a:xfrm rot="10800000" flipH="1">
                <a:off x="240380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2" name="Shape 149"/>
              <p:cNvSpPr/>
              <p:nvPr/>
            </p:nvSpPr>
            <p:spPr>
              <a:xfrm rot="10800000" flipH="1">
                <a:off x="2486625" y="1348647"/>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3" name="Shape 148"/>
              <p:cNvSpPr/>
              <p:nvPr/>
            </p:nvSpPr>
            <p:spPr>
              <a:xfrm rot="10800000" flipH="1">
                <a:off x="193302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4" name="Shape 149"/>
              <p:cNvSpPr/>
              <p:nvPr/>
            </p:nvSpPr>
            <p:spPr>
              <a:xfrm rot="10800000" flipH="1">
                <a:off x="2098658"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5" name="Shape 150"/>
              <p:cNvSpPr/>
              <p:nvPr/>
            </p:nvSpPr>
            <p:spPr>
              <a:xfrm rot="10800000" flipH="1">
                <a:off x="2264294"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6" name="Shape 147"/>
              <p:cNvSpPr/>
              <p:nvPr/>
            </p:nvSpPr>
            <p:spPr>
              <a:xfrm rot="10800000" flipH="1">
                <a:off x="2015840"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7" name="Shape 148"/>
              <p:cNvSpPr/>
              <p:nvPr/>
            </p:nvSpPr>
            <p:spPr>
              <a:xfrm rot="10800000" flipH="1">
                <a:off x="2181476"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8" name="Shape 149"/>
              <p:cNvSpPr/>
              <p:nvPr/>
            </p:nvSpPr>
            <p:spPr>
              <a:xfrm rot="10800000" flipH="1">
                <a:off x="234711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69" name="Shape 150"/>
              <p:cNvSpPr/>
              <p:nvPr/>
            </p:nvSpPr>
            <p:spPr>
              <a:xfrm rot="10800000" flipH="1">
                <a:off x="2429930"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370" name="Shape 149"/>
              <p:cNvSpPr/>
              <p:nvPr/>
            </p:nvSpPr>
            <p:spPr>
              <a:xfrm rot="10800000" flipH="1">
                <a:off x="2512748" y="141684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grpSp>
        <p:sp>
          <p:nvSpPr>
            <p:cNvPr id="371" name="Left-Right Arrow 370"/>
            <p:cNvSpPr/>
            <p:nvPr/>
          </p:nvSpPr>
          <p:spPr>
            <a:xfrm>
              <a:off x="1848971" y="1553595"/>
              <a:ext cx="691246" cy="196111"/>
            </a:xfrm>
            <a:prstGeom prst="leftRightArrow">
              <a:avLst/>
            </a:prstGeom>
            <a:solidFill>
              <a:sysClr val="window" lastClr="FFFFFF">
                <a:lumMod val="95000"/>
              </a:sysClr>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记录</a:t>
              </a:r>
              <a:endParaRPr lang="en-US" sz="1067" b="1" kern="0" dirty="0">
                <a:solidFill>
                  <a:srgbClr val="474746"/>
                </a:solidFill>
                <a:latin typeface="Amazon Ember" charset="0"/>
                <a:ea typeface="Amazon Ember" charset="0"/>
                <a:cs typeface="Amazon Ember" charset="0"/>
              </a:endParaRPr>
            </a:p>
          </p:txBody>
        </p:sp>
        <p:sp>
          <p:nvSpPr>
            <p:cNvPr id="455" name="TextBox 454"/>
            <p:cNvSpPr txBox="1"/>
            <p:nvPr/>
          </p:nvSpPr>
          <p:spPr>
            <a:xfrm rot="16200000">
              <a:off x="-333400" y="1182854"/>
              <a:ext cx="1438961"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Applications</a:t>
              </a:r>
            </a:p>
          </p:txBody>
        </p:sp>
      </p:grpSp>
      <p:sp>
        <p:nvSpPr>
          <p:cNvPr id="538" name="Right Brace 537"/>
          <p:cNvSpPr/>
          <p:nvPr/>
        </p:nvSpPr>
        <p:spPr>
          <a:xfrm>
            <a:off x="7884160" y="1278722"/>
            <a:ext cx="596053" cy="860018"/>
          </a:xfrm>
          <a:prstGeom prst="rightBrac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latin typeface="Amazon Ember" charset="0"/>
              <a:ea typeface="Amazon Ember" charset="0"/>
              <a:cs typeface="Amazon Ember" charset="0"/>
            </a:endParaRPr>
          </a:p>
        </p:txBody>
      </p:sp>
      <p:grpSp>
        <p:nvGrpSpPr>
          <p:cNvPr id="550" name="Group 549"/>
          <p:cNvGrpSpPr/>
          <p:nvPr/>
        </p:nvGrpSpPr>
        <p:grpSpPr>
          <a:xfrm>
            <a:off x="4377738" y="1199905"/>
            <a:ext cx="2358338" cy="1052145"/>
            <a:chOff x="3283303" y="971347"/>
            <a:chExt cx="1768753" cy="789108"/>
          </a:xfrm>
        </p:grpSpPr>
        <p:sp>
          <p:nvSpPr>
            <p:cNvPr id="548" name="Rectangle 547"/>
            <p:cNvSpPr/>
            <p:nvPr/>
          </p:nvSpPr>
          <p:spPr>
            <a:xfrm>
              <a:off x="3283303" y="971347"/>
              <a:ext cx="1768753" cy="395204"/>
            </a:xfrm>
            <a:prstGeom prst="rect">
              <a:avLst/>
            </a:prstGeom>
          </p:spPr>
          <p:txBody>
            <a:bodyPr wrap="none">
              <a:spAutoFit/>
            </a:bodyPr>
            <a:lstStyle/>
            <a:p>
              <a:pPr defTabSz="1219122">
                <a:defRPr/>
              </a:pPr>
              <a:r>
                <a:rPr lang="zh-CN" altLang="en-US" sz="2824" kern="0">
                  <a:solidFill>
                    <a:prstClr val="white"/>
                  </a:solidFill>
                </a:rPr>
                <a:t>结构化的数据</a:t>
              </a:r>
              <a:endParaRPr lang="en-US" sz="2824" kern="0">
                <a:solidFill>
                  <a:prstClr val="white"/>
                </a:solidFill>
              </a:endParaRPr>
            </a:p>
          </p:txBody>
        </p:sp>
        <p:sp>
          <p:nvSpPr>
            <p:cNvPr id="549" name="Rectangle 548"/>
            <p:cNvSpPr/>
            <p:nvPr/>
          </p:nvSpPr>
          <p:spPr>
            <a:xfrm>
              <a:off x="3283303" y="1365251"/>
              <a:ext cx="1497044" cy="395204"/>
            </a:xfrm>
            <a:prstGeom prst="rect">
              <a:avLst/>
            </a:prstGeom>
          </p:spPr>
          <p:txBody>
            <a:bodyPr wrap="none">
              <a:spAutoFit/>
            </a:bodyPr>
            <a:lstStyle/>
            <a:p>
              <a:pPr defTabSz="1219122">
                <a:defRPr/>
              </a:pPr>
              <a:r>
                <a:rPr lang="zh-CN" altLang="en-US" sz="2824" kern="0">
                  <a:solidFill>
                    <a:prstClr val="white"/>
                  </a:solidFill>
                </a:rPr>
                <a:t>数据库记录</a:t>
              </a:r>
              <a:endParaRPr lang="en-US" sz="2824" kern="0">
                <a:solidFill>
                  <a:prstClr val="white"/>
                </a:solidFill>
              </a:endParaRPr>
            </a:p>
          </p:txBody>
        </p:sp>
      </p:grpSp>
      <p:sp>
        <p:nvSpPr>
          <p:cNvPr id="2" name="Title 1"/>
          <p:cNvSpPr>
            <a:spLocks noGrp="1"/>
          </p:cNvSpPr>
          <p:nvPr>
            <p:ph type="title"/>
          </p:nvPr>
        </p:nvSpPr>
        <p:spPr/>
        <p:txBody>
          <a:bodyPr/>
          <a:lstStyle/>
          <a:p>
            <a:pPr algn="ctr"/>
            <a:r>
              <a:rPr lang="zh-CN" altLang="en-US" dirty="0"/>
              <a:t>数据类型</a:t>
            </a:r>
            <a:endParaRPr lang="en-US" dirty="0"/>
          </a:p>
        </p:txBody>
      </p:sp>
      <p:sp>
        <p:nvSpPr>
          <p:cNvPr id="157" name="Chevron blue"/>
          <p:cNvSpPr/>
          <p:nvPr/>
        </p:nvSpPr>
        <p:spPr>
          <a:xfrm>
            <a:off x="8716293" y="363506"/>
            <a:ext cx="2586075" cy="498025"/>
          </a:xfrm>
          <a:prstGeom prst="chevron">
            <a:avLst/>
          </a:prstGeom>
          <a:solidFill>
            <a:srgbClr val="00B0F0"/>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存储</a:t>
            </a:r>
            <a:endParaRPr lang="en-US" sz="2824" kern="0" dirty="0">
              <a:solidFill>
                <a:prstClr val="white"/>
              </a:solidFill>
              <a:latin typeface="Amazon Ember" charset="0"/>
              <a:ea typeface="Amazon Ember" charset="0"/>
              <a:cs typeface="Amazon Ember" charset="0"/>
            </a:endParaRPr>
          </a:p>
        </p:txBody>
      </p:sp>
      <p:grpSp>
        <p:nvGrpSpPr>
          <p:cNvPr id="3" name="sqlNoSQLIn blue box"/>
          <p:cNvGrpSpPr/>
          <p:nvPr/>
        </p:nvGrpSpPr>
        <p:grpSpPr>
          <a:xfrm>
            <a:off x="8998295" y="1031659"/>
            <a:ext cx="2081951" cy="1936998"/>
            <a:chOff x="6748721" y="773743"/>
            <a:chExt cx="1561463" cy="1452749"/>
          </a:xfrm>
        </p:grpSpPr>
        <p:sp>
          <p:nvSpPr>
            <p:cNvPr id="158" name="Rectangle 157"/>
            <p:cNvSpPr/>
            <p:nvPr/>
          </p:nvSpPr>
          <p:spPr>
            <a:xfrm>
              <a:off x="6748721" y="1217642"/>
              <a:ext cx="1556752" cy="488470"/>
            </a:xfrm>
            <a:prstGeom prst="rect">
              <a:avLst/>
            </a:prstGeom>
            <a:solidFill>
              <a:srgbClr val="49A8F2"/>
            </a:solidFill>
            <a:ln w="9525" cap="flat" cmpd="sng" algn="ctr">
              <a:noFill/>
              <a:prstDash val="solid"/>
            </a:ln>
            <a:effectLst/>
          </p:spPr>
          <p:txBody>
            <a:bodyPr rtlCol="0" anchor="ctr"/>
            <a:lstStyle/>
            <a:p>
              <a:pPr algn="ctr" defTabSz="1219122">
                <a:defRPr/>
              </a:pPr>
              <a:r>
                <a:rPr lang="en-US" sz="2824" kern="0">
                  <a:solidFill>
                    <a:prstClr val="white"/>
                  </a:solidFill>
                  <a:latin typeface="Amazon Ember" charset="0"/>
                  <a:ea typeface="Amazon Ember" charset="0"/>
                  <a:cs typeface="Amazon Ember" charset="0"/>
                </a:rPr>
                <a:t>NoSQL</a:t>
              </a:r>
            </a:p>
          </p:txBody>
        </p:sp>
        <p:sp>
          <p:nvSpPr>
            <p:cNvPr id="159" name="Rectangle 158"/>
            <p:cNvSpPr/>
            <p:nvPr/>
          </p:nvSpPr>
          <p:spPr>
            <a:xfrm>
              <a:off x="6748721" y="773743"/>
              <a:ext cx="1554946" cy="415468"/>
            </a:xfrm>
            <a:prstGeom prst="rect">
              <a:avLst/>
            </a:prstGeom>
            <a:solidFill>
              <a:srgbClr val="49A8F2"/>
            </a:solidFill>
            <a:ln w="9525" cap="flat" cmpd="sng" algn="ctr">
              <a:noFill/>
              <a:prstDash val="solid"/>
            </a:ln>
            <a:effectLst/>
          </p:spPr>
          <p:txBody>
            <a:bodyPr rtlCol="0" anchor="ctr"/>
            <a:lstStyle/>
            <a:p>
              <a:pPr algn="ctr" defTabSz="1219122">
                <a:defRPr/>
              </a:pPr>
              <a:r>
                <a:rPr lang="zh-CN" altLang="en-US" sz="2824" kern="0">
                  <a:solidFill>
                    <a:prstClr val="white"/>
                  </a:solidFill>
                  <a:latin typeface="Amazon Ember" charset="0"/>
                  <a:ea typeface="Amazon Ember" charset="0"/>
                  <a:cs typeface="Amazon Ember" charset="0"/>
                </a:rPr>
                <a:t>内存</a:t>
              </a:r>
              <a:endParaRPr lang="en-US" sz="2824" kern="0">
                <a:solidFill>
                  <a:prstClr val="white"/>
                </a:solidFill>
                <a:latin typeface="Amazon Ember" charset="0"/>
                <a:ea typeface="Amazon Ember" charset="0"/>
                <a:cs typeface="Amazon Ember" charset="0"/>
              </a:endParaRPr>
            </a:p>
          </p:txBody>
        </p:sp>
        <p:sp>
          <p:nvSpPr>
            <p:cNvPr id="160" name="Rectangle 159"/>
            <p:cNvSpPr/>
            <p:nvPr/>
          </p:nvSpPr>
          <p:spPr>
            <a:xfrm>
              <a:off x="6748721" y="1738022"/>
              <a:ext cx="1561463" cy="488470"/>
            </a:xfrm>
            <a:prstGeom prst="rect">
              <a:avLst/>
            </a:prstGeom>
            <a:solidFill>
              <a:srgbClr val="49A8F2"/>
            </a:solidFill>
            <a:ln w="9525" cap="flat" cmpd="sng" algn="ctr">
              <a:noFill/>
              <a:prstDash val="solid"/>
            </a:ln>
            <a:effectLst/>
          </p:spPr>
          <p:txBody>
            <a:bodyPr rtlCol="0" anchor="ctr"/>
            <a:lstStyle/>
            <a:p>
              <a:pPr algn="ctr" defTabSz="1219122">
                <a:defRPr/>
              </a:pPr>
              <a:r>
                <a:rPr lang="en-US" sz="2824" kern="0">
                  <a:solidFill>
                    <a:prstClr val="white"/>
                  </a:solidFill>
                  <a:latin typeface="Amazon Ember" charset="0"/>
                  <a:ea typeface="Amazon Ember" charset="0"/>
                  <a:cs typeface="Amazon Ember" charset="0"/>
                </a:rPr>
                <a:t>SQL</a:t>
              </a:r>
            </a:p>
          </p:txBody>
        </p:sp>
      </p:grpSp>
      <p:sp>
        <p:nvSpPr>
          <p:cNvPr id="161" name="file blue box"/>
          <p:cNvSpPr/>
          <p:nvPr/>
        </p:nvSpPr>
        <p:spPr>
          <a:xfrm>
            <a:off x="8998295" y="3324318"/>
            <a:ext cx="2072033" cy="862044"/>
          </a:xfrm>
          <a:prstGeom prst="rect">
            <a:avLst/>
          </a:prstGeom>
          <a:solidFill>
            <a:srgbClr val="49A8F2"/>
          </a:solidFill>
          <a:ln w="9525" cap="flat" cmpd="sng" algn="ctr">
            <a:noFill/>
            <a:prstDash val="solid"/>
          </a:ln>
          <a:effectLst/>
        </p:spPr>
        <p:txBody>
          <a:bodyPr rtlCol="0" anchor="ctr"/>
          <a:lstStyle/>
          <a:p>
            <a:pPr algn="ctr" defTabSz="1219122">
              <a:defRPr/>
            </a:pPr>
            <a:r>
              <a:rPr lang="zh-CN" altLang="en-US" sz="2824" kern="0" dirty="0">
                <a:solidFill>
                  <a:prstClr val="white"/>
                </a:solidFill>
                <a:latin typeface="Amazon Ember" charset="0"/>
                <a:ea typeface="Amazon Ember" charset="0"/>
                <a:cs typeface="Amazon Ember" charset="0"/>
              </a:rPr>
              <a:t>文件</a:t>
            </a:r>
            <a:r>
              <a:rPr lang="en-US" sz="2824" kern="0" dirty="0">
                <a:solidFill>
                  <a:prstClr val="white"/>
                </a:solidFill>
                <a:latin typeface="Amazon Ember" charset="0"/>
                <a:ea typeface="Amazon Ember" charset="0"/>
                <a:cs typeface="Amazon Ember" charset="0"/>
              </a:rPr>
              <a:t>/</a:t>
            </a:r>
            <a:r>
              <a:rPr lang="zh-CN" altLang="en-US" sz="2824" kern="0" dirty="0">
                <a:solidFill>
                  <a:prstClr val="white"/>
                </a:solidFill>
                <a:latin typeface="Amazon Ember" charset="0"/>
                <a:ea typeface="Amazon Ember" charset="0"/>
                <a:cs typeface="Amazon Ember" charset="0"/>
              </a:rPr>
              <a:t>对象存储</a:t>
            </a:r>
            <a:endParaRPr lang="en-US" sz="2824" kern="0" dirty="0">
              <a:solidFill>
                <a:prstClr val="white"/>
              </a:solidFill>
              <a:latin typeface="Amazon Ember" charset="0"/>
              <a:ea typeface="Amazon Ember" charset="0"/>
              <a:cs typeface="Amazon Ember" charset="0"/>
            </a:endParaRPr>
          </a:p>
        </p:txBody>
      </p:sp>
      <p:sp>
        <p:nvSpPr>
          <p:cNvPr id="162" name="stream blue box"/>
          <p:cNvSpPr/>
          <p:nvPr/>
        </p:nvSpPr>
        <p:spPr>
          <a:xfrm>
            <a:off x="8998295" y="5064691"/>
            <a:ext cx="2070082" cy="862044"/>
          </a:xfrm>
          <a:prstGeom prst="rect">
            <a:avLst/>
          </a:prstGeom>
          <a:solidFill>
            <a:srgbClr val="49A8F2"/>
          </a:solidFill>
          <a:ln w="9525" cap="flat" cmpd="sng" algn="ctr">
            <a:noFill/>
            <a:prstDash val="solid"/>
          </a:ln>
          <a:effectLst/>
        </p:spPr>
        <p:txBody>
          <a:bodyPr rtlCol="0" anchor="ctr"/>
          <a:lstStyle/>
          <a:p>
            <a:pPr algn="ctr" defTabSz="1219122">
              <a:defRPr/>
            </a:pPr>
            <a:r>
              <a:rPr lang="zh-CN" altLang="en-US" sz="2824" kern="0" dirty="0">
                <a:solidFill>
                  <a:prstClr val="white"/>
                </a:solidFill>
                <a:latin typeface="Amazon Ember" charset="0"/>
                <a:ea typeface="Amazon Ember" charset="0"/>
                <a:cs typeface="Amazon Ember" charset="0"/>
              </a:rPr>
              <a:t>流存储</a:t>
            </a:r>
            <a:endParaRPr lang="en-US" sz="2824" kern="0" dirty="0">
              <a:solidFill>
                <a:prstClr val="white"/>
              </a:solidFill>
              <a:latin typeface="Amazon Ember" charset="0"/>
              <a:ea typeface="Amazon Ember" charset="0"/>
              <a:cs typeface="Amazon Ember" charset="0"/>
            </a:endParaRPr>
          </a:p>
        </p:txBody>
      </p:sp>
    </p:spTree>
    <p:extLst>
      <p:ext uri="{BB962C8B-B14F-4D97-AF65-F5344CB8AC3E}">
        <p14:creationId xmlns:p14="http://schemas.microsoft.com/office/powerpoint/2010/main" val="2295051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64"/>
                                        </p:tgtEl>
                                      </p:cBhvr>
                                    </p:animEffect>
                                    <p:set>
                                      <p:cBhvr>
                                        <p:cTn id="9" dur="1" fill="hold">
                                          <p:stCondLst>
                                            <p:cond delay="499"/>
                                          </p:stCondLst>
                                        </p:cTn>
                                        <p:tgtEl>
                                          <p:spTgt spid="164"/>
                                        </p:tgtEl>
                                        <p:attrNameLst>
                                          <p:attrName>style.visibility</p:attrName>
                                        </p:attrNameLst>
                                      </p:cBhvr>
                                      <p:to>
                                        <p:strVal val="hidden"/>
                                      </p:to>
                                    </p:set>
                                  </p:childTnLst>
                                </p:cTn>
                              </p:par>
                              <p:par>
                                <p:cTn id="10" presetID="9"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65"/>
                                        </p:tgtEl>
                                      </p:cBhvr>
                                    </p:animEffect>
                                    <p:set>
                                      <p:cBhvr>
                                        <p:cTn id="17" dur="1" fill="hold">
                                          <p:stCondLst>
                                            <p:cond delay="499"/>
                                          </p:stCondLst>
                                        </p:cTn>
                                        <p:tgtEl>
                                          <p:spTgt spid="165"/>
                                        </p:tgtEl>
                                        <p:attrNameLst>
                                          <p:attrName>style.visibility</p:attrName>
                                        </p:attrNameLst>
                                      </p:cBhvr>
                                      <p:to>
                                        <p:strVal val="hidden"/>
                                      </p:to>
                                    </p:se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61"/>
                                        </p:tgtEl>
                                        <p:attrNameLst>
                                          <p:attrName>style.visibility</p:attrName>
                                        </p:attrNameLst>
                                      </p:cBhvr>
                                      <p:to>
                                        <p:strVal val="visible"/>
                                      </p:to>
                                    </p:set>
                                    <p:animEffect transition="in" filter="dissolve">
                                      <p:cBhvr>
                                        <p:cTn id="21" dur="500"/>
                                        <p:tgtEl>
                                          <p:spTgt spid="16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0" nodeType="clickEffect">
                                  <p:stCondLst>
                                    <p:cond delay="0"/>
                                  </p:stCondLst>
                                  <p:childTnLst>
                                    <p:animEffect transition="out" filter="dissolve">
                                      <p:cBhvr>
                                        <p:cTn id="25" dur="500"/>
                                        <p:tgtEl>
                                          <p:spTgt spid="166"/>
                                        </p:tgtEl>
                                      </p:cBhvr>
                                    </p:animEffect>
                                    <p:set>
                                      <p:cBhvr>
                                        <p:cTn id="26" dur="1" fill="hold">
                                          <p:stCondLst>
                                            <p:cond delay="499"/>
                                          </p:stCondLst>
                                        </p:cTn>
                                        <p:tgtEl>
                                          <p:spTgt spid="166"/>
                                        </p:tgtEl>
                                        <p:attrNameLst>
                                          <p:attrName>style.visibility</p:attrName>
                                        </p:attrNameLst>
                                      </p:cBhvr>
                                      <p:to>
                                        <p:strVal val="hidden"/>
                                      </p:to>
                                    </p:se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dissolve">
                                      <p:cBhvr>
                                        <p:cTn id="30"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5" grpId="0"/>
      <p:bldP spid="164" grpId="0"/>
      <p:bldP spid="157" grpId="0" animBg="1"/>
      <p:bldP spid="161" grpId="0" animBg="1"/>
      <p:bldP spid="16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hevron 272"/>
          <p:cNvSpPr/>
          <p:nvPr/>
        </p:nvSpPr>
        <p:spPr>
          <a:xfrm>
            <a:off x="565986" y="384378"/>
            <a:ext cx="2516708" cy="488560"/>
          </a:xfrm>
          <a:prstGeom prst="chevron">
            <a:avLst/>
          </a:prstGeom>
          <a:solidFill>
            <a:schemeClr val="tx1">
              <a:lumMod val="25000"/>
              <a:lumOff val="75000"/>
            </a:schemeClr>
          </a:solidFill>
          <a:ln w="25400" cap="flat" cmpd="sng" algn="ctr">
            <a:noFill/>
            <a:prstDash val="solid"/>
          </a:ln>
          <a:effectLst/>
        </p:spPr>
        <p:txBody>
          <a:bodyPr anchor="ctr"/>
          <a:lstStyle/>
          <a:p>
            <a:pPr algn="ctr" defTabSz="1219122">
              <a:defRPr/>
            </a:pPr>
            <a:r>
              <a:rPr lang="zh-CN" altLang="en-US" sz="1600" kern="0" dirty="0">
                <a:solidFill>
                  <a:srgbClr val="474746"/>
                </a:solidFill>
                <a:latin typeface="Amazon Ember" charset="0"/>
                <a:ea typeface="Amazon Ember" charset="0"/>
                <a:cs typeface="Amazon Ember" charset="0"/>
              </a:rPr>
              <a:t>收集</a:t>
            </a:r>
            <a:endParaRPr lang="en-US" sz="1867" kern="0" dirty="0">
              <a:solidFill>
                <a:srgbClr val="474746"/>
              </a:solidFill>
              <a:latin typeface="Amazon Ember" charset="0"/>
              <a:ea typeface="Amazon Ember" charset="0"/>
              <a:cs typeface="Amazon Ember" charset="0"/>
            </a:endParaRPr>
          </a:p>
        </p:txBody>
      </p:sp>
      <p:pic>
        <p:nvPicPr>
          <p:cNvPr id="440" name="Picture 4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858632" y="8774524"/>
            <a:ext cx="173178" cy="60958"/>
          </a:xfrm>
          <a:prstGeom prst="rect">
            <a:avLst/>
          </a:prstGeom>
        </p:spPr>
      </p:pic>
      <p:sp>
        <p:nvSpPr>
          <p:cNvPr id="158" name="Chevron 157"/>
          <p:cNvSpPr/>
          <p:nvPr/>
        </p:nvSpPr>
        <p:spPr>
          <a:xfrm>
            <a:off x="3252938" y="388536"/>
            <a:ext cx="2586075" cy="498025"/>
          </a:xfrm>
          <a:prstGeom prst="chevron">
            <a:avLst/>
          </a:prstGeom>
          <a:solidFill>
            <a:srgbClr val="00B0F0"/>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存储</a:t>
            </a:r>
            <a:endParaRPr lang="en-US" sz="2824" kern="0" dirty="0">
              <a:solidFill>
                <a:prstClr val="white"/>
              </a:solidFill>
              <a:latin typeface="Amazon Ember" charset="0"/>
              <a:ea typeface="Amazon Ember" charset="0"/>
              <a:cs typeface="Amazon Ember" charset="0"/>
            </a:endParaRPr>
          </a:p>
        </p:txBody>
      </p:sp>
      <p:sp>
        <p:nvSpPr>
          <p:cNvPr id="159" name="Rectangle 158"/>
          <p:cNvSpPr/>
          <p:nvPr/>
        </p:nvSpPr>
        <p:spPr>
          <a:xfrm>
            <a:off x="3534940" y="1648552"/>
            <a:ext cx="2075669" cy="651293"/>
          </a:xfrm>
          <a:prstGeom prst="rect">
            <a:avLst/>
          </a:prstGeom>
          <a:solidFill>
            <a:srgbClr val="49A8F2"/>
          </a:solidFill>
          <a:ln w="9525" cap="flat" cmpd="sng" algn="ctr">
            <a:noFill/>
            <a:prstDash val="solid"/>
          </a:ln>
          <a:effectLst/>
        </p:spPr>
        <p:txBody>
          <a:bodyPr rtlCol="0" anchor="ctr"/>
          <a:lstStyle/>
          <a:p>
            <a:pPr algn="ctr" defTabSz="1219122">
              <a:defRPr/>
            </a:pPr>
            <a:r>
              <a:rPr lang="en-US" sz="2824" kern="0">
                <a:solidFill>
                  <a:prstClr val="white"/>
                </a:solidFill>
                <a:latin typeface="Amazon Ember" charset="0"/>
                <a:ea typeface="Amazon Ember" charset="0"/>
                <a:cs typeface="Amazon Ember" charset="0"/>
              </a:rPr>
              <a:t>NoSQL</a:t>
            </a:r>
          </a:p>
        </p:txBody>
      </p:sp>
      <p:sp>
        <p:nvSpPr>
          <p:cNvPr id="164" name="Rectangle 163"/>
          <p:cNvSpPr/>
          <p:nvPr/>
        </p:nvSpPr>
        <p:spPr>
          <a:xfrm>
            <a:off x="3534938" y="1056687"/>
            <a:ext cx="2073262" cy="553958"/>
          </a:xfrm>
          <a:prstGeom prst="rect">
            <a:avLst/>
          </a:prstGeom>
          <a:solidFill>
            <a:srgbClr val="49A8F2"/>
          </a:solidFill>
          <a:ln w="9525" cap="flat" cmpd="sng" algn="ctr">
            <a:noFill/>
            <a:prstDash val="solid"/>
          </a:ln>
          <a:effectLst/>
        </p:spPr>
        <p:txBody>
          <a:bodyPr rtlCol="0" anchor="ctr"/>
          <a:lstStyle/>
          <a:p>
            <a:pPr algn="ctr" defTabSz="1219122">
              <a:defRPr/>
            </a:pPr>
            <a:r>
              <a:rPr lang="zh-CN" altLang="en-US" sz="2824" kern="0">
                <a:solidFill>
                  <a:prstClr val="white"/>
                </a:solidFill>
                <a:latin typeface="Amazon Ember" charset="0"/>
                <a:ea typeface="Amazon Ember" charset="0"/>
                <a:cs typeface="Amazon Ember" charset="0"/>
              </a:rPr>
              <a:t>内存</a:t>
            </a:r>
            <a:endParaRPr lang="en-US" sz="2824" kern="0">
              <a:solidFill>
                <a:prstClr val="white"/>
              </a:solidFill>
              <a:latin typeface="Amazon Ember" charset="0"/>
              <a:ea typeface="Amazon Ember" charset="0"/>
              <a:cs typeface="Amazon Ember" charset="0"/>
            </a:endParaRPr>
          </a:p>
        </p:txBody>
      </p:sp>
      <p:sp>
        <p:nvSpPr>
          <p:cNvPr id="165" name="Rectangle 164"/>
          <p:cNvSpPr/>
          <p:nvPr/>
        </p:nvSpPr>
        <p:spPr>
          <a:xfrm>
            <a:off x="3534940" y="2342392"/>
            <a:ext cx="2081951" cy="651293"/>
          </a:xfrm>
          <a:prstGeom prst="rect">
            <a:avLst/>
          </a:prstGeom>
          <a:solidFill>
            <a:srgbClr val="49A8F2"/>
          </a:solidFill>
          <a:ln w="9525" cap="flat" cmpd="sng" algn="ctr">
            <a:noFill/>
            <a:prstDash val="solid"/>
          </a:ln>
          <a:effectLst/>
        </p:spPr>
        <p:txBody>
          <a:bodyPr rtlCol="0" anchor="ctr"/>
          <a:lstStyle/>
          <a:p>
            <a:pPr algn="ctr" defTabSz="1219122">
              <a:defRPr/>
            </a:pPr>
            <a:r>
              <a:rPr lang="en-US" sz="2824" kern="0">
                <a:solidFill>
                  <a:prstClr val="white"/>
                </a:solidFill>
                <a:latin typeface="Amazon Ember" charset="0"/>
                <a:ea typeface="Amazon Ember" charset="0"/>
                <a:cs typeface="Amazon Ember" charset="0"/>
              </a:rPr>
              <a:t>SQL</a:t>
            </a:r>
          </a:p>
        </p:txBody>
      </p:sp>
      <p:sp>
        <p:nvSpPr>
          <p:cNvPr id="161" name="Rectangle 160"/>
          <p:cNvSpPr/>
          <p:nvPr/>
        </p:nvSpPr>
        <p:spPr>
          <a:xfrm>
            <a:off x="3534939" y="3173214"/>
            <a:ext cx="2072033" cy="870013"/>
          </a:xfrm>
          <a:prstGeom prst="rect">
            <a:avLst/>
          </a:prstGeom>
          <a:solidFill>
            <a:srgbClr val="49A8F2"/>
          </a:solidFill>
          <a:ln w="9525" cap="flat" cmpd="sng" algn="ctr">
            <a:noFill/>
            <a:prstDash val="solid"/>
          </a:ln>
          <a:effectLst/>
        </p:spPr>
        <p:txBody>
          <a:bodyPr rtlCol="0" anchor="ctr"/>
          <a:lstStyle/>
          <a:p>
            <a:pPr algn="ctr" defTabSz="1219122">
              <a:defRPr/>
            </a:pPr>
            <a:r>
              <a:rPr lang="zh-CN" altLang="en-US" sz="2824" kern="0" dirty="0">
                <a:solidFill>
                  <a:prstClr val="white"/>
                </a:solidFill>
                <a:latin typeface="Amazon Ember" charset="0"/>
                <a:ea typeface="Amazon Ember" charset="0"/>
                <a:cs typeface="Amazon Ember" charset="0"/>
              </a:rPr>
              <a:t>文件</a:t>
            </a:r>
            <a:r>
              <a:rPr lang="en-US" sz="2824" kern="0" dirty="0">
                <a:solidFill>
                  <a:prstClr val="white"/>
                </a:solidFill>
                <a:latin typeface="Amazon Ember" charset="0"/>
                <a:ea typeface="Amazon Ember" charset="0"/>
                <a:cs typeface="Amazon Ember" charset="0"/>
              </a:rPr>
              <a:t>/</a:t>
            </a:r>
            <a:r>
              <a:rPr lang="zh-CN" altLang="en-US" sz="2824" kern="0" dirty="0">
                <a:solidFill>
                  <a:prstClr val="white"/>
                </a:solidFill>
                <a:latin typeface="Amazon Ember" charset="0"/>
                <a:ea typeface="Amazon Ember" charset="0"/>
                <a:cs typeface="Amazon Ember" charset="0"/>
              </a:rPr>
              <a:t>对象存储</a:t>
            </a:r>
            <a:endParaRPr lang="en-US" sz="2824" kern="0" dirty="0">
              <a:solidFill>
                <a:prstClr val="white"/>
              </a:solidFill>
              <a:latin typeface="Amazon Ember" charset="0"/>
              <a:ea typeface="Amazon Ember" charset="0"/>
              <a:cs typeface="Amazon Ember" charset="0"/>
            </a:endParaRPr>
          </a:p>
        </p:txBody>
      </p:sp>
      <p:sp>
        <p:nvSpPr>
          <p:cNvPr id="192" name="Rectangle 191"/>
          <p:cNvSpPr/>
          <p:nvPr/>
        </p:nvSpPr>
        <p:spPr>
          <a:xfrm>
            <a:off x="3673404" y="5316830"/>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Kinesis </a:t>
            </a:r>
          </a:p>
          <a:p>
            <a:pPr defTabSz="1219122">
              <a:defRPr/>
            </a:pPr>
            <a:r>
              <a:rPr lang="en-US" sz="1067" b="1" kern="0" dirty="0">
                <a:solidFill>
                  <a:srgbClr val="474746"/>
                </a:solidFill>
                <a:latin typeface="Amazon Ember" charset="0"/>
                <a:ea typeface="Amazon Ember" charset="0"/>
                <a:cs typeface="Amazon Ember" charset="0"/>
              </a:rPr>
              <a:t>Firehose</a:t>
            </a:r>
          </a:p>
        </p:txBody>
      </p:sp>
      <p:sp>
        <p:nvSpPr>
          <p:cNvPr id="189" name="Rectangle 188"/>
          <p:cNvSpPr/>
          <p:nvPr/>
        </p:nvSpPr>
        <p:spPr>
          <a:xfrm>
            <a:off x="3673403" y="4796519"/>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Kinesis</a:t>
            </a:r>
          </a:p>
          <a:p>
            <a:pPr defTabSz="1219122">
              <a:defRPr/>
            </a:pPr>
            <a:r>
              <a:rPr lang="en-US" sz="1067" b="1" kern="0" dirty="0">
                <a:solidFill>
                  <a:srgbClr val="474746"/>
                </a:solidFill>
                <a:latin typeface="Amazon Ember" charset="0"/>
                <a:ea typeface="Amazon Ember" charset="0"/>
                <a:cs typeface="Amazon Ember" charset="0"/>
              </a:rPr>
              <a:t>Streams</a:t>
            </a:r>
          </a:p>
        </p:txBody>
      </p:sp>
      <p:sp>
        <p:nvSpPr>
          <p:cNvPr id="201" name="Left Bracket 200" hidden="1"/>
          <p:cNvSpPr/>
          <p:nvPr/>
        </p:nvSpPr>
        <p:spPr>
          <a:xfrm>
            <a:off x="3527314" y="4539125"/>
            <a:ext cx="60958" cy="1593218"/>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02" name="Content Placeholder 143"/>
          <p:cNvSpPr txBox="1">
            <a:spLocks/>
          </p:cNvSpPr>
          <p:nvPr/>
        </p:nvSpPr>
        <p:spPr>
          <a:xfrm>
            <a:off x="6225690" y="1847935"/>
            <a:ext cx="5802313" cy="4370435"/>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61">
              <a:defRPr/>
            </a:pPr>
            <a:r>
              <a:rPr lang="en-US" sz="3200" dirty="0">
                <a:solidFill>
                  <a:prstClr val="white"/>
                </a:solidFill>
                <a:latin typeface="Amazon Ember" charset="0"/>
                <a:ea typeface="Amazon Ember" charset="0"/>
                <a:cs typeface="Amazon Ember" charset="0"/>
              </a:rPr>
              <a:t>Amazon Kinesis Data Streams</a:t>
            </a:r>
          </a:p>
          <a:p>
            <a:pPr marL="990535" lvl="1" indent="-380976" defTabSz="609561">
              <a:defRPr/>
            </a:pPr>
            <a:r>
              <a:rPr lang="zh-CN" altLang="en-US" sz="2133" dirty="0">
                <a:solidFill>
                  <a:prstClr val="white"/>
                </a:solidFill>
                <a:latin typeface="Amazon Ember" charset="0"/>
                <a:ea typeface="Amazon Ember" charset="0"/>
                <a:cs typeface="Amazon Ember" charset="0"/>
              </a:rPr>
              <a:t>托管的流存储服务</a:t>
            </a:r>
            <a:endParaRPr lang="en-US" sz="2133" dirty="0">
              <a:solidFill>
                <a:prstClr val="white"/>
              </a:solidFill>
              <a:latin typeface="Amazon Ember" charset="0"/>
              <a:ea typeface="Amazon Ember" charset="0"/>
              <a:cs typeface="Amazon Ember" charset="0"/>
            </a:endParaRPr>
          </a:p>
          <a:p>
            <a:pPr defTabSz="609561">
              <a:defRPr/>
            </a:pPr>
            <a:r>
              <a:rPr lang="en-US" sz="3200" dirty="0">
                <a:solidFill>
                  <a:prstClr val="white"/>
                </a:solidFill>
                <a:latin typeface="Amazon Ember" charset="0"/>
                <a:ea typeface="Amazon Ember" charset="0"/>
                <a:cs typeface="Amazon Ember" charset="0"/>
              </a:rPr>
              <a:t>Amazon Kinesis Data Firehose</a:t>
            </a:r>
            <a:endParaRPr lang="en-US" dirty="0">
              <a:solidFill>
                <a:prstClr val="white"/>
              </a:solidFill>
              <a:latin typeface="Amazon Ember" charset="0"/>
              <a:ea typeface="Amazon Ember" charset="0"/>
              <a:cs typeface="Amazon Ember" charset="0"/>
            </a:endParaRPr>
          </a:p>
          <a:p>
            <a:pPr marL="990535" lvl="1" indent="-380976" defTabSz="609561">
              <a:defRPr/>
            </a:pPr>
            <a:r>
              <a:rPr lang="zh-CN" altLang="en-US" sz="2133" dirty="0">
                <a:solidFill>
                  <a:prstClr val="white"/>
                </a:solidFill>
                <a:latin typeface="Amazon Ember" charset="0"/>
                <a:ea typeface="Amazon Ember" charset="0"/>
                <a:cs typeface="Amazon Ember" charset="0"/>
              </a:rPr>
              <a:t>托管的流数据传输服务</a:t>
            </a:r>
            <a:endParaRPr lang="en-US" sz="3200" dirty="0">
              <a:solidFill>
                <a:prstClr val="white"/>
              </a:solidFill>
              <a:latin typeface="Amazon Ember" charset="0"/>
              <a:ea typeface="Amazon Ember" charset="0"/>
              <a:cs typeface="Amazon Ember" charset="0"/>
            </a:endParaRPr>
          </a:p>
          <a:p>
            <a:pPr defTabSz="609561">
              <a:defRPr/>
            </a:pPr>
            <a:r>
              <a:rPr lang="en-US" sz="3200" dirty="0">
                <a:latin typeface="Amazon Ember" charset="0"/>
                <a:ea typeface="Amazon Ember" charset="0"/>
                <a:cs typeface="Amazon Ember" charset="0"/>
              </a:rPr>
              <a:t>Amazon Managed</a:t>
            </a:r>
            <a:r>
              <a:rPr lang="zh-CN" altLang="en-US" sz="3200" dirty="0">
                <a:latin typeface="Amazon Ember" charset="0"/>
                <a:ea typeface="Amazon Ember" charset="0"/>
                <a:cs typeface="Amazon Ember" charset="0"/>
              </a:rPr>
              <a:t> </a:t>
            </a:r>
            <a:r>
              <a:rPr lang="en-US" altLang="zh-CN" sz="3200" dirty="0">
                <a:latin typeface="Amazon Ember" charset="0"/>
                <a:ea typeface="Amazon Ember" charset="0"/>
                <a:cs typeface="Amazon Ember" charset="0"/>
              </a:rPr>
              <a:t>Streaming</a:t>
            </a:r>
            <a:r>
              <a:rPr lang="zh-CN" altLang="en-US" sz="3200" dirty="0">
                <a:latin typeface="Amazon Ember" charset="0"/>
                <a:ea typeface="Amazon Ember" charset="0"/>
                <a:cs typeface="Amazon Ember" charset="0"/>
              </a:rPr>
              <a:t> </a:t>
            </a:r>
            <a:r>
              <a:rPr lang="en-US" altLang="zh-CN" sz="3200" dirty="0">
                <a:latin typeface="Amazon Ember" charset="0"/>
                <a:ea typeface="Amazon Ember" charset="0"/>
                <a:cs typeface="Amazon Ember" charset="0"/>
              </a:rPr>
              <a:t>for</a:t>
            </a:r>
            <a:r>
              <a:rPr lang="zh-CN" altLang="en-US" sz="3200" dirty="0">
                <a:latin typeface="Amazon Ember" charset="0"/>
                <a:ea typeface="Amazon Ember" charset="0"/>
                <a:cs typeface="Amazon Ember" charset="0"/>
              </a:rPr>
              <a:t> </a:t>
            </a:r>
            <a:r>
              <a:rPr lang="en-US" sz="3200" dirty="0">
                <a:latin typeface="Amazon Ember" charset="0"/>
                <a:ea typeface="Amazon Ember" charset="0"/>
                <a:cs typeface="Amazon Ember" charset="0"/>
              </a:rPr>
              <a:t>Kafka</a:t>
            </a:r>
            <a:r>
              <a:rPr lang="zh-CN" altLang="en-US" sz="3200" dirty="0">
                <a:latin typeface="Amazon Ember" charset="0"/>
                <a:ea typeface="Amazon Ember" charset="0"/>
                <a:cs typeface="Amazon Ember" charset="0"/>
              </a:rPr>
              <a:t> </a:t>
            </a:r>
            <a:r>
              <a:rPr lang="en-US" altLang="zh-CN" sz="3200" dirty="0">
                <a:latin typeface="Amazon Ember" charset="0"/>
                <a:ea typeface="Amazon Ember" charset="0"/>
                <a:cs typeface="Amazon Ember" charset="0"/>
              </a:rPr>
              <a:t>(MSK)</a:t>
            </a:r>
            <a:endParaRPr lang="en-US" sz="3200" dirty="0">
              <a:latin typeface="Amazon Ember" charset="0"/>
              <a:ea typeface="Amazon Ember" charset="0"/>
              <a:cs typeface="Amazon Ember" charset="0"/>
            </a:endParaRPr>
          </a:p>
          <a:p>
            <a:pPr marL="990535" lvl="1" indent="-380976" defTabSz="609561">
              <a:defRPr/>
            </a:pPr>
            <a:r>
              <a:rPr lang="zh-CN" altLang="en-US" sz="2133" dirty="0">
                <a:solidFill>
                  <a:prstClr val="white"/>
                </a:solidFill>
                <a:latin typeface="Amazon Ember" charset="0"/>
                <a:ea typeface="Amazon Ember" charset="0"/>
                <a:cs typeface="Amazon Ember" charset="0"/>
              </a:rPr>
              <a:t>全托管，高可用，安全的</a:t>
            </a:r>
            <a:r>
              <a:rPr lang="en-US" altLang="zh-CN" sz="2133" dirty="0">
                <a:solidFill>
                  <a:prstClr val="white"/>
                </a:solidFill>
                <a:latin typeface="Amazon Ember" charset="0"/>
                <a:ea typeface="Amazon Ember" charset="0"/>
                <a:cs typeface="Amazon Ember" charset="0"/>
              </a:rPr>
              <a:t>Kafka</a:t>
            </a:r>
            <a:endParaRPr lang="en-US" sz="3200" dirty="0">
              <a:solidFill>
                <a:prstClr val="white"/>
              </a:solidFill>
              <a:latin typeface="Amazon Ember" charset="0"/>
              <a:ea typeface="Amazon Ember" charset="0"/>
              <a:cs typeface="Amazon Ember" charset="0"/>
            </a:endParaRPr>
          </a:p>
          <a:p>
            <a:pPr defTabSz="609561">
              <a:defRPr/>
            </a:pPr>
            <a:r>
              <a:rPr lang="en-US" sz="3200" dirty="0">
                <a:solidFill>
                  <a:prstClr val="white"/>
                </a:solidFill>
                <a:latin typeface="Amazon Ember" charset="0"/>
                <a:ea typeface="Amazon Ember" charset="0"/>
                <a:cs typeface="Amazon Ember" charset="0"/>
              </a:rPr>
              <a:t>Apache Kafka</a:t>
            </a:r>
          </a:p>
          <a:p>
            <a:pPr marL="990535" lvl="1" indent="-380976" defTabSz="609561">
              <a:defRPr/>
            </a:pPr>
            <a:r>
              <a:rPr lang="zh-CN" altLang="en-US" sz="2133" dirty="0">
                <a:solidFill>
                  <a:prstClr val="white"/>
                </a:solidFill>
                <a:latin typeface="Amazon Ember" charset="0"/>
                <a:ea typeface="Amazon Ember" charset="0"/>
                <a:cs typeface="Amazon Ember" charset="0"/>
              </a:rPr>
              <a:t>开源的高性能分布式流处理平台</a:t>
            </a:r>
            <a:endParaRPr lang="en-US" sz="3200" dirty="0">
              <a:solidFill>
                <a:prstClr val="white"/>
              </a:solidFill>
              <a:latin typeface="Amazon Ember" charset="0"/>
              <a:ea typeface="Amazon Ember" charset="0"/>
              <a:cs typeface="Amazon Ember" charset="0"/>
            </a:endParaRPr>
          </a:p>
          <a:p>
            <a:pPr marL="990535" lvl="1" indent="-380976" defTabSz="609561">
              <a:defRPr/>
            </a:pPr>
            <a:endParaRPr lang="en-US" sz="3200" dirty="0">
              <a:solidFill>
                <a:prstClr val="white"/>
              </a:solidFill>
              <a:latin typeface="Amazon Ember" charset="0"/>
              <a:ea typeface="Amazon Ember" charset="0"/>
              <a:cs typeface="Amazon Ember" charset="0"/>
            </a:endParaRPr>
          </a:p>
        </p:txBody>
      </p:sp>
      <p:sp>
        <p:nvSpPr>
          <p:cNvPr id="203" name="TextBox 202" hidden="1"/>
          <p:cNvSpPr txBox="1"/>
          <p:nvPr/>
        </p:nvSpPr>
        <p:spPr>
          <a:xfrm rot="16200000">
            <a:off x="3077725" y="5488228"/>
            <a:ext cx="759709" cy="256541"/>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Stream</a:t>
            </a:r>
          </a:p>
        </p:txBody>
      </p:sp>
      <p:sp>
        <p:nvSpPr>
          <p:cNvPr id="204" name="Text Placeholder 142"/>
          <p:cNvSpPr txBox="1">
            <a:spLocks/>
          </p:cNvSpPr>
          <p:nvPr/>
        </p:nvSpPr>
        <p:spPr>
          <a:xfrm>
            <a:off x="6638970" y="42489"/>
            <a:ext cx="5389033" cy="639763"/>
          </a:xfrm>
          <a:prstGeom prst="rect">
            <a:avLst/>
          </a:prstGeom>
        </p:spPr>
        <p:txBody>
          <a:bodyPr vert="horz" lIns="121920" tIns="60960" rIns="121920" bIns="60960" rtlCol="0" anchor="b">
            <a:noAutofit/>
          </a:bodyPr>
          <a:lstStyle>
            <a:lvl1pPr marL="0" indent="0" algn="l" defTabSz="457200" rtl="0" eaLnBrk="1" latinLnBrk="0" hangingPunct="1">
              <a:spcBef>
                <a:spcPct val="20000"/>
              </a:spcBef>
              <a:buFontTx/>
              <a:buNone/>
              <a:defRPr sz="2000" b="1" i="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2000" b="1"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800" b="1"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1"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1" i="0" kern="1200">
                <a:solidFill>
                  <a:schemeClr val="tx1"/>
                </a:solidFill>
                <a:latin typeface="Arial"/>
                <a:ea typeface="+mn-ea"/>
                <a:cs typeface="Arial"/>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defTabSz="609561">
              <a:defRPr/>
            </a:pPr>
            <a:endParaRPr lang="en-US" sz="3200">
              <a:solidFill>
                <a:sysClr val="window" lastClr="FFFFFF"/>
              </a:solidFill>
              <a:latin typeface="Amazon Ember" charset="0"/>
              <a:ea typeface="Amazon Ember" charset="0"/>
              <a:cs typeface="Amazon Ember" charset="0"/>
            </a:endParaRPr>
          </a:p>
        </p:txBody>
      </p:sp>
      <p:sp>
        <p:nvSpPr>
          <p:cNvPr id="4" name="Rectangle 3"/>
          <p:cNvSpPr/>
          <p:nvPr/>
        </p:nvSpPr>
        <p:spPr>
          <a:xfrm>
            <a:off x="3568533" y="4222757"/>
            <a:ext cx="1940527" cy="2124788"/>
          </a:xfrm>
          <a:prstGeom prst="rect">
            <a:avLst/>
          </a:prstGeom>
          <a:noFill/>
          <a:ln>
            <a:solidFill>
              <a:schemeClr val="accent1"/>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p>
        </p:txBody>
      </p:sp>
      <p:sp>
        <p:nvSpPr>
          <p:cNvPr id="2" name="Title 1"/>
          <p:cNvSpPr>
            <a:spLocks noGrp="1"/>
          </p:cNvSpPr>
          <p:nvPr>
            <p:ph type="title"/>
          </p:nvPr>
        </p:nvSpPr>
        <p:spPr>
          <a:xfrm>
            <a:off x="6112858" y="1030870"/>
            <a:ext cx="11655840" cy="899665"/>
          </a:xfrm>
        </p:spPr>
        <p:txBody>
          <a:bodyPr/>
          <a:lstStyle/>
          <a:p>
            <a:r>
              <a:rPr lang="zh-CN" altLang="en-US" dirty="0">
                <a:solidFill>
                  <a:sysClr val="window" lastClr="FFFFFF"/>
                </a:solidFill>
                <a:latin typeface="Amazon Ember" charset="0"/>
                <a:ea typeface="Amazon Ember" charset="0"/>
                <a:cs typeface="Amazon Ember" charset="0"/>
              </a:rPr>
              <a:t>流存储</a:t>
            </a:r>
            <a:br>
              <a:rPr lang="en-US" dirty="0">
                <a:solidFill>
                  <a:sysClr val="window" lastClr="FFFFFF"/>
                </a:solidFill>
                <a:latin typeface="Amazon Ember" charset="0"/>
                <a:ea typeface="Amazon Ember" charset="0"/>
                <a:cs typeface="Amazon Ember" charset="0"/>
              </a:rPr>
            </a:br>
            <a:endParaRPr lang="en-US" dirty="0"/>
          </a:p>
        </p:txBody>
      </p:sp>
      <p:pic>
        <p:nvPicPr>
          <p:cNvPr id="157" name="Graphic 156">
            <a:extLst>
              <a:ext uri="{FF2B5EF4-FFF2-40B4-BE49-F238E27FC236}">
                <a16:creationId xmlns:a16="http://schemas.microsoft.com/office/drawing/2014/main" id="{59BC348E-3678-8A4E-B766-0186EC994F6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8409"/>
          <a:stretch/>
        </p:blipFill>
        <p:spPr>
          <a:xfrm>
            <a:off x="4889525" y="4799908"/>
            <a:ext cx="498938" cy="488273"/>
          </a:xfrm>
          <a:prstGeom prst="rect">
            <a:avLst/>
          </a:prstGeom>
        </p:spPr>
      </p:pic>
      <p:pic>
        <p:nvPicPr>
          <p:cNvPr id="160" name="Graphic 159">
            <a:extLst>
              <a:ext uri="{FF2B5EF4-FFF2-40B4-BE49-F238E27FC236}">
                <a16:creationId xmlns:a16="http://schemas.microsoft.com/office/drawing/2014/main" id="{E8958570-6173-F946-A644-8BCB07EAAAB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38571"/>
          <a:stretch/>
        </p:blipFill>
        <p:spPr>
          <a:xfrm>
            <a:off x="4889524" y="5314493"/>
            <a:ext cx="498938" cy="495494"/>
          </a:xfrm>
          <a:prstGeom prst="rect">
            <a:avLst/>
          </a:prstGeom>
        </p:spPr>
      </p:pic>
      <p:sp>
        <p:nvSpPr>
          <p:cNvPr id="261" name="Rectangle 260">
            <a:extLst>
              <a:ext uri="{FF2B5EF4-FFF2-40B4-BE49-F238E27FC236}">
                <a16:creationId xmlns:a16="http://schemas.microsoft.com/office/drawing/2014/main" id="{9AC5FE19-6D37-3C43-BC77-F5E716EEC386}"/>
              </a:ext>
            </a:extLst>
          </p:cNvPr>
          <p:cNvSpPr/>
          <p:nvPr/>
        </p:nvSpPr>
        <p:spPr>
          <a:xfrm>
            <a:off x="385109" y="1051912"/>
            <a:ext cx="2046211" cy="5105498"/>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p>
        </p:txBody>
      </p:sp>
      <p:grpSp>
        <p:nvGrpSpPr>
          <p:cNvPr id="263" name="Group 262">
            <a:extLst>
              <a:ext uri="{FF2B5EF4-FFF2-40B4-BE49-F238E27FC236}">
                <a16:creationId xmlns:a16="http://schemas.microsoft.com/office/drawing/2014/main" id="{CE8023F3-055B-5840-B4A6-193AB813818D}"/>
              </a:ext>
            </a:extLst>
          </p:cNvPr>
          <p:cNvGrpSpPr/>
          <p:nvPr/>
        </p:nvGrpSpPr>
        <p:grpSpPr>
          <a:xfrm>
            <a:off x="386504" y="4850714"/>
            <a:ext cx="3064350" cy="1367656"/>
            <a:chOff x="289878" y="3638035"/>
            <a:chExt cx="2298262" cy="1025742"/>
          </a:xfrm>
        </p:grpSpPr>
        <p:sp>
          <p:nvSpPr>
            <p:cNvPr id="264" name="Rectangle 263">
              <a:extLst>
                <a:ext uri="{FF2B5EF4-FFF2-40B4-BE49-F238E27FC236}">
                  <a16:creationId xmlns:a16="http://schemas.microsoft.com/office/drawing/2014/main" id="{D0EE18A0-574D-C940-83D9-1E1D2702CF9D}"/>
                </a:ext>
              </a:extLst>
            </p:cNvPr>
            <p:cNvSpPr/>
            <p:nvPr/>
          </p:nvSpPr>
          <p:spPr>
            <a:xfrm>
              <a:off x="494527" y="3693953"/>
              <a:ext cx="1289304" cy="42660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设备传感器</a:t>
              </a:r>
              <a:endParaRPr lang="en-US" sz="1467" b="1" kern="0" dirty="0">
                <a:solidFill>
                  <a:srgbClr val="474746"/>
                </a:solidFill>
                <a:latin typeface="Amazon Ember" charset="0"/>
                <a:ea typeface="Amazon Ember" charset="0"/>
                <a:cs typeface="Amazon Ember" charset="0"/>
              </a:endParaRPr>
            </a:p>
          </p:txBody>
        </p:sp>
        <p:pic>
          <p:nvPicPr>
            <p:cNvPr id="265" name="Picture 264">
              <a:extLst>
                <a:ext uri="{FF2B5EF4-FFF2-40B4-BE49-F238E27FC236}">
                  <a16:creationId xmlns:a16="http://schemas.microsoft.com/office/drawing/2014/main" id="{6B183724-6A04-9645-B48A-820753187F5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57684" y="3800112"/>
              <a:ext cx="258847" cy="201756"/>
            </a:xfrm>
            <a:prstGeom prst="rect">
              <a:avLst/>
            </a:prstGeom>
            <a:ln>
              <a:noFill/>
            </a:ln>
          </p:spPr>
        </p:pic>
        <p:sp>
          <p:nvSpPr>
            <p:cNvPr id="266" name="Rectangle 265">
              <a:extLst>
                <a:ext uri="{FF2B5EF4-FFF2-40B4-BE49-F238E27FC236}">
                  <a16:creationId xmlns:a16="http://schemas.microsoft.com/office/drawing/2014/main" id="{B4AE2AE8-8DE4-2D47-9CA2-8BCA49284877}"/>
                </a:ext>
              </a:extLst>
            </p:cNvPr>
            <p:cNvSpPr/>
            <p:nvPr/>
          </p:nvSpPr>
          <p:spPr>
            <a:xfrm>
              <a:off x="491707" y="4141692"/>
              <a:ext cx="1289304" cy="434342"/>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物联网</a:t>
              </a:r>
              <a:endParaRPr lang="en-US" sz="1067" b="1" kern="0" dirty="0">
                <a:solidFill>
                  <a:srgbClr val="474746"/>
                </a:solidFill>
                <a:latin typeface="Amazon Ember" charset="0"/>
                <a:ea typeface="Amazon Ember" charset="0"/>
                <a:cs typeface="Amazon Ember" charset="0"/>
              </a:endParaRPr>
            </a:p>
          </p:txBody>
        </p:sp>
        <p:pic>
          <p:nvPicPr>
            <p:cNvPr id="267" name="Picture 266">
              <a:extLst>
                <a:ext uri="{FF2B5EF4-FFF2-40B4-BE49-F238E27FC236}">
                  <a16:creationId xmlns:a16="http://schemas.microsoft.com/office/drawing/2014/main" id="{069510D3-3D34-5147-BBE5-AE9D445532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9977" y="4213591"/>
              <a:ext cx="163201" cy="195841"/>
            </a:xfrm>
            <a:prstGeom prst="rect">
              <a:avLst/>
            </a:prstGeom>
          </p:spPr>
        </p:pic>
        <p:sp>
          <p:nvSpPr>
            <p:cNvPr id="268" name="TextBox 267">
              <a:extLst>
                <a:ext uri="{FF2B5EF4-FFF2-40B4-BE49-F238E27FC236}">
                  <a16:creationId xmlns:a16="http://schemas.microsoft.com/office/drawing/2014/main" id="{2D82D1E4-BB41-A04F-9AF5-9C8125BF2FA1}"/>
                </a:ext>
              </a:extLst>
            </p:cNvPr>
            <p:cNvSpPr txBox="1"/>
            <p:nvPr/>
          </p:nvSpPr>
          <p:spPr>
            <a:xfrm>
              <a:off x="1304621" y="4443624"/>
              <a:ext cx="564971" cy="155632"/>
            </a:xfrm>
            <a:prstGeom prst="rect">
              <a:avLst/>
            </a:prstGeom>
            <a:noFill/>
          </p:spPr>
          <p:txBody>
            <a:bodyPr wrap="square" lIns="0" tIns="0" rIns="0" bIns="0" rtlCol="0" anchor="t">
              <a:noAutofit/>
            </a:bodyPr>
            <a:lstStyle/>
            <a:p>
              <a:pPr algn="ctr" defTabSz="1219122">
                <a:defRPr/>
              </a:pPr>
              <a:r>
                <a:rPr lang="en-US" sz="800" b="1" kern="0">
                  <a:solidFill>
                    <a:srgbClr val="474746"/>
                  </a:solidFill>
                  <a:latin typeface="Amazon Ember" charset="0"/>
                  <a:ea typeface="Amazon Ember" charset="0"/>
                  <a:cs typeface="Amazon Ember" charset="0"/>
                </a:rPr>
                <a:t>AWS IoT</a:t>
              </a:r>
            </a:p>
          </p:txBody>
        </p:sp>
        <p:sp>
          <p:nvSpPr>
            <p:cNvPr id="269" name="Rectangle 268">
              <a:extLst>
                <a:ext uri="{FF2B5EF4-FFF2-40B4-BE49-F238E27FC236}">
                  <a16:creationId xmlns:a16="http://schemas.microsoft.com/office/drawing/2014/main" id="{1FEDF6E0-E2D5-1945-80AB-14F28CCA0900}"/>
                </a:ext>
              </a:extLst>
            </p:cNvPr>
            <p:cNvSpPr/>
            <p:nvPr/>
          </p:nvSpPr>
          <p:spPr>
            <a:xfrm>
              <a:off x="187998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70" name="Rectangle 269">
              <a:extLst>
                <a:ext uri="{FF2B5EF4-FFF2-40B4-BE49-F238E27FC236}">
                  <a16:creationId xmlns:a16="http://schemas.microsoft.com/office/drawing/2014/main" id="{4E0CF6DB-0C61-B646-ACF2-0A3DAE925707}"/>
                </a:ext>
              </a:extLst>
            </p:cNvPr>
            <p:cNvSpPr/>
            <p:nvPr/>
          </p:nvSpPr>
          <p:spPr>
            <a:xfrm>
              <a:off x="195595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71" name="Rectangle 270">
              <a:extLst>
                <a:ext uri="{FF2B5EF4-FFF2-40B4-BE49-F238E27FC236}">
                  <a16:creationId xmlns:a16="http://schemas.microsoft.com/office/drawing/2014/main" id="{81A9F651-5188-154F-B39D-F0A023B09436}"/>
                </a:ext>
              </a:extLst>
            </p:cNvPr>
            <p:cNvSpPr/>
            <p:nvPr/>
          </p:nvSpPr>
          <p:spPr>
            <a:xfrm>
              <a:off x="203192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72" name="Rectangle 271">
              <a:extLst>
                <a:ext uri="{FF2B5EF4-FFF2-40B4-BE49-F238E27FC236}">
                  <a16:creationId xmlns:a16="http://schemas.microsoft.com/office/drawing/2014/main" id="{A4BEA3B1-DD50-C94A-9778-2F5781F5B863}"/>
                </a:ext>
              </a:extLst>
            </p:cNvPr>
            <p:cNvSpPr/>
            <p:nvPr/>
          </p:nvSpPr>
          <p:spPr>
            <a:xfrm>
              <a:off x="2107902"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74" name="Rectangle 273">
              <a:extLst>
                <a:ext uri="{FF2B5EF4-FFF2-40B4-BE49-F238E27FC236}">
                  <a16:creationId xmlns:a16="http://schemas.microsoft.com/office/drawing/2014/main" id="{98966113-9B4A-A141-930C-415704478A18}"/>
                </a:ext>
              </a:extLst>
            </p:cNvPr>
            <p:cNvSpPr/>
            <p:nvPr/>
          </p:nvSpPr>
          <p:spPr>
            <a:xfrm>
              <a:off x="2183876"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75" name="Rectangle 274">
              <a:extLst>
                <a:ext uri="{FF2B5EF4-FFF2-40B4-BE49-F238E27FC236}">
                  <a16:creationId xmlns:a16="http://schemas.microsoft.com/office/drawing/2014/main" id="{E9F74426-1E94-F045-83A3-056F9DA03A16}"/>
                </a:ext>
              </a:extLst>
            </p:cNvPr>
            <p:cNvSpPr/>
            <p:nvPr/>
          </p:nvSpPr>
          <p:spPr>
            <a:xfrm>
              <a:off x="225985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76" name="Rectangle 275">
              <a:extLst>
                <a:ext uri="{FF2B5EF4-FFF2-40B4-BE49-F238E27FC236}">
                  <a16:creationId xmlns:a16="http://schemas.microsoft.com/office/drawing/2014/main" id="{7FEC2623-4CDE-F945-A552-27BF287694A3}"/>
                </a:ext>
              </a:extLst>
            </p:cNvPr>
            <p:cNvSpPr/>
            <p:nvPr/>
          </p:nvSpPr>
          <p:spPr>
            <a:xfrm>
              <a:off x="233582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77" name="Rectangle 276">
              <a:extLst>
                <a:ext uri="{FF2B5EF4-FFF2-40B4-BE49-F238E27FC236}">
                  <a16:creationId xmlns:a16="http://schemas.microsoft.com/office/drawing/2014/main" id="{F7B77EDB-657B-8D47-9748-F696C38D6BA5}"/>
                </a:ext>
              </a:extLst>
            </p:cNvPr>
            <p:cNvSpPr/>
            <p:nvPr/>
          </p:nvSpPr>
          <p:spPr>
            <a:xfrm>
              <a:off x="241179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78" name="Rectangle 277">
              <a:extLst>
                <a:ext uri="{FF2B5EF4-FFF2-40B4-BE49-F238E27FC236}">
                  <a16:creationId xmlns:a16="http://schemas.microsoft.com/office/drawing/2014/main" id="{0D0C5CBE-5672-4A49-8207-CFE0B7463AA0}"/>
                </a:ext>
              </a:extLst>
            </p:cNvPr>
            <p:cNvSpPr/>
            <p:nvPr/>
          </p:nvSpPr>
          <p:spPr>
            <a:xfrm>
              <a:off x="187998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79" name="Rectangle 278">
              <a:extLst>
                <a:ext uri="{FF2B5EF4-FFF2-40B4-BE49-F238E27FC236}">
                  <a16:creationId xmlns:a16="http://schemas.microsoft.com/office/drawing/2014/main" id="{3E5D8BBF-4070-6A45-849B-E25778F33002}"/>
                </a:ext>
              </a:extLst>
            </p:cNvPr>
            <p:cNvSpPr/>
            <p:nvPr/>
          </p:nvSpPr>
          <p:spPr>
            <a:xfrm>
              <a:off x="195595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80" name="Rectangle 279">
              <a:extLst>
                <a:ext uri="{FF2B5EF4-FFF2-40B4-BE49-F238E27FC236}">
                  <a16:creationId xmlns:a16="http://schemas.microsoft.com/office/drawing/2014/main" id="{AB62D191-BD38-AD44-974A-4941C9DF0581}"/>
                </a:ext>
              </a:extLst>
            </p:cNvPr>
            <p:cNvSpPr/>
            <p:nvPr/>
          </p:nvSpPr>
          <p:spPr>
            <a:xfrm>
              <a:off x="203192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81" name="Rectangle 280">
              <a:extLst>
                <a:ext uri="{FF2B5EF4-FFF2-40B4-BE49-F238E27FC236}">
                  <a16:creationId xmlns:a16="http://schemas.microsoft.com/office/drawing/2014/main" id="{691EC26F-60BA-3D40-A9F2-A776ABB75FA6}"/>
                </a:ext>
              </a:extLst>
            </p:cNvPr>
            <p:cNvSpPr/>
            <p:nvPr/>
          </p:nvSpPr>
          <p:spPr>
            <a:xfrm>
              <a:off x="2107902"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82" name="Rectangle 281">
              <a:extLst>
                <a:ext uri="{FF2B5EF4-FFF2-40B4-BE49-F238E27FC236}">
                  <a16:creationId xmlns:a16="http://schemas.microsoft.com/office/drawing/2014/main" id="{A28DE126-BCA8-764F-9BD0-27C4711BFCA8}"/>
                </a:ext>
              </a:extLst>
            </p:cNvPr>
            <p:cNvSpPr/>
            <p:nvPr/>
          </p:nvSpPr>
          <p:spPr>
            <a:xfrm>
              <a:off x="2183876"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83" name="Rectangle 282">
              <a:extLst>
                <a:ext uri="{FF2B5EF4-FFF2-40B4-BE49-F238E27FC236}">
                  <a16:creationId xmlns:a16="http://schemas.microsoft.com/office/drawing/2014/main" id="{335E1258-C357-2B49-BE3E-928F212C957B}"/>
                </a:ext>
              </a:extLst>
            </p:cNvPr>
            <p:cNvSpPr/>
            <p:nvPr/>
          </p:nvSpPr>
          <p:spPr>
            <a:xfrm>
              <a:off x="225985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84" name="Rectangle 283">
              <a:extLst>
                <a:ext uri="{FF2B5EF4-FFF2-40B4-BE49-F238E27FC236}">
                  <a16:creationId xmlns:a16="http://schemas.microsoft.com/office/drawing/2014/main" id="{4A756FFD-3B22-A34D-A915-0E5C09E3C23E}"/>
                </a:ext>
              </a:extLst>
            </p:cNvPr>
            <p:cNvSpPr/>
            <p:nvPr/>
          </p:nvSpPr>
          <p:spPr>
            <a:xfrm>
              <a:off x="233582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85" name="Rectangle 284">
              <a:extLst>
                <a:ext uri="{FF2B5EF4-FFF2-40B4-BE49-F238E27FC236}">
                  <a16:creationId xmlns:a16="http://schemas.microsoft.com/office/drawing/2014/main" id="{BC567EE3-65A0-EE4E-BE42-DD32C07B02E9}"/>
                </a:ext>
              </a:extLst>
            </p:cNvPr>
            <p:cNvSpPr/>
            <p:nvPr/>
          </p:nvSpPr>
          <p:spPr>
            <a:xfrm>
              <a:off x="241179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86" name="Rectangle 285">
              <a:extLst>
                <a:ext uri="{FF2B5EF4-FFF2-40B4-BE49-F238E27FC236}">
                  <a16:creationId xmlns:a16="http://schemas.microsoft.com/office/drawing/2014/main" id="{B4B6C762-8DC1-4F4B-914E-A226895E9680}"/>
                </a:ext>
              </a:extLst>
            </p:cNvPr>
            <p:cNvSpPr/>
            <p:nvPr/>
          </p:nvSpPr>
          <p:spPr>
            <a:xfrm>
              <a:off x="187998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87" name="Rectangle 286">
              <a:extLst>
                <a:ext uri="{FF2B5EF4-FFF2-40B4-BE49-F238E27FC236}">
                  <a16:creationId xmlns:a16="http://schemas.microsoft.com/office/drawing/2014/main" id="{00E869F4-15ED-C747-8EF0-1064516242CB}"/>
                </a:ext>
              </a:extLst>
            </p:cNvPr>
            <p:cNvSpPr/>
            <p:nvPr/>
          </p:nvSpPr>
          <p:spPr>
            <a:xfrm>
              <a:off x="195595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88" name="Rectangle 287">
              <a:extLst>
                <a:ext uri="{FF2B5EF4-FFF2-40B4-BE49-F238E27FC236}">
                  <a16:creationId xmlns:a16="http://schemas.microsoft.com/office/drawing/2014/main" id="{42066C23-A374-C045-AF05-FFBCEABEED75}"/>
                </a:ext>
              </a:extLst>
            </p:cNvPr>
            <p:cNvSpPr/>
            <p:nvPr/>
          </p:nvSpPr>
          <p:spPr>
            <a:xfrm>
              <a:off x="203192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89" name="Rectangle 288">
              <a:extLst>
                <a:ext uri="{FF2B5EF4-FFF2-40B4-BE49-F238E27FC236}">
                  <a16:creationId xmlns:a16="http://schemas.microsoft.com/office/drawing/2014/main" id="{EBA501F9-928A-EB43-B7AE-64979F57A293}"/>
                </a:ext>
              </a:extLst>
            </p:cNvPr>
            <p:cNvSpPr/>
            <p:nvPr/>
          </p:nvSpPr>
          <p:spPr>
            <a:xfrm>
              <a:off x="2107902"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90" name="Rectangle 289">
              <a:extLst>
                <a:ext uri="{FF2B5EF4-FFF2-40B4-BE49-F238E27FC236}">
                  <a16:creationId xmlns:a16="http://schemas.microsoft.com/office/drawing/2014/main" id="{143CBD45-F7C7-8143-8472-D6EF429D9ABF}"/>
                </a:ext>
              </a:extLst>
            </p:cNvPr>
            <p:cNvSpPr/>
            <p:nvPr/>
          </p:nvSpPr>
          <p:spPr>
            <a:xfrm>
              <a:off x="2183876"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91" name="Rectangle 290">
              <a:extLst>
                <a:ext uri="{FF2B5EF4-FFF2-40B4-BE49-F238E27FC236}">
                  <a16:creationId xmlns:a16="http://schemas.microsoft.com/office/drawing/2014/main" id="{9A57072C-DBE7-7F43-9EAF-8922EA0D489C}"/>
                </a:ext>
              </a:extLst>
            </p:cNvPr>
            <p:cNvSpPr/>
            <p:nvPr/>
          </p:nvSpPr>
          <p:spPr>
            <a:xfrm>
              <a:off x="225985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92" name="Rectangle 291">
              <a:extLst>
                <a:ext uri="{FF2B5EF4-FFF2-40B4-BE49-F238E27FC236}">
                  <a16:creationId xmlns:a16="http://schemas.microsoft.com/office/drawing/2014/main" id="{4786D0F6-1C4B-F843-ADBD-5A310EBCACBC}"/>
                </a:ext>
              </a:extLst>
            </p:cNvPr>
            <p:cNvSpPr/>
            <p:nvPr/>
          </p:nvSpPr>
          <p:spPr>
            <a:xfrm>
              <a:off x="233582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93" name="Rectangle 292">
              <a:extLst>
                <a:ext uri="{FF2B5EF4-FFF2-40B4-BE49-F238E27FC236}">
                  <a16:creationId xmlns:a16="http://schemas.microsoft.com/office/drawing/2014/main" id="{2F774A28-05C8-5545-B397-D3525E44A95D}"/>
                </a:ext>
              </a:extLst>
            </p:cNvPr>
            <p:cNvSpPr/>
            <p:nvPr/>
          </p:nvSpPr>
          <p:spPr>
            <a:xfrm>
              <a:off x="241179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94" name="Rectangle 293">
              <a:extLst>
                <a:ext uri="{FF2B5EF4-FFF2-40B4-BE49-F238E27FC236}">
                  <a16:creationId xmlns:a16="http://schemas.microsoft.com/office/drawing/2014/main" id="{79C22EF9-BC22-404E-AF55-85851741141C}"/>
                </a:ext>
              </a:extLst>
            </p:cNvPr>
            <p:cNvSpPr/>
            <p:nvPr/>
          </p:nvSpPr>
          <p:spPr>
            <a:xfrm>
              <a:off x="187998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95" name="Rectangle 294">
              <a:extLst>
                <a:ext uri="{FF2B5EF4-FFF2-40B4-BE49-F238E27FC236}">
                  <a16:creationId xmlns:a16="http://schemas.microsoft.com/office/drawing/2014/main" id="{ACFD0F7F-1A92-5B45-A569-6677D3BB7955}"/>
                </a:ext>
              </a:extLst>
            </p:cNvPr>
            <p:cNvSpPr/>
            <p:nvPr/>
          </p:nvSpPr>
          <p:spPr>
            <a:xfrm>
              <a:off x="195595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96" name="Rectangle 295">
              <a:extLst>
                <a:ext uri="{FF2B5EF4-FFF2-40B4-BE49-F238E27FC236}">
                  <a16:creationId xmlns:a16="http://schemas.microsoft.com/office/drawing/2014/main" id="{26042196-06F1-5747-BB2D-FBE311B184FB}"/>
                </a:ext>
              </a:extLst>
            </p:cNvPr>
            <p:cNvSpPr/>
            <p:nvPr/>
          </p:nvSpPr>
          <p:spPr>
            <a:xfrm>
              <a:off x="203192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97" name="Rectangle 296">
              <a:extLst>
                <a:ext uri="{FF2B5EF4-FFF2-40B4-BE49-F238E27FC236}">
                  <a16:creationId xmlns:a16="http://schemas.microsoft.com/office/drawing/2014/main" id="{8C87603A-B2C3-A44F-9B49-F55BF3759A62}"/>
                </a:ext>
              </a:extLst>
            </p:cNvPr>
            <p:cNvSpPr/>
            <p:nvPr/>
          </p:nvSpPr>
          <p:spPr>
            <a:xfrm>
              <a:off x="2107902"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98" name="Rectangle 297">
              <a:extLst>
                <a:ext uri="{FF2B5EF4-FFF2-40B4-BE49-F238E27FC236}">
                  <a16:creationId xmlns:a16="http://schemas.microsoft.com/office/drawing/2014/main" id="{E5041A5B-FDC5-D140-ADC0-562DAFD3A155}"/>
                </a:ext>
              </a:extLst>
            </p:cNvPr>
            <p:cNvSpPr/>
            <p:nvPr/>
          </p:nvSpPr>
          <p:spPr>
            <a:xfrm>
              <a:off x="2183876"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299" name="Rectangle 298">
              <a:extLst>
                <a:ext uri="{FF2B5EF4-FFF2-40B4-BE49-F238E27FC236}">
                  <a16:creationId xmlns:a16="http://schemas.microsoft.com/office/drawing/2014/main" id="{3753B988-9A92-D84B-91DE-1C3E620A097D}"/>
                </a:ext>
              </a:extLst>
            </p:cNvPr>
            <p:cNvSpPr/>
            <p:nvPr/>
          </p:nvSpPr>
          <p:spPr>
            <a:xfrm>
              <a:off x="225985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00" name="Rectangle 299">
              <a:extLst>
                <a:ext uri="{FF2B5EF4-FFF2-40B4-BE49-F238E27FC236}">
                  <a16:creationId xmlns:a16="http://schemas.microsoft.com/office/drawing/2014/main" id="{0CD066A7-0D03-E746-B7E5-7331587A46CD}"/>
                </a:ext>
              </a:extLst>
            </p:cNvPr>
            <p:cNvSpPr/>
            <p:nvPr/>
          </p:nvSpPr>
          <p:spPr>
            <a:xfrm>
              <a:off x="233582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01" name="Rectangle 300">
              <a:extLst>
                <a:ext uri="{FF2B5EF4-FFF2-40B4-BE49-F238E27FC236}">
                  <a16:creationId xmlns:a16="http://schemas.microsoft.com/office/drawing/2014/main" id="{5A634500-19DD-1640-B771-6777CD021932}"/>
                </a:ext>
              </a:extLst>
            </p:cNvPr>
            <p:cNvSpPr/>
            <p:nvPr/>
          </p:nvSpPr>
          <p:spPr>
            <a:xfrm>
              <a:off x="241179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02" name="Rectangle 301">
              <a:extLst>
                <a:ext uri="{FF2B5EF4-FFF2-40B4-BE49-F238E27FC236}">
                  <a16:creationId xmlns:a16="http://schemas.microsoft.com/office/drawing/2014/main" id="{D1F1EFA4-283F-4543-8DBD-8022CA34B89A}"/>
                </a:ext>
              </a:extLst>
            </p:cNvPr>
            <p:cNvSpPr/>
            <p:nvPr/>
          </p:nvSpPr>
          <p:spPr>
            <a:xfrm>
              <a:off x="187998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03" name="Rectangle 302">
              <a:extLst>
                <a:ext uri="{FF2B5EF4-FFF2-40B4-BE49-F238E27FC236}">
                  <a16:creationId xmlns:a16="http://schemas.microsoft.com/office/drawing/2014/main" id="{F2DAF6AA-DE2C-2246-A574-786BA18CD0AA}"/>
                </a:ext>
              </a:extLst>
            </p:cNvPr>
            <p:cNvSpPr/>
            <p:nvPr/>
          </p:nvSpPr>
          <p:spPr>
            <a:xfrm>
              <a:off x="195595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04" name="Rectangle 303">
              <a:extLst>
                <a:ext uri="{FF2B5EF4-FFF2-40B4-BE49-F238E27FC236}">
                  <a16:creationId xmlns:a16="http://schemas.microsoft.com/office/drawing/2014/main" id="{EA26B384-E314-C54F-A522-076EB4FA55FF}"/>
                </a:ext>
              </a:extLst>
            </p:cNvPr>
            <p:cNvSpPr/>
            <p:nvPr/>
          </p:nvSpPr>
          <p:spPr>
            <a:xfrm>
              <a:off x="203192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05" name="Rectangle 304">
              <a:extLst>
                <a:ext uri="{FF2B5EF4-FFF2-40B4-BE49-F238E27FC236}">
                  <a16:creationId xmlns:a16="http://schemas.microsoft.com/office/drawing/2014/main" id="{9E44855C-6F6F-A443-ACD5-4808998B5D63}"/>
                </a:ext>
              </a:extLst>
            </p:cNvPr>
            <p:cNvSpPr/>
            <p:nvPr/>
          </p:nvSpPr>
          <p:spPr>
            <a:xfrm>
              <a:off x="2107902"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06" name="Rectangle 305">
              <a:extLst>
                <a:ext uri="{FF2B5EF4-FFF2-40B4-BE49-F238E27FC236}">
                  <a16:creationId xmlns:a16="http://schemas.microsoft.com/office/drawing/2014/main" id="{54068233-F799-F344-9E56-8F407197D8AB}"/>
                </a:ext>
              </a:extLst>
            </p:cNvPr>
            <p:cNvSpPr/>
            <p:nvPr/>
          </p:nvSpPr>
          <p:spPr>
            <a:xfrm>
              <a:off x="2183876"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07" name="Rectangle 306">
              <a:extLst>
                <a:ext uri="{FF2B5EF4-FFF2-40B4-BE49-F238E27FC236}">
                  <a16:creationId xmlns:a16="http://schemas.microsoft.com/office/drawing/2014/main" id="{EF9B13EB-9E1E-D643-AA88-8514EFFC5127}"/>
                </a:ext>
              </a:extLst>
            </p:cNvPr>
            <p:cNvSpPr/>
            <p:nvPr/>
          </p:nvSpPr>
          <p:spPr>
            <a:xfrm>
              <a:off x="225985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08" name="Rectangle 307">
              <a:extLst>
                <a:ext uri="{FF2B5EF4-FFF2-40B4-BE49-F238E27FC236}">
                  <a16:creationId xmlns:a16="http://schemas.microsoft.com/office/drawing/2014/main" id="{EFA1DE00-587F-2546-8A98-89E2F03F87BE}"/>
                </a:ext>
              </a:extLst>
            </p:cNvPr>
            <p:cNvSpPr/>
            <p:nvPr/>
          </p:nvSpPr>
          <p:spPr>
            <a:xfrm>
              <a:off x="233582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09" name="Rectangle 308">
              <a:extLst>
                <a:ext uri="{FF2B5EF4-FFF2-40B4-BE49-F238E27FC236}">
                  <a16:creationId xmlns:a16="http://schemas.microsoft.com/office/drawing/2014/main" id="{40170824-C73D-0549-BC79-6BAE4261AA14}"/>
                </a:ext>
              </a:extLst>
            </p:cNvPr>
            <p:cNvSpPr/>
            <p:nvPr/>
          </p:nvSpPr>
          <p:spPr>
            <a:xfrm>
              <a:off x="241179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10" name="Rectangle 309">
              <a:extLst>
                <a:ext uri="{FF2B5EF4-FFF2-40B4-BE49-F238E27FC236}">
                  <a16:creationId xmlns:a16="http://schemas.microsoft.com/office/drawing/2014/main" id="{C9F83DFA-E1F6-7647-9734-1C9909C9FA2C}"/>
                </a:ext>
              </a:extLst>
            </p:cNvPr>
            <p:cNvSpPr/>
            <p:nvPr/>
          </p:nvSpPr>
          <p:spPr>
            <a:xfrm>
              <a:off x="187998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8" name="Rectangle 437">
              <a:extLst>
                <a:ext uri="{FF2B5EF4-FFF2-40B4-BE49-F238E27FC236}">
                  <a16:creationId xmlns:a16="http://schemas.microsoft.com/office/drawing/2014/main" id="{E24C370D-F951-774E-8154-9314704C833A}"/>
                </a:ext>
              </a:extLst>
            </p:cNvPr>
            <p:cNvSpPr/>
            <p:nvPr/>
          </p:nvSpPr>
          <p:spPr>
            <a:xfrm>
              <a:off x="195595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9" name="Rectangle 438">
              <a:extLst>
                <a:ext uri="{FF2B5EF4-FFF2-40B4-BE49-F238E27FC236}">
                  <a16:creationId xmlns:a16="http://schemas.microsoft.com/office/drawing/2014/main" id="{EAC754DB-0A2A-9349-A581-1CC9FF0FA347}"/>
                </a:ext>
              </a:extLst>
            </p:cNvPr>
            <p:cNvSpPr/>
            <p:nvPr/>
          </p:nvSpPr>
          <p:spPr>
            <a:xfrm>
              <a:off x="203192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41" name="Rectangle 440">
              <a:extLst>
                <a:ext uri="{FF2B5EF4-FFF2-40B4-BE49-F238E27FC236}">
                  <a16:creationId xmlns:a16="http://schemas.microsoft.com/office/drawing/2014/main" id="{34DD2FB1-31E7-DF4D-B833-037D6D6E6C1A}"/>
                </a:ext>
              </a:extLst>
            </p:cNvPr>
            <p:cNvSpPr/>
            <p:nvPr/>
          </p:nvSpPr>
          <p:spPr>
            <a:xfrm>
              <a:off x="2107902"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42" name="Rectangle 441">
              <a:extLst>
                <a:ext uri="{FF2B5EF4-FFF2-40B4-BE49-F238E27FC236}">
                  <a16:creationId xmlns:a16="http://schemas.microsoft.com/office/drawing/2014/main" id="{DA754ACD-41B8-E340-9755-AAF9C2158507}"/>
                </a:ext>
              </a:extLst>
            </p:cNvPr>
            <p:cNvSpPr/>
            <p:nvPr/>
          </p:nvSpPr>
          <p:spPr>
            <a:xfrm>
              <a:off x="2183876"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43" name="Rectangle 442">
              <a:extLst>
                <a:ext uri="{FF2B5EF4-FFF2-40B4-BE49-F238E27FC236}">
                  <a16:creationId xmlns:a16="http://schemas.microsoft.com/office/drawing/2014/main" id="{EBD7B3F7-4D10-4A4D-9D4D-DBEDA24C8D63}"/>
                </a:ext>
              </a:extLst>
            </p:cNvPr>
            <p:cNvSpPr/>
            <p:nvPr/>
          </p:nvSpPr>
          <p:spPr>
            <a:xfrm>
              <a:off x="225985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44" name="Rectangle 443">
              <a:extLst>
                <a:ext uri="{FF2B5EF4-FFF2-40B4-BE49-F238E27FC236}">
                  <a16:creationId xmlns:a16="http://schemas.microsoft.com/office/drawing/2014/main" id="{20E2D691-31C4-9C49-85AC-8EC59BBFA0CB}"/>
                </a:ext>
              </a:extLst>
            </p:cNvPr>
            <p:cNvSpPr/>
            <p:nvPr/>
          </p:nvSpPr>
          <p:spPr>
            <a:xfrm>
              <a:off x="233582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45" name="Rectangle 444">
              <a:extLst>
                <a:ext uri="{FF2B5EF4-FFF2-40B4-BE49-F238E27FC236}">
                  <a16:creationId xmlns:a16="http://schemas.microsoft.com/office/drawing/2014/main" id="{648174D1-3E3E-BF46-8EFA-7FFCB8486DE5}"/>
                </a:ext>
              </a:extLst>
            </p:cNvPr>
            <p:cNvSpPr/>
            <p:nvPr/>
          </p:nvSpPr>
          <p:spPr>
            <a:xfrm>
              <a:off x="241179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46" name="Rectangle 445">
              <a:extLst>
                <a:ext uri="{FF2B5EF4-FFF2-40B4-BE49-F238E27FC236}">
                  <a16:creationId xmlns:a16="http://schemas.microsoft.com/office/drawing/2014/main" id="{CA5BE152-D1B0-464F-8773-26B076FC4653}"/>
                </a:ext>
              </a:extLst>
            </p:cNvPr>
            <p:cNvSpPr/>
            <p:nvPr/>
          </p:nvSpPr>
          <p:spPr>
            <a:xfrm>
              <a:off x="187998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47" name="Rectangle 446">
              <a:extLst>
                <a:ext uri="{FF2B5EF4-FFF2-40B4-BE49-F238E27FC236}">
                  <a16:creationId xmlns:a16="http://schemas.microsoft.com/office/drawing/2014/main" id="{482D7B3D-B27A-9D42-B93A-694264A3EF57}"/>
                </a:ext>
              </a:extLst>
            </p:cNvPr>
            <p:cNvSpPr/>
            <p:nvPr/>
          </p:nvSpPr>
          <p:spPr>
            <a:xfrm>
              <a:off x="195595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48" name="Rectangle 447">
              <a:extLst>
                <a:ext uri="{FF2B5EF4-FFF2-40B4-BE49-F238E27FC236}">
                  <a16:creationId xmlns:a16="http://schemas.microsoft.com/office/drawing/2014/main" id="{7100F145-62BC-6646-BB89-9012522159C5}"/>
                </a:ext>
              </a:extLst>
            </p:cNvPr>
            <p:cNvSpPr/>
            <p:nvPr/>
          </p:nvSpPr>
          <p:spPr>
            <a:xfrm>
              <a:off x="203192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49" name="Rectangle 448">
              <a:extLst>
                <a:ext uri="{FF2B5EF4-FFF2-40B4-BE49-F238E27FC236}">
                  <a16:creationId xmlns:a16="http://schemas.microsoft.com/office/drawing/2014/main" id="{9868D3B1-85BB-7B48-8113-2A44BD174686}"/>
                </a:ext>
              </a:extLst>
            </p:cNvPr>
            <p:cNvSpPr/>
            <p:nvPr/>
          </p:nvSpPr>
          <p:spPr>
            <a:xfrm>
              <a:off x="2107902"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50" name="Rectangle 449">
              <a:extLst>
                <a:ext uri="{FF2B5EF4-FFF2-40B4-BE49-F238E27FC236}">
                  <a16:creationId xmlns:a16="http://schemas.microsoft.com/office/drawing/2014/main" id="{52BD6BB1-93E6-2849-ABEF-4F7C26FC19B6}"/>
                </a:ext>
              </a:extLst>
            </p:cNvPr>
            <p:cNvSpPr/>
            <p:nvPr/>
          </p:nvSpPr>
          <p:spPr>
            <a:xfrm>
              <a:off x="2183876"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dirty="0">
                <a:solidFill>
                  <a:prstClr val="white"/>
                </a:solidFill>
                <a:latin typeface="Amazon Ember" charset="0"/>
                <a:ea typeface="Amazon Ember" charset="0"/>
                <a:cs typeface="Amazon Ember" charset="0"/>
              </a:endParaRPr>
            </a:p>
          </p:txBody>
        </p:sp>
        <p:sp>
          <p:nvSpPr>
            <p:cNvPr id="451" name="Rectangle 450">
              <a:extLst>
                <a:ext uri="{FF2B5EF4-FFF2-40B4-BE49-F238E27FC236}">
                  <a16:creationId xmlns:a16="http://schemas.microsoft.com/office/drawing/2014/main" id="{FB379D57-0D86-FC41-B32F-67FAF1445370}"/>
                </a:ext>
              </a:extLst>
            </p:cNvPr>
            <p:cNvSpPr/>
            <p:nvPr/>
          </p:nvSpPr>
          <p:spPr>
            <a:xfrm>
              <a:off x="225985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52" name="Rectangle 451">
              <a:extLst>
                <a:ext uri="{FF2B5EF4-FFF2-40B4-BE49-F238E27FC236}">
                  <a16:creationId xmlns:a16="http://schemas.microsoft.com/office/drawing/2014/main" id="{C47637B3-BE3B-324B-9AFB-401C6688F62B}"/>
                </a:ext>
              </a:extLst>
            </p:cNvPr>
            <p:cNvSpPr/>
            <p:nvPr/>
          </p:nvSpPr>
          <p:spPr>
            <a:xfrm>
              <a:off x="233582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56" name="Rectangle 455">
              <a:extLst>
                <a:ext uri="{FF2B5EF4-FFF2-40B4-BE49-F238E27FC236}">
                  <a16:creationId xmlns:a16="http://schemas.microsoft.com/office/drawing/2014/main" id="{64723EEC-3CD6-7347-B8E5-3A2E66E08BF8}"/>
                </a:ext>
              </a:extLst>
            </p:cNvPr>
            <p:cNvSpPr/>
            <p:nvPr/>
          </p:nvSpPr>
          <p:spPr>
            <a:xfrm>
              <a:off x="241179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57" name="Right Arrow 456">
              <a:extLst>
                <a:ext uri="{FF2B5EF4-FFF2-40B4-BE49-F238E27FC236}">
                  <a16:creationId xmlns:a16="http://schemas.microsoft.com/office/drawing/2014/main" id="{5743B4F5-8211-5D41-81DA-35E22291BDD6}"/>
                </a:ext>
              </a:extLst>
            </p:cNvPr>
            <p:cNvSpPr/>
            <p:nvPr/>
          </p:nvSpPr>
          <p:spPr>
            <a:xfrm>
              <a:off x="1843972" y="4384691"/>
              <a:ext cx="744168"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数据流</a:t>
              </a:r>
              <a:endParaRPr lang="en-US" sz="1067" b="1" kern="0" dirty="0">
                <a:solidFill>
                  <a:srgbClr val="474746"/>
                </a:solidFill>
                <a:latin typeface="Amazon Ember" charset="0"/>
                <a:ea typeface="Amazon Ember" charset="0"/>
                <a:cs typeface="Amazon Ember" charset="0"/>
              </a:endParaRPr>
            </a:p>
          </p:txBody>
        </p:sp>
        <p:sp>
          <p:nvSpPr>
            <p:cNvPr id="458" name="TextBox 457">
              <a:extLst>
                <a:ext uri="{FF2B5EF4-FFF2-40B4-BE49-F238E27FC236}">
                  <a16:creationId xmlns:a16="http://schemas.microsoft.com/office/drawing/2014/main" id="{CA4711A7-2C91-A844-831B-2BDC0281FA70}"/>
                </a:ext>
              </a:extLst>
            </p:cNvPr>
            <p:cNvSpPr txBox="1"/>
            <p:nvPr/>
          </p:nvSpPr>
          <p:spPr>
            <a:xfrm rot="16200000">
              <a:off x="-126790" y="4054703"/>
              <a:ext cx="1025742"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IoT</a:t>
              </a:r>
            </a:p>
          </p:txBody>
        </p:sp>
      </p:grpSp>
      <p:grpSp>
        <p:nvGrpSpPr>
          <p:cNvPr id="459" name="Group 458">
            <a:extLst>
              <a:ext uri="{FF2B5EF4-FFF2-40B4-BE49-F238E27FC236}">
                <a16:creationId xmlns:a16="http://schemas.microsoft.com/office/drawing/2014/main" id="{C69CF141-ACC3-C841-B641-7556C5142A8A}"/>
              </a:ext>
            </a:extLst>
          </p:cNvPr>
          <p:cNvGrpSpPr/>
          <p:nvPr/>
        </p:nvGrpSpPr>
        <p:grpSpPr>
          <a:xfrm>
            <a:off x="356586" y="2339380"/>
            <a:ext cx="3117638" cy="2249355"/>
            <a:chOff x="267439" y="1809715"/>
            <a:chExt cx="2338229" cy="1687016"/>
          </a:xfrm>
        </p:grpSpPr>
        <p:grpSp>
          <p:nvGrpSpPr>
            <p:cNvPr id="460" name="Group 459">
              <a:extLst>
                <a:ext uri="{FF2B5EF4-FFF2-40B4-BE49-F238E27FC236}">
                  <a16:creationId xmlns:a16="http://schemas.microsoft.com/office/drawing/2014/main" id="{3FB86885-11F1-2141-8FC9-B1E84F15C340}"/>
                </a:ext>
              </a:extLst>
            </p:cNvPr>
            <p:cNvGrpSpPr/>
            <p:nvPr/>
          </p:nvGrpSpPr>
          <p:grpSpPr>
            <a:xfrm>
              <a:off x="510493" y="2937413"/>
              <a:ext cx="1289304" cy="420618"/>
              <a:chOff x="502289" y="2569037"/>
              <a:chExt cx="1289304" cy="420618"/>
            </a:xfrm>
          </p:grpSpPr>
          <p:sp>
            <p:nvSpPr>
              <p:cNvPr id="482" name="Rectangle 481">
                <a:extLst>
                  <a:ext uri="{FF2B5EF4-FFF2-40B4-BE49-F238E27FC236}">
                    <a16:creationId xmlns:a16="http://schemas.microsoft.com/office/drawing/2014/main" id="{5DA9F46E-EDF7-FA4A-A70F-402B324BE0E3}"/>
                  </a:ext>
                </a:extLst>
              </p:cNvPr>
              <p:cNvSpPr/>
              <p:nvPr/>
            </p:nvSpPr>
            <p:spPr>
              <a:xfrm>
                <a:off x="502289" y="2569037"/>
                <a:ext cx="1289304" cy="420618"/>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迁移</a:t>
                </a:r>
                <a:endParaRPr lang="en-US" sz="1067" b="1" kern="0" dirty="0">
                  <a:solidFill>
                    <a:srgbClr val="474746"/>
                  </a:solidFill>
                  <a:latin typeface="Amazon Ember" charset="0"/>
                  <a:ea typeface="Amazon Ember" charset="0"/>
                  <a:cs typeface="Amazon Ember" charset="0"/>
                </a:endParaRPr>
              </a:p>
            </p:txBody>
          </p:sp>
          <p:pic>
            <p:nvPicPr>
              <p:cNvPr id="483" name="Picture 482">
                <a:extLst>
                  <a:ext uri="{FF2B5EF4-FFF2-40B4-BE49-F238E27FC236}">
                    <a16:creationId xmlns:a16="http://schemas.microsoft.com/office/drawing/2014/main" id="{2B1D028A-100D-384A-A886-CC079424D65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8073" y="2589867"/>
                <a:ext cx="176200" cy="207974"/>
              </a:xfrm>
              <a:prstGeom prst="rect">
                <a:avLst/>
              </a:prstGeom>
            </p:spPr>
          </p:pic>
        </p:grpSp>
        <p:sp>
          <p:nvSpPr>
            <p:cNvPr id="461" name="TextBox 460">
              <a:extLst>
                <a:ext uri="{FF2B5EF4-FFF2-40B4-BE49-F238E27FC236}">
                  <a16:creationId xmlns:a16="http://schemas.microsoft.com/office/drawing/2014/main" id="{52960A67-0011-BE4B-BF70-83834007A644}"/>
                </a:ext>
              </a:extLst>
            </p:cNvPr>
            <p:cNvSpPr txBox="1"/>
            <p:nvPr/>
          </p:nvSpPr>
          <p:spPr>
            <a:xfrm>
              <a:off x="1416925" y="3179492"/>
              <a:ext cx="358677" cy="94407"/>
            </a:xfrm>
            <a:prstGeom prst="rect">
              <a:avLst/>
            </a:prstGeom>
            <a:noFill/>
          </p:spPr>
          <p:txBody>
            <a:bodyPr wrap="square" lIns="0" tIns="0" rIns="0" bIns="0" rtlCol="0" anchor="t">
              <a:noAutofit/>
            </a:bodyPr>
            <a:lstStyle/>
            <a:p>
              <a:pPr algn="r" defTabSz="1219122">
                <a:defRPr/>
              </a:pPr>
              <a:r>
                <a:rPr lang="en-US" sz="800" kern="0">
                  <a:solidFill>
                    <a:srgbClr val="474746"/>
                  </a:solidFill>
                  <a:latin typeface="Amazon Ember" charset="0"/>
                  <a:ea typeface="Amazon Ember" charset="0"/>
                  <a:cs typeface="Amazon Ember" charset="0"/>
                </a:rPr>
                <a:t>Snowball</a:t>
              </a:r>
            </a:p>
          </p:txBody>
        </p:sp>
        <p:grpSp>
          <p:nvGrpSpPr>
            <p:cNvPr id="462" name="Group 461">
              <a:extLst>
                <a:ext uri="{FF2B5EF4-FFF2-40B4-BE49-F238E27FC236}">
                  <a16:creationId xmlns:a16="http://schemas.microsoft.com/office/drawing/2014/main" id="{034EEC58-CAF1-1D42-A13F-6E46589D52BA}"/>
                </a:ext>
              </a:extLst>
            </p:cNvPr>
            <p:cNvGrpSpPr/>
            <p:nvPr/>
          </p:nvGrpSpPr>
          <p:grpSpPr>
            <a:xfrm>
              <a:off x="267439" y="2265406"/>
              <a:ext cx="1529800" cy="654579"/>
              <a:chOff x="259053" y="1949562"/>
              <a:chExt cx="1529800" cy="654579"/>
            </a:xfrm>
          </p:grpSpPr>
          <p:sp>
            <p:nvSpPr>
              <p:cNvPr id="475" name="Rectangle 474">
                <a:extLst>
                  <a:ext uri="{FF2B5EF4-FFF2-40B4-BE49-F238E27FC236}">
                    <a16:creationId xmlns:a16="http://schemas.microsoft.com/office/drawing/2014/main" id="{57CBFD49-F2A6-154C-8C59-29A145F0D2C6}"/>
                  </a:ext>
                </a:extLst>
              </p:cNvPr>
              <p:cNvSpPr/>
              <p:nvPr/>
            </p:nvSpPr>
            <p:spPr>
              <a:xfrm>
                <a:off x="499549" y="1949562"/>
                <a:ext cx="1289304" cy="654579"/>
              </a:xfrm>
              <a:prstGeom prst="rect">
                <a:avLst/>
              </a:prstGeom>
              <a:solidFill>
                <a:sysClr val="window" lastClr="FFFFFF"/>
              </a:solidFill>
              <a:ln w="25400" cap="flat" cmpd="sng" algn="ctr">
                <a:noFill/>
                <a:prstDash val="solid"/>
              </a:ln>
              <a:effectLst/>
            </p:spPr>
            <p:txBody>
              <a:bodyPr rtlCol="0" anchor="t"/>
              <a:lstStyle/>
              <a:p>
                <a:pPr defTabSz="1219122">
                  <a:defRPr/>
                </a:pPr>
                <a:r>
                  <a:rPr lang="zh-CN" altLang="en-US" sz="1067" b="1" kern="0" dirty="0">
                    <a:solidFill>
                      <a:srgbClr val="474746"/>
                    </a:solidFill>
                    <a:latin typeface="Amazon Ember" charset="0"/>
                    <a:ea typeface="Amazon Ember" charset="0"/>
                    <a:cs typeface="Amazon Ember" charset="0"/>
                  </a:rPr>
                  <a:t>日志</a:t>
                </a:r>
                <a:endParaRPr lang="en-US" sz="1467" b="1" kern="0" dirty="0">
                  <a:solidFill>
                    <a:srgbClr val="474746"/>
                  </a:solidFill>
                  <a:latin typeface="Amazon Ember" charset="0"/>
                  <a:ea typeface="Amazon Ember" charset="0"/>
                  <a:cs typeface="Amazon Ember" charset="0"/>
                </a:endParaRPr>
              </a:p>
              <a:p>
                <a:pPr defTabSz="1219122">
                  <a:defRPr/>
                </a:pPr>
                <a:endParaRPr lang="en-US" sz="1467" b="1" kern="0" dirty="0">
                  <a:solidFill>
                    <a:srgbClr val="474746"/>
                  </a:solidFill>
                  <a:latin typeface="Amazon Ember" charset="0"/>
                  <a:ea typeface="Amazon Ember" charset="0"/>
                  <a:cs typeface="Amazon Ember" charset="0"/>
                </a:endParaRPr>
              </a:p>
            </p:txBody>
          </p:sp>
          <p:pic>
            <p:nvPicPr>
              <p:cNvPr id="476" name="Picture 475" descr="logo.jpg">
                <a:extLst>
                  <a:ext uri="{FF2B5EF4-FFF2-40B4-BE49-F238E27FC236}">
                    <a16:creationId xmlns:a16="http://schemas.microsoft.com/office/drawing/2014/main" id="{7BADAECA-9FB1-B84E-9267-E4718D737F6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58616" y="2060300"/>
                <a:ext cx="302309" cy="114878"/>
              </a:xfrm>
              <a:prstGeom prst="rect">
                <a:avLst/>
              </a:prstGeom>
            </p:spPr>
          </p:pic>
          <p:pic>
            <p:nvPicPr>
              <p:cNvPr id="477" name="Picture 476" descr="flume-image.png">
                <a:extLst>
                  <a:ext uri="{FF2B5EF4-FFF2-40B4-BE49-F238E27FC236}">
                    <a16:creationId xmlns:a16="http://schemas.microsoft.com/office/drawing/2014/main" id="{C16EACBA-82B4-0641-A1A4-F3ED25FA578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29320" y="2382824"/>
                <a:ext cx="248767" cy="186782"/>
              </a:xfrm>
              <a:prstGeom prst="rect">
                <a:avLst/>
              </a:prstGeom>
            </p:spPr>
          </p:pic>
          <p:pic>
            <p:nvPicPr>
              <p:cNvPr id="478" name="Picture 477">
                <a:extLst>
                  <a:ext uri="{FF2B5EF4-FFF2-40B4-BE49-F238E27FC236}">
                    <a16:creationId xmlns:a16="http://schemas.microsoft.com/office/drawing/2014/main" id="{46A480EB-42BF-1C47-A696-85B9032C315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81909" y="2250096"/>
                <a:ext cx="125759" cy="142754"/>
              </a:xfrm>
              <a:prstGeom prst="rect">
                <a:avLst/>
              </a:prstGeom>
            </p:spPr>
          </p:pic>
          <p:sp>
            <p:nvSpPr>
              <p:cNvPr id="479" name="TextBox 478">
                <a:extLst>
                  <a:ext uri="{FF2B5EF4-FFF2-40B4-BE49-F238E27FC236}">
                    <a16:creationId xmlns:a16="http://schemas.microsoft.com/office/drawing/2014/main" id="{A3609153-46FA-F140-BABE-1CF398846623}"/>
                  </a:ext>
                </a:extLst>
              </p:cNvPr>
              <p:cNvSpPr txBox="1"/>
              <p:nvPr/>
            </p:nvSpPr>
            <p:spPr>
              <a:xfrm>
                <a:off x="767036" y="2401768"/>
                <a:ext cx="943550" cy="167838"/>
              </a:xfrm>
              <a:prstGeom prst="rect">
                <a:avLst/>
              </a:prstGeom>
              <a:noFill/>
            </p:spPr>
            <p:txBody>
              <a:bodyPr wrap="square" lIns="0" tIns="0" rIns="0" bIns="0" rtlCol="0" anchor="t">
                <a:noAutofit/>
              </a:bodyPr>
              <a:lstStyle/>
              <a:p>
                <a:pPr algn="ctr" defTabSz="1219122">
                  <a:defRPr/>
                </a:pPr>
                <a:r>
                  <a:rPr lang="en-US" sz="800" b="1" kern="0">
                    <a:solidFill>
                      <a:srgbClr val="474746"/>
                    </a:solidFill>
                    <a:latin typeface="Amazon Ember" charset="0"/>
                    <a:ea typeface="Amazon Ember" charset="0"/>
                    <a:cs typeface="Amazon Ember" charset="0"/>
                  </a:rPr>
                  <a:t>Amazon </a:t>
                </a:r>
              </a:p>
              <a:p>
                <a:pPr algn="ctr" defTabSz="1219122">
                  <a:defRPr/>
                </a:pPr>
                <a:r>
                  <a:rPr lang="en-US" sz="800" b="1" kern="0">
                    <a:solidFill>
                      <a:srgbClr val="474746"/>
                    </a:solidFill>
                    <a:latin typeface="Amazon Ember" charset="0"/>
                    <a:ea typeface="Amazon Ember" charset="0"/>
                    <a:cs typeface="Amazon Ember" charset="0"/>
                  </a:rPr>
                  <a:t>CloudWatch</a:t>
                </a:r>
              </a:p>
            </p:txBody>
          </p:sp>
          <p:pic>
            <p:nvPicPr>
              <p:cNvPr id="480" name="Picture 479">
                <a:extLst>
                  <a:ext uri="{FF2B5EF4-FFF2-40B4-BE49-F238E27FC236}">
                    <a16:creationId xmlns:a16="http://schemas.microsoft.com/office/drawing/2014/main" id="{81948F57-8A9B-F240-ADDE-3C355C95D13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0556" y="2243837"/>
                <a:ext cx="116935" cy="140323"/>
              </a:xfrm>
              <a:prstGeom prst="rect">
                <a:avLst/>
              </a:prstGeom>
            </p:spPr>
          </p:pic>
          <p:sp>
            <p:nvSpPr>
              <p:cNvPr id="481" name="TextBox 480">
                <a:extLst>
                  <a:ext uri="{FF2B5EF4-FFF2-40B4-BE49-F238E27FC236}">
                    <a16:creationId xmlns:a16="http://schemas.microsoft.com/office/drawing/2014/main" id="{E8B11F3F-68B2-B749-ADAA-04C7AF60EA02}"/>
                  </a:ext>
                </a:extLst>
              </p:cNvPr>
              <p:cNvSpPr txBox="1"/>
              <p:nvPr/>
            </p:nvSpPr>
            <p:spPr>
              <a:xfrm>
                <a:off x="259053" y="2408926"/>
                <a:ext cx="943550" cy="155448"/>
              </a:xfrm>
              <a:prstGeom prst="rect">
                <a:avLst/>
              </a:prstGeom>
              <a:noFill/>
            </p:spPr>
            <p:txBody>
              <a:bodyPr wrap="square" lIns="0" tIns="0" rIns="0" bIns="0" rtlCol="0" anchor="t">
                <a:noAutofit/>
              </a:bodyPr>
              <a:lstStyle/>
              <a:p>
                <a:pPr algn="ctr" defTabSz="1219122">
                  <a:defRPr/>
                </a:pPr>
                <a:r>
                  <a:rPr lang="en-US" sz="800" b="1" kern="0" dirty="0">
                    <a:solidFill>
                      <a:srgbClr val="474746"/>
                    </a:solidFill>
                    <a:latin typeface="Amazon Ember" charset="0"/>
                    <a:ea typeface="Amazon Ember" charset="0"/>
                    <a:cs typeface="Amazon Ember" charset="0"/>
                  </a:rPr>
                  <a:t>AWS </a:t>
                </a:r>
              </a:p>
              <a:p>
                <a:pPr algn="ctr" defTabSz="1219122">
                  <a:defRPr/>
                </a:pPr>
                <a:r>
                  <a:rPr lang="en-US" sz="800" b="1" kern="0" dirty="0">
                    <a:solidFill>
                      <a:srgbClr val="474746"/>
                    </a:solidFill>
                    <a:latin typeface="Amazon Ember" charset="0"/>
                    <a:ea typeface="Amazon Ember" charset="0"/>
                    <a:cs typeface="Amazon Ember" charset="0"/>
                  </a:rPr>
                  <a:t>CloudTrail</a:t>
                </a:r>
              </a:p>
            </p:txBody>
          </p:sp>
        </p:grpSp>
        <p:sp>
          <p:nvSpPr>
            <p:cNvPr id="463" name="Shape 147">
              <a:extLst>
                <a:ext uri="{FF2B5EF4-FFF2-40B4-BE49-F238E27FC236}">
                  <a16:creationId xmlns:a16="http://schemas.microsoft.com/office/drawing/2014/main" id="{7B1B493C-224D-1E48-AF1D-C62289D15221}"/>
                </a:ext>
              </a:extLst>
            </p:cNvPr>
            <p:cNvSpPr/>
            <p:nvPr/>
          </p:nvSpPr>
          <p:spPr>
            <a:xfrm rot="10800000" flipH="1">
              <a:off x="1870788" y="2668328"/>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64" name="Shape 148">
              <a:extLst>
                <a:ext uri="{FF2B5EF4-FFF2-40B4-BE49-F238E27FC236}">
                  <a16:creationId xmlns:a16="http://schemas.microsoft.com/office/drawing/2014/main" id="{AB5F95BA-0A69-204D-A1CF-6A4ABCB7E760}"/>
                </a:ext>
              </a:extLst>
            </p:cNvPr>
            <p:cNvSpPr/>
            <p:nvPr/>
          </p:nvSpPr>
          <p:spPr>
            <a:xfrm rot="10800000" flipH="1">
              <a:off x="1865962" y="251141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65" name="Shape 149">
              <a:extLst>
                <a:ext uri="{FF2B5EF4-FFF2-40B4-BE49-F238E27FC236}">
                  <a16:creationId xmlns:a16="http://schemas.microsoft.com/office/drawing/2014/main" id="{7026D94D-1625-7F42-8DA6-B5711B4E2E63}"/>
                </a:ext>
              </a:extLst>
            </p:cNvPr>
            <p:cNvSpPr/>
            <p:nvPr/>
          </p:nvSpPr>
          <p:spPr>
            <a:xfrm rot="10800000" flipH="1">
              <a:off x="2044601" y="267012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66" name="Shape 150">
              <a:extLst>
                <a:ext uri="{FF2B5EF4-FFF2-40B4-BE49-F238E27FC236}">
                  <a16:creationId xmlns:a16="http://schemas.microsoft.com/office/drawing/2014/main" id="{16CE2399-45E7-DC4C-8019-55488394B6A8}"/>
                </a:ext>
              </a:extLst>
            </p:cNvPr>
            <p:cNvSpPr/>
            <p:nvPr/>
          </p:nvSpPr>
          <p:spPr>
            <a:xfrm rot="10800000" flipH="1">
              <a:off x="2215036" y="2663639"/>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67" name="Shape 150">
              <a:extLst>
                <a:ext uri="{FF2B5EF4-FFF2-40B4-BE49-F238E27FC236}">
                  <a16:creationId xmlns:a16="http://schemas.microsoft.com/office/drawing/2014/main" id="{82B3FFB0-EDA0-A64E-AF5B-AF8FDEC514DD}"/>
                </a:ext>
              </a:extLst>
            </p:cNvPr>
            <p:cNvSpPr/>
            <p:nvPr/>
          </p:nvSpPr>
          <p:spPr>
            <a:xfrm rot="10800000" flipH="1">
              <a:off x="2381780"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68" name="Shape 150">
              <a:extLst>
                <a:ext uri="{FF2B5EF4-FFF2-40B4-BE49-F238E27FC236}">
                  <a16:creationId xmlns:a16="http://schemas.microsoft.com/office/drawing/2014/main" id="{D0C0BDB2-9022-F245-ADAE-8A802D5E2FA4}"/>
                </a:ext>
              </a:extLst>
            </p:cNvPr>
            <p:cNvSpPr/>
            <p:nvPr/>
          </p:nvSpPr>
          <p:spPr>
            <a:xfrm rot="11029280" flipH="1">
              <a:off x="2034054"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69" name="Shape 148">
              <a:extLst>
                <a:ext uri="{FF2B5EF4-FFF2-40B4-BE49-F238E27FC236}">
                  <a16:creationId xmlns:a16="http://schemas.microsoft.com/office/drawing/2014/main" id="{EDEF8FC2-9934-9546-B9DD-FDD26117E9C8}"/>
                </a:ext>
              </a:extLst>
            </p:cNvPr>
            <p:cNvSpPr/>
            <p:nvPr/>
          </p:nvSpPr>
          <p:spPr>
            <a:xfrm rot="10800000" flipH="1">
              <a:off x="2208051"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70" name="Shape 150">
              <a:extLst>
                <a:ext uri="{FF2B5EF4-FFF2-40B4-BE49-F238E27FC236}">
                  <a16:creationId xmlns:a16="http://schemas.microsoft.com/office/drawing/2014/main" id="{2E25BC96-5969-5146-9745-CF06D082EA89}"/>
                </a:ext>
              </a:extLst>
            </p:cNvPr>
            <p:cNvSpPr/>
            <p:nvPr/>
          </p:nvSpPr>
          <p:spPr>
            <a:xfrm rot="10800000" flipH="1">
              <a:off x="2386288" y="2661791"/>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71" name="Right Arrow 470">
              <a:extLst>
                <a:ext uri="{FF2B5EF4-FFF2-40B4-BE49-F238E27FC236}">
                  <a16:creationId xmlns:a16="http://schemas.microsoft.com/office/drawing/2014/main" id="{CAE6C06A-18EE-544C-A9B5-24C9C7257D01}"/>
                </a:ext>
              </a:extLst>
            </p:cNvPr>
            <p:cNvSpPr/>
            <p:nvPr/>
          </p:nvSpPr>
          <p:spPr>
            <a:xfrm>
              <a:off x="1838686" y="2776173"/>
              <a:ext cx="766982"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文件</a:t>
              </a:r>
              <a:endParaRPr lang="en-US" sz="1067" b="1" kern="0" dirty="0">
                <a:solidFill>
                  <a:srgbClr val="474746"/>
                </a:solidFill>
                <a:latin typeface="Amazon Ember" charset="0"/>
                <a:ea typeface="Amazon Ember" charset="0"/>
                <a:cs typeface="Amazon Ember" charset="0"/>
              </a:endParaRPr>
            </a:p>
          </p:txBody>
        </p:sp>
        <p:sp>
          <p:nvSpPr>
            <p:cNvPr id="472" name="TextBox 471">
              <a:extLst>
                <a:ext uri="{FF2B5EF4-FFF2-40B4-BE49-F238E27FC236}">
                  <a16:creationId xmlns:a16="http://schemas.microsoft.com/office/drawing/2014/main" id="{DE6C9AD2-8E1B-A745-9A0C-080F7729814A}"/>
                </a:ext>
              </a:extLst>
            </p:cNvPr>
            <p:cNvSpPr txBox="1"/>
            <p:nvPr/>
          </p:nvSpPr>
          <p:spPr>
            <a:xfrm rot="16200000">
              <a:off x="-458498" y="2557020"/>
              <a:ext cx="1687016" cy="192406"/>
            </a:xfrm>
            <a:prstGeom prst="rect">
              <a:avLst/>
            </a:prstGeom>
            <a:noFill/>
          </p:spPr>
          <p:txBody>
            <a:bodyPr wrap="square" lIns="91436" tIns="45718" rIns="91436" bIns="45718" rtlCol="0">
              <a:spAutoFit/>
            </a:bodyPr>
            <a:lstStyle/>
            <a:p>
              <a:r>
                <a:rPr lang="en-US" sz="1067" b="1" dirty="0">
                  <a:solidFill>
                    <a:srgbClr val="F2F2F2"/>
                  </a:solidFill>
                  <a:latin typeface="Amazon Ember" charset="0"/>
                  <a:ea typeface="Amazon Ember" charset="0"/>
                  <a:cs typeface="Amazon Ember" charset="0"/>
                </a:rPr>
                <a:t>Data transport &amp; logging</a:t>
              </a:r>
            </a:p>
          </p:txBody>
        </p:sp>
        <p:pic>
          <p:nvPicPr>
            <p:cNvPr id="473" name="Picture 472">
              <a:extLst>
                <a:ext uri="{FF2B5EF4-FFF2-40B4-BE49-F238E27FC236}">
                  <a16:creationId xmlns:a16="http://schemas.microsoft.com/office/drawing/2014/main" id="{1FA14D59-33A4-4C4B-8A2C-AB6C9959087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9759" y="2970596"/>
              <a:ext cx="177597" cy="177597"/>
            </a:xfrm>
            <a:prstGeom prst="rect">
              <a:avLst/>
            </a:prstGeom>
          </p:spPr>
        </p:pic>
        <p:sp>
          <p:nvSpPr>
            <p:cNvPr id="474" name="TextBox 473">
              <a:extLst>
                <a:ext uri="{FF2B5EF4-FFF2-40B4-BE49-F238E27FC236}">
                  <a16:creationId xmlns:a16="http://schemas.microsoft.com/office/drawing/2014/main" id="{76751E18-7B26-7342-80F8-908C97FE9C7B}"/>
                </a:ext>
              </a:extLst>
            </p:cNvPr>
            <p:cNvSpPr txBox="1"/>
            <p:nvPr/>
          </p:nvSpPr>
          <p:spPr>
            <a:xfrm>
              <a:off x="905016" y="3178208"/>
              <a:ext cx="451599" cy="177596"/>
            </a:xfrm>
            <a:prstGeom prst="rect">
              <a:avLst/>
            </a:prstGeom>
            <a:noFill/>
          </p:spPr>
          <p:txBody>
            <a:bodyPr wrap="square" lIns="0" tIns="0" rIns="0" bIns="0" rtlCol="0" anchor="t">
              <a:noAutofit/>
            </a:bodyPr>
            <a:lstStyle/>
            <a:p>
              <a:pPr algn="r" defTabSz="1219122">
                <a:defRPr/>
              </a:pPr>
              <a:r>
                <a:rPr lang="en-US" sz="800" kern="0" dirty="0">
                  <a:solidFill>
                    <a:srgbClr val="474746"/>
                  </a:solidFill>
                  <a:latin typeface="Amazon Ember" charset="0"/>
                  <a:ea typeface="Amazon Ember" charset="0"/>
                  <a:cs typeface="Amazon Ember" charset="0"/>
                </a:rPr>
                <a:t>Import</a:t>
              </a:r>
            </a:p>
            <a:p>
              <a:pPr algn="r" defTabSz="1219122">
                <a:defRPr/>
              </a:pPr>
              <a:r>
                <a:rPr lang="en-US" sz="800" kern="0" dirty="0">
                  <a:solidFill>
                    <a:srgbClr val="474746"/>
                  </a:solidFill>
                  <a:latin typeface="Amazon Ember" charset="0"/>
                  <a:ea typeface="Amazon Ember" charset="0"/>
                  <a:cs typeface="Amazon Ember" charset="0"/>
                </a:rPr>
                <a:t>export</a:t>
              </a:r>
            </a:p>
          </p:txBody>
        </p:sp>
      </p:grpSp>
      <p:grpSp>
        <p:nvGrpSpPr>
          <p:cNvPr id="484" name="Group 483">
            <a:extLst>
              <a:ext uri="{FF2B5EF4-FFF2-40B4-BE49-F238E27FC236}">
                <a16:creationId xmlns:a16="http://schemas.microsoft.com/office/drawing/2014/main" id="{BD62114C-3D45-BE48-8616-AE2BFA89C9E2}"/>
              </a:ext>
            </a:extLst>
          </p:cNvPr>
          <p:cNvGrpSpPr/>
          <p:nvPr/>
        </p:nvGrpSpPr>
        <p:grpSpPr>
          <a:xfrm>
            <a:off x="386504" y="749423"/>
            <a:ext cx="3030262" cy="1918615"/>
            <a:chOff x="289878" y="559576"/>
            <a:chExt cx="2272696" cy="1438961"/>
          </a:xfrm>
        </p:grpSpPr>
        <p:sp>
          <p:nvSpPr>
            <p:cNvPr id="485" name="Rectangle 484">
              <a:extLst>
                <a:ext uri="{FF2B5EF4-FFF2-40B4-BE49-F238E27FC236}">
                  <a16:creationId xmlns:a16="http://schemas.microsoft.com/office/drawing/2014/main" id="{10F1D15C-21F6-294F-9563-7C55844FEC07}"/>
                </a:ext>
              </a:extLst>
            </p:cNvPr>
            <p:cNvSpPr/>
            <p:nvPr/>
          </p:nvSpPr>
          <p:spPr>
            <a:xfrm>
              <a:off x="507298" y="1169722"/>
              <a:ext cx="1289304" cy="272013"/>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移动应用</a:t>
              </a:r>
              <a:endParaRPr lang="en-US" sz="1067" b="1" kern="0" dirty="0">
                <a:solidFill>
                  <a:srgbClr val="474746"/>
                </a:solidFill>
                <a:latin typeface="Amazon Ember" charset="0"/>
                <a:ea typeface="Amazon Ember" charset="0"/>
                <a:cs typeface="Amazon Ember" charset="0"/>
              </a:endParaRPr>
            </a:p>
          </p:txBody>
        </p:sp>
        <p:sp>
          <p:nvSpPr>
            <p:cNvPr id="486" name="Rectangle 485">
              <a:extLst>
                <a:ext uri="{FF2B5EF4-FFF2-40B4-BE49-F238E27FC236}">
                  <a16:creationId xmlns:a16="http://schemas.microsoft.com/office/drawing/2014/main" id="{1F77C3C1-27E2-C64A-8C1A-84B485F116FC}"/>
                </a:ext>
              </a:extLst>
            </p:cNvPr>
            <p:cNvSpPr/>
            <p:nvPr/>
          </p:nvSpPr>
          <p:spPr>
            <a:xfrm>
              <a:off x="510992" y="869171"/>
              <a:ext cx="1289304" cy="26784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网站应用</a:t>
              </a:r>
              <a:endParaRPr lang="en-US" sz="1067" b="1" kern="0" dirty="0">
                <a:solidFill>
                  <a:srgbClr val="474746"/>
                </a:solidFill>
                <a:latin typeface="Amazon Ember" charset="0"/>
                <a:ea typeface="Amazon Ember" charset="0"/>
                <a:cs typeface="Amazon Ember" charset="0"/>
              </a:endParaRPr>
            </a:p>
          </p:txBody>
        </p:sp>
        <p:grpSp>
          <p:nvGrpSpPr>
            <p:cNvPr id="487" name="Group 486">
              <a:extLst>
                <a:ext uri="{FF2B5EF4-FFF2-40B4-BE49-F238E27FC236}">
                  <a16:creationId xmlns:a16="http://schemas.microsoft.com/office/drawing/2014/main" id="{339373F8-43D8-9848-9F78-7782AC51FF95}"/>
                </a:ext>
              </a:extLst>
            </p:cNvPr>
            <p:cNvGrpSpPr/>
            <p:nvPr/>
          </p:nvGrpSpPr>
          <p:grpSpPr>
            <a:xfrm>
              <a:off x="510992" y="1475702"/>
              <a:ext cx="1289304" cy="403226"/>
              <a:chOff x="469779" y="3316245"/>
              <a:chExt cx="1289304" cy="403226"/>
            </a:xfrm>
          </p:grpSpPr>
          <p:sp>
            <p:nvSpPr>
              <p:cNvPr id="530" name="Rectangle 529">
                <a:extLst>
                  <a:ext uri="{FF2B5EF4-FFF2-40B4-BE49-F238E27FC236}">
                    <a16:creationId xmlns:a16="http://schemas.microsoft.com/office/drawing/2014/main" id="{56D64541-4E77-6A4D-A825-F019E927231F}"/>
                  </a:ext>
                </a:extLst>
              </p:cNvPr>
              <p:cNvSpPr/>
              <p:nvPr/>
            </p:nvSpPr>
            <p:spPr>
              <a:xfrm>
                <a:off x="469779" y="3316245"/>
                <a:ext cx="1289304" cy="403226"/>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数据中心</a:t>
                </a:r>
                <a:endParaRPr lang="en-US" sz="1067" b="1" kern="0" dirty="0">
                  <a:solidFill>
                    <a:srgbClr val="474746"/>
                  </a:solidFill>
                  <a:latin typeface="Amazon Ember" charset="0"/>
                  <a:ea typeface="Amazon Ember" charset="0"/>
                  <a:cs typeface="Amazon Ember" charset="0"/>
                </a:endParaRPr>
              </a:p>
            </p:txBody>
          </p:sp>
          <p:pic>
            <p:nvPicPr>
              <p:cNvPr id="531" name="Picture 530">
                <a:extLst>
                  <a:ext uri="{FF2B5EF4-FFF2-40B4-BE49-F238E27FC236}">
                    <a16:creationId xmlns:a16="http://schemas.microsoft.com/office/drawing/2014/main" id="{F88E1330-DEC7-4440-8E27-C785C1D0E5D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37049" y="3336313"/>
                <a:ext cx="137012" cy="164414"/>
              </a:xfrm>
              <a:prstGeom prst="rect">
                <a:avLst/>
              </a:prstGeom>
            </p:spPr>
          </p:pic>
        </p:grpSp>
        <p:sp>
          <p:nvSpPr>
            <p:cNvPr id="488" name="TextBox 487">
              <a:extLst>
                <a:ext uri="{FF2B5EF4-FFF2-40B4-BE49-F238E27FC236}">
                  <a16:creationId xmlns:a16="http://schemas.microsoft.com/office/drawing/2014/main" id="{1597539D-C890-1149-91E6-C4EACC66B5D2}"/>
                </a:ext>
              </a:extLst>
            </p:cNvPr>
            <p:cNvSpPr txBox="1"/>
            <p:nvPr/>
          </p:nvSpPr>
          <p:spPr>
            <a:xfrm>
              <a:off x="985072" y="1683124"/>
              <a:ext cx="1153032" cy="155632"/>
            </a:xfrm>
            <a:prstGeom prst="rect">
              <a:avLst/>
            </a:prstGeom>
            <a:noFill/>
          </p:spPr>
          <p:txBody>
            <a:bodyPr wrap="square" lIns="0" tIns="0" rIns="0" bIns="0" rtlCol="0" anchor="ctr">
              <a:noAutofit/>
            </a:bodyPr>
            <a:lstStyle/>
            <a:p>
              <a:pPr algn="ctr" defTabSz="1219122">
                <a:defRPr/>
              </a:pPr>
              <a:r>
                <a:rPr lang="en-US" sz="800" b="1" kern="0" dirty="0">
                  <a:solidFill>
                    <a:srgbClr val="474746"/>
                  </a:solidFill>
                  <a:latin typeface="Amazon Ember" charset="0"/>
                  <a:ea typeface="Amazon Ember" charset="0"/>
                  <a:cs typeface="Amazon Ember" charset="0"/>
                </a:rPr>
                <a:t>AWS Direct </a:t>
              </a:r>
            </a:p>
            <a:p>
              <a:pPr algn="ctr" defTabSz="1219122">
                <a:defRPr/>
              </a:pPr>
              <a:r>
                <a:rPr lang="en-US" sz="800" b="1" kern="0" dirty="0">
                  <a:solidFill>
                    <a:srgbClr val="474746"/>
                  </a:solidFill>
                  <a:latin typeface="Amazon Ember" charset="0"/>
                  <a:ea typeface="Amazon Ember" charset="0"/>
                  <a:cs typeface="Amazon Ember" charset="0"/>
                </a:rPr>
                <a:t>Connect</a:t>
              </a:r>
            </a:p>
          </p:txBody>
        </p:sp>
        <p:pic>
          <p:nvPicPr>
            <p:cNvPr id="489" name="Picture 488">
              <a:extLst>
                <a:ext uri="{FF2B5EF4-FFF2-40B4-BE49-F238E27FC236}">
                  <a16:creationId xmlns:a16="http://schemas.microsoft.com/office/drawing/2014/main" id="{F336A946-848B-794A-A81C-82D80EA96E9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7148" y="1256359"/>
              <a:ext cx="149186" cy="171792"/>
            </a:xfrm>
            <a:prstGeom prst="rect">
              <a:avLst/>
            </a:prstGeom>
          </p:spPr>
        </p:pic>
        <p:pic>
          <p:nvPicPr>
            <p:cNvPr id="490" name="Picture 489">
              <a:extLst>
                <a:ext uri="{FF2B5EF4-FFF2-40B4-BE49-F238E27FC236}">
                  <a16:creationId xmlns:a16="http://schemas.microsoft.com/office/drawing/2014/main" id="{240D44E2-8984-4C4B-AA72-C358D21BC4E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91509" y="914545"/>
              <a:ext cx="140465" cy="161748"/>
            </a:xfrm>
            <a:prstGeom prst="rect">
              <a:avLst/>
            </a:prstGeom>
          </p:spPr>
        </p:pic>
        <p:pic>
          <p:nvPicPr>
            <p:cNvPr id="491" name="Picture 490">
              <a:extLst>
                <a:ext uri="{FF2B5EF4-FFF2-40B4-BE49-F238E27FC236}">
                  <a16:creationId xmlns:a16="http://schemas.microsoft.com/office/drawing/2014/main" id="{53AAA116-69C4-E343-AEB9-493100C094B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352762" y="1253550"/>
              <a:ext cx="138252" cy="159200"/>
            </a:xfrm>
            <a:prstGeom prst="rect">
              <a:avLst/>
            </a:prstGeom>
          </p:spPr>
        </p:pic>
        <p:pic>
          <p:nvPicPr>
            <p:cNvPr id="492" name="Picture 491">
              <a:extLst>
                <a:ext uri="{FF2B5EF4-FFF2-40B4-BE49-F238E27FC236}">
                  <a16:creationId xmlns:a16="http://schemas.microsoft.com/office/drawing/2014/main" id="{184AC477-278D-C849-B35F-B41F3ECD670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352762" y="929181"/>
              <a:ext cx="138252" cy="159200"/>
            </a:xfrm>
            <a:prstGeom prst="rect">
              <a:avLst/>
            </a:prstGeom>
          </p:spPr>
        </p:pic>
        <p:grpSp>
          <p:nvGrpSpPr>
            <p:cNvPr id="495" name="Group 494">
              <a:extLst>
                <a:ext uri="{FF2B5EF4-FFF2-40B4-BE49-F238E27FC236}">
                  <a16:creationId xmlns:a16="http://schemas.microsoft.com/office/drawing/2014/main" id="{E9DA6667-9E55-C34A-8416-CF1806638130}"/>
                </a:ext>
              </a:extLst>
            </p:cNvPr>
            <p:cNvGrpSpPr/>
            <p:nvPr/>
          </p:nvGrpSpPr>
          <p:grpSpPr>
            <a:xfrm>
              <a:off x="1877431" y="1248760"/>
              <a:ext cx="685143" cy="271248"/>
              <a:chOff x="1901341" y="1209606"/>
              <a:chExt cx="685143" cy="271248"/>
            </a:xfrm>
          </p:grpSpPr>
          <p:sp>
            <p:nvSpPr>
              <p:cNvPr id="498" name="Shape 147">
                <a:extLst>
                  <a:ext uri="{FF2B5EF4-FFF2-40B4-BE49-F238E27FC236}">
                    <a16:creationId xmlns:a16="http://schemas.microsoft.com/office/drawing/2014/main" id="{E46C5D19-AB2D-334F-A8B4-058FF6241418}"/>
                  </a:ext>
                </a:extLst>
              </p:cNvPr>
              <p:cNvSpPr/>
              <p:nvPr/>
            </p:nvSpPr>
            <p:spPr>
              <a:xfrm rot="10800000" flipH="1">
                <a:off x="194275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99" name="Shape 148">
                <a:extLst>
                  <a:ext uri="{FF2B5EF4-FFF2-40B4-BE49-F238E27FC236}">
                    <a16:creationId xmlns:a16="http://schemas.microsoft.com/office/drawing/2014/main" id="{B578D5C8-77D7-8E46-8B8F-5BF41B54B8DA}"/>
                  </a:ext>
                </a:extLst>
              </p:cNvPr>
              <p:cNvSpPr/>
              <p:nvPr/>
            </p:nvSpPr>
            <p:spPr>
              <a:xfrm rot="10800000" flipH="1">
                <a:off x="202556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00" name="Shape 149">
                <a:extLst>
                  <a:ext uri="{FF2B5EF4-FFF2-40B4-BE49-F238E27FC236}">
                    <a16:creationId xmlns:a16="http://schemas.microsoft.com/office/drawing/2014/main" id="{D614A6AB-A474-764E-A43E-2379B8D231D0}"/>
                  </a:ext>
                </a:extLst>
              </p:cNvPr>
              <p:cNvSpPr/>
              <p:nvPr/>
            </p:nvSpPr>
            <p:spPr>
              <a:xfrm rot="10800000" flipH="1">
                <a:off x="2191204"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01" name="Shape 150">
                <a:extLst>
                  <a:ext uri="{FF2B5EF4-FFF2-40B4-BE49-F238E27FC236}">
                    <a16:creationId xmlns:a16="http://schemas.microsoft.com/office/drawing/2014/main" id="{26EC558F-5F4E-A342-9DA6-200D4F6017F1}"/>
                  </a:ext>
                </a:extLst>
              </p:cNvPr>
              <p:cNvSpPr/>
              <p:nvPr/>
            </p:nvSpPr>
            <p:spPr>
              <a:xfrm rot="10800000" flipH="1">
                <a:off x="235684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02" name="Shape 147">
                <a:extLst>
                  <a:ext uri="{FF2B5EF4-FFF2-40B4-BE49-F238E27FC236}">
                    <a16:creationId xmlns:a16="http://schemas.microsoft.com/office/drawing/2014/main" id="{E0175208-16B0-3D48-B91C-EEDA0310D314}"/>
                  </a:ext>
                </a:extLst>
              </p:cNvPr>
              <p:cNvSpPr/>
              <p:nvPr/>
            </p:nvSpPr>
            <p:spPr>
              <a:xfrm rot="10800000" flipH="1">
                <a:off x="210838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03" name="Shape 148">
                <a:extLst>
                  <a:ext uri="{FF2B5EF4-FFF2-40B4-BE49-F238E27FC236}">
                    <a16:creationId xmlns:a16="http://schemas.microsoft.com/office/drawing/2014/main" id="{95A2FBA6-0524-1F42-9C99-012B1E1F3FF3}"/>
                  </a:ext>
                </a:extLst>
              </p:cNvPr>
              <p:cNvSpPr/>
              <p:nvPr/>
            </p:nvSpPr>
            <p:spPr>
              <a:xfrm rot="10800000" flipH="1">
                <a:off x="2274022"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04" name="Shape 149">
                <a:extLst>
                  <a:ext uri="{FF2B5EF4-FFF2-40B4-BE49-F238E27FC236}">
                    <a16:creationId xmlns:a16="http://schemas.microsoft.com/office/drawing/2014/main" id="{6B4E9CBC-090A-2D41-9B07-48970241786A}"/>
                  </a:ext>
                </a:extLst>
              </p:cNvPr>
              <p:cNvSpPr/>
              <p:nvPr/>
            </p:nvSpPr>
            <p:spPr>
              <a:xfrm rot="10800000" flipH="1">
                <a:off x="243965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05" name="Shape 150">
                <a:extLst>
                  <a:ext uri="{FF2B5EF4-FFF2-40B4-BE49-F238E27FC236}">
                    <a16:creationId xmlns:a16="http://schemas.microsoft.com/office/drawing/2014/main" id="{2EC1E71F-24CB-7D4C-89D1-70384AB57D99}"/>
                  </a:ext>
                </a:extLst>
              </p:cNvPr>
              <p:cNvSpPr/>
              <p:nvPr/>
            </p:nvSpPr>
            <p:spPr>
              <a:xfrm rot="10800000" flipH="1">
                <a:off x="252247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06" name="Shape 148">
                <a:extLst>
                  <a:ext uri="{FF2B5EF4-FFF2-40B4-BE49-F238E27FC236}">
                    <a16:creationId xmlns:a16="http://schemas.microsoft.com/office/drawing/2014/main" id="{B7E6DC9C-07D4-0842-996D-97BD97735FAC}"/>
                  </a:ext>
                </a:extLst>
              </p:cNvPr>
              <p:cNvSpPr/>
              <p:nvPr/>
            </p:nvSpPr>
            <p:spPr>
              <a:xfrm rot="10800000" flipH="1">
                <a:off x="190134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07" name="Shape 149">
                <a:extLst>
                  <a:ext uri="{FF2B5EF4-FFF2-40B4-BE49-F238E27FC236}">
                    <a16:creationId xmlns:a16="http://schemas.microsoft.com/office/drawing/2014/main" id="{EC4FF7A3-3FE2-7B4B-88E0-940A9EABCAF5}"/>
                  </a:ext>
                </a:extLst>
              </p:cNvPr>
              <p:cNvSpPr/>
              <p:nvPr/>
            </p:nvSpPr>
            <p:spPr>
              <a:xfrm rot="10800000" flipH="1">
                <a:off x="2066977"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08" name="Shape 150">
                <a:extLst>
                  <a:ext uri="{FF2B5EF4-FFF2-40B4-BE49-F238E27FC236}">
                    <a16:creationId xmlns:a16="http://schemas.microsoft.com/office/drawing/2014/main" id="{A4420369-15F3-D44E-90C8-FB08408BC94D}"/>
                  </a:ext>
                </a:extLst>
              </p:cNvPr>
              <p:cNvSpPr/>
              <p:nvPr/>
            </p:nvSpPr>
            <p:spPr>
              <a:xfrm rot="10800000" flipH="1">
                <a:off x="2232613"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09" name="Shape 147">
                <a:extLst>
                  <a:ext uri="{FF2B5EF4-FFF2-40B4-BE49-F238E27FC236}">
                    <a16:creationId xmlns:a16="http://schemas.microsoft.com/office/drawing/2014/main" id="{0E6968E3-0D33-4B4C-BF16-2023EDBC8F91}"/>
                  </a:ext>
                </a:extLst>
              </p:cNvPr>
              <p:cNvSpPr/>
              <p:nvPr/>
            </p:nvSpPr>
            <p:spPr>
              <a:xfrm rot="10800000" flipH="1">
                <a:off x="198415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10" name="Shape 148">
                <a:extLst>
                  <a:ext uri="{FF2B5EF4-FFF2-40B4-BE49-F238E27FC236}">
                    <a16:creationId xmlns:a16="http://schemas.microsoft.com/office/drawing/2014/main" id="{EF317057-1C8F-7046-8470-C6B03A82858B}"/>
                  </a:ext>
                </a:extLst>
              </p:cNvPr>
              <p:cNvSpPr/>
              <p:nvPr/>
            </p:nvSpPr>
            <p:spPr>
              <a:xfrm rot="10800000" flipH="1">
                <a:off x="2149795"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11" name="Shape 149">
                <a:extLst>
                  <a:ext uri="{FF2B5EF4-FFF2-40B4-BE49-F238E27FC236}">
                    <a16:creationId xmlns:a16="http://schemas.microsoft.com/office/drawing/2014/main" id="{E0A50854-D582-2B44-A195-7D97E851AF5F}"/>
                  </a:ext>
                </a:extLst>
              </p:cNvPr>
              <p:cNvSpPr/>
              <p:nvPr/>
            </p:nvSpPr>
            <p:spPr>
              <a:xfrm rot="10800000" flipH="1">
                <a:off x="231543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12" name="Shape 150">
                <a:extLst>
                  <a:ext uri="{FF2B5EF4-FFF2-40B4-BE49-F238E27FC236}">
                    <a16:creationId xmlns:a16="http://schemas.microsoft.com/office/drawing/2014/main" id="{968C2E4B-35D6-D24B-A64C-0D925532224D}"/>
                  </a:ext>
                </a:extLst>
              </p:cNvPr>
              <p:cNvSpPr/>
              <p:nvPr/>
            </p:nvSpPr>
            <p:spPr>
              <a:xfrm rot="10800000" flipH="1">
                <a:off x="239824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13" name="Shape 149">
                <a:extLst>
                  <a:ext uri="{FF2B5EF4-FFF2-40B4-BE49-F238E27FC236}">
                    <a16:creationId xmlns:a16="http://schemas.microsoft.com/office/drawing/2014/main" id="{BFED4025-9057-D041-819B-C25D0DDFB052}"/>
                  </a:ext>
                </a:extLst>
              </p:cNvPr>
              <p:cNvSpPr/>
              <p:nvPr/>
            </p:nvSpPr>
            <p:spPr>
              <a:xfrm rot="10800000" flipH="1">
                <a:off x="2481067" y="1213947"/>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14" name="Shape 148">
                <a:extLst>
                  <a:ext uri="{FF2B5EF4-FFF2-40B4-BE49-F238E27FC236}">
                    <a16:creationId xmlns:a16="http://schemas.microsoft.com/office/drawing/2014/main" id="{1419F5CF-26BF-CA4A-BE4E-45290BD22C76}"/>
                  </a:ext>
                </a:extLst>
              </p:cNvPr>
              <p:cNvSpPr/>
              <p:nvPr/>
            </p:nvSpPr>
            <p:spPr>
              <a:xfrm rot="10800000" flipH="1">
                <a:off x="190689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15" name="Shape 149">
                <a:extLst>
                  <a:ext uri="{FF2B5EF4-FFF2-40B4-BE49-F238E27FC236}">
                    <a16:creationId xmlns:a16="http://schemas.microsoft.com/office/drawing/2014/main" id="{4432B87E-A12C-F446-BDCE-843B5DF197B5}"/>
                  </a:ext>
                </a:extLst>
              </p:cNvPr>
              <p:cNvSpPr/>
              <p:nvPr/>
            </p:nvSpPr>
            <p:spPr>
              <a:xfrm rot="10800000" flipH="1">
                <a:off x="2072535"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16" name="Shape 150">
                <a:extLst>
                  <a:ext uri="{FF2B5EF4-FFF2-40B4-BE49-F238E27FC236}">
                    <a16:creationId xmlns:a16="http://schemas.microsoft.com/office/drawing/2014/main" id="{6FD0CE32-2618-CD48-AAB1-62AA25B534D7}"/>
                  </a:ext>
                </a:extLst>
              </p:cNvPr>
              <p:cNvSpPr/>
              <p:nvPr/>
            </p:nvSpPr>
            <p:spPr>
              <a:xfrm rot="10800000" flipH="1">
                <a:off x="2238171"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17" name="Shape 147">
                <a:extLst>
                  <a:ext uri="{FF2B5EF4-FFF2-40B4-BE49-F238E27FC236}">
                    <a16:creationId xmlns:a16="http://schemas.microsoft.com/office/drawing/2014/main" id="{29718A68-4B2D-6344-90D2-43A425EEB4DF}"/>
                  </a:ext>
                </a:extLst>
              </p:cNvPr>
              <p:cNvSpPr/>
              <p:nvPr/>
            </p:nvSpPr>
            <p:spPr>
              <a:xfrm rot="10800000" flipH="1">
                <a:off x="198971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18" name="Shape 148">
                <a:extLst>
                  <a:ext uri="{FF2B5EF4-FFF2-40B4-BE49-F238E27FC236}">
                    <a16:creationId xmlns:a16="http://schemas.microsoft.com/office/drawing/2014/main" id="{46D187EC-38E6-E94A-A3B9-C96E4581EC60}"/>
                  </a:ext>
                </a:extLst>
              </p:cNvPr>
              <p:cNvSpPr/>
              <p:nvPr/>
            </p:nvSpPr>
            <p:spPr>
              <a:xfrm rot="10800000" flipH="1">
                <a:off x="2155353"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19" name="Shape 149">
                <a:extLst>
                  <a:ext uri="{FF2B5EF4-FFF2-40B4-BE49-F238E27FC236}">
                    <a16:creationId xmlns:a16="http://schemas.microsoft.com/office/drawing/2014/main" id="{827EA795-070F-6347-9CF7-26A51D782811}"/>
                  </a:ext>
                </a:extLst>
              </p:cNvPr>
              <p:cNvSpPr/>
              <p:nvPr/>
            </p:nvSpPr>
            <p:spPr>
              <a:xfrm rot="10800000" flipH="1">
                <a:off x="232098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20" name="Shape 150">
                <a:extLst>
                  <a:ext uri="{FF2B5EF4-FFF2-40B4-BE49-F238E27FC236}">
                    <a16:creationId xmlns:a16="http://schemas.microsoft.com/office/drawing/2014/main" id="{AC7332EB-377C-B34F-BD35-E756834896AB}"/>
                  </a:ext>
                </a:extLst>
              </p:cNvPr>
              <p:cNvSpPr/>
              <p:nvPr/>
            </p:nvSpPr>
            <p:spPr>
              <a:xfrm rot="10800000" flipH="1">
                <a:off x="240380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21" name="Shape 149">
                <a:extLst>
                  <a:ext uri="{FF2B5EF4-FFF2-40B4-BE49-F238E27FC236}">
                    <a16:creationId xmlns:a16="http://schemas.microsoft.com/office/drawing/2014/main" id="{C3E16534-C593-E74D-A3D5-43F31AA8970A}"/>
                  </a:ext>
                </a:extLst>
              </p:cNvPr>
              <p:cNvSpPr/>
              <p:nvPr/>
            </p:nvSpPr>
            <p:spPr>
              <a:xfrm rot="10800000" flipH="1">
                <a:off x="2486625" y="1348647"/>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22" name="Shape 148">
                <a:extLst>
                  <a:ext uri="{FF2B5EF4-FFF2-40B4-BE49-F238E27FC236}">
                    <a16:creationId xmlns:a16="http://schemas.microsoft.com/office/drawing/2014/main" id="{04173B45-83A0-4048-836D-25D1E5771E87}"/>
                  </a:ext>
                </a:extLst>
              </p:cNvPr>
              <p:cNvSpPr/>
              <p:nvPr/>
            </p:nvSpPr>
            <p:spPr>
              <a:xfrm rot="10800000" flipH="1">
                <a:off x="193302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23" name="Shape 149">
                <a:extLst>
                  <a:ext uri="{FF2B5EF4-FFF2-40B4-BE49-F238E27FC236}">
                    <a16:creationId xmlns:a16="http://schemas.microsoft.com/office/drawing/2014/main" id="{F5C5F45A-B9B0-2D4C-BDC1-E5DF30A85D98}"/>
                  </a:ext>
                </a:extLst>
              </p:cNvPr>
              <p:cNvSpPr/>
              <p:nvPr/>
            </p:nvSpPr>
            <p:spPr>
              <a:xfrm rot="10800000" flipH="1">
                <a:off x="2098658"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24" name="Shape 150">
                <a:extLst>
                  <a:ext uri="{FF2B5EF4-FFF2-40B4-BE49-F238E27FC236}">
                    <a16:creationId xmlns:a16="http://schemas.microsoft.com/office/drawing/2014/main" id="{2CE2607A-97ED-9B44-A160-8E2C838BB3B1}"/>
                  </a:ext>
                </a:extLst>
              </p:cNvPr>
              <p:cNvSpPr/>
              <p:nvPr/>
            </p:nvSpPr>
            <p:spPr>
              <a:xfrm rot="10800000" flipH="1">
                <a:off x="2264294"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25" name="Shape 147">
                <a:extLst>
                  <a:ext uri="{FF2B5EF4-FFF2-40B4-BE49-F238E27FC236}">
                    <a16:creationId xmlns:a16="http://schemas.microsoft.com/office/drawing/2014/main" id="{9F477E22-037D-7741-9206-B78A0AE09C12}"/>
                  </a:ext>
                </a:extLst>
              </p:cNvPr>
              <p:cNvSpPr/>
              <p:nvPr/>
            </p:nvSpPr>
            <p:spPr>
              <a:xfrm rot="10800000" flipH="1">
                <a:off x="2015840"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26" name="Shape 148">
                <a:extLst>
                  <a:ext uri="{FF2B5EF4-FFF2-40B4-BE49-F238E27FC236}">
                    <a16:creationId xmlns:a16="http://schemas.microsoft.com/office/drawing/2014/main" id="{1A87B07B-594E-5845-A09E-6F4D7425E065}"/>
                  </a:ext>
                </a:extLst>
              </p:cNvPr>
              <p:cNvSpPr/>
              <p:nvPr/>
            </p:nvSpPr>
            <p:spPr>
              <a:xfrm rot="10800000" flipH="1">
                <a:off x="2181476"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27" name="Shape 149">
                <a:extLst>
                  <a:ext uri="{FF2B5EF4-FFF2-40B4-BE49-F238E27FC236}">
                    <a16:creationId xmlns:a16="http://schemas.microsoft.com/office/drawing/2014/main" id="{A262C71E-56D5-654C-96E8-B5FA4A712970}"/>
                  </a:ext>
                </a:extLst>
              </p:cNvPr>
              <p:cNvSpPr/>
              <p:nvPr/>
            </p:nvSpPr>
            <p:spPr>
              <a:xfrm rot="10800000" flipH="1">
                <a:off x="234711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28" name="Shape 150">
                <a:extLst>
                  <a:ext uri="{FF2B5EF4-FFF2-40B4-BE49-F238E27FC236}">
                    <a16:creationId xmlns:a16="http://schemas.microsoft.com/office/drawing/2014/main" id="{A9CDA2F5-CDE0-A74F-89EA-F0E69F20C655}"/>
                  </a:ext>
                </a:extLst>
              </p:cNvPr>
              <p:cNvSpPr/>
              <p:nvPr/>
            </p:nvSpPr>
            <p:spPr>
              <a:xfrm rot="10800000" flipH="1">
                <a:off x="2429930"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529" name="Shape 149">
                <a:extLst>
                  <a:ext uri="{FF2B5EF4-FFF2-40B4-BE49-F238E27FC236}">
                    <a16:creationId xmlns:a16="http://schemas.microsoft.com/office/drawing/2014/main" id="{DB6C5281-7AAA-F44D-AAFF-4A1F87CBE7AB}"/>
                  </a:ext>
                </a:extLst>
              </p:cNvPr>
              <p:cNvSpPr/>
              <p:nvPr/>
            </p:nvSpPr>
            <p:spPr>
              <a:xfrm rot="10800000" flipH="1">
                <a:off x="2512748" y="141684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grpSp>
        <p:sp>
          <p:nvSpPr>
            <p:cNvPr id="496" name="Left-Right Arrow 495">
              <a:extLst>
                <a:ext uri="{FF2B5EF4-FFF2-40B4-BE49-F238E27FC236}">
                  <a16:creationId xmlns:a16="http://schemas.microsoft.com/office/drawing/2014/main" id="{06207F28-2C85-D546-99AA-0CA71A4F067E}"/>
                </a:ext>
              </a:extLst>
            </p:cNvPr>
            <p:cNvSpPr/>
            <p:nvPr/>
          </p:nvSpPr>
          <p:spPr>
            <a:xfrm>
              <a:off x="1848971" y="1553595"/>
              <a:ext cx="691246" cy="196111"/>
            </a:xfrm>
            <a:prstGeom prst="leftRightArrow">
              <a:avLst/>
            </a:prstGeom>
            <a:solidFill>
              <a:sysClr val="window" lastClr="FFFFFF">
                <a:lumMod val="95000"/>
              </a:sysClr>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记录</a:t>
              </a:r>
              <a:endParaRPr lang="en-US" sz="1067" b="1" kern="0" dirty="0">
                <a:solidFill>
                  <a:srgbClr val="474746"/>
                </a:solidFill>
                <a:latin typeface="Amazon Ember" charset="0"/>
                <a:ea typeface="Amazon Ember" charset="0"/>
                <a:cs typeface="Amazon Ember" charset="0"/>
              </a:endParaRPr>
            </a:p>
          </p:txBody>
        </p:sp>
        <p:sp>
          <p:nvSpPr>
            <p:cNvPr id="497" name="TextBox 496">
              <a:extLst>
                <a:ext uri="{FF2B5EF4-FFF2-40B4-BE49-F238E27FC236}">
                  <a16:creationId xmlns:a16="http://schemas.microsoft.com/office/drawing/2014/main" id="{E934F7D0-6118-EC46-9C22-703490E9F8D6}"/>
                </a:ext>
              </a:extLst>
            </p:cNvPr>
            <p:cNvSpPr txBox="1"/>
            <p:nvPr/>
          </p:nvSpPr>
          <p:spPr>
            <a:xfrm rot="16200000">
              <a:off x="-333400" y="1182854"/>
              <a:ext cx="1438961"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Applications</a:t>
              </a:r>
            </a:p>
          </p:txBody>
        </p:sp>
      </p:grpSp>
      <p:sp>
        <p:nvSpPr>
          <p:cNvPr id="532" name="Rectangle 531">
            <a:extLst>
              <a:ext uri="{FF2B5EF4-FFF2-40B4-BE49-F238E27FC236}">
                <a16:creationId xmlns:a16="http://schemas.microsoft.com/office/drawing/2014/main" id="{84660672-7718-984E-A654-A9134755415F}"/>
              </a:ext>
            </a:extLst>
          </p:cNvPr>
          <p:cNvSpPr/>
          <p:nvPr/>
        </p:nvSpPr>
        <p:spPr>
          <a:xfrm>
            <a:off x="3673403" y="5828126"/>
            <a:ext cx="1723269"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Apache</a:t>
            </a:r>
            <a:r>
              <a:rPr lang="zh-CN" altLang="en-US" sz="1067" b="1" kern="0" dirty="0">
                <a:solidFill>
                  <a:srgbClr val="474746"/>
                </a:solidFill>
                <a:latin typeface="Amazon Ember" charset="0"/>
                <a:ea typeface="Amazon Ember" charset="0"/>
                <a:cs typeface="Amazon Ember" charset="0"/>
              </a:rPr>
              <a:t> </a:t>
            </a:r>
            <a:r>
              <a:rPr lang="en-US" altLang="zh-CN" sz="1067" b="1" kern="0" dirty="0">
                <a:solidFill>
                  <a:srgbClr val="474746"/>
                </a:solidFill>
                <a:latin typeface="Amazon Ember" charset="0"/>
                <a:ea typeface="Amazon Ember" charset="0"/>
                <a:cs typeface="Amazon Ember" charset="0"/>
              </a:rPr>
              <a:t>Kafka</a:t>
            </a:r>
            <a:endParaRPr lang="en-US" sz="1067" b="1" kern="0" dirty="0">
              <a:solidFill>
                <a:srgbClr val="474746"/>
              </a:solidFill>
              <a:latin typeface="Amazon Ember" charset="0"/>
              <a:ea typeface="Amazon Ember" charset="0"/>
              <a:cs typeface="Amazon Ember" charset="0"/>
            </a:endParaRPr>
          </a:p>
        </p:txBody>
      </p:sp>
      <p:sp>
        <p:nvSpPr>
          <p:cNvPr id="534" name="Rectangle 533">
            <a:extLst>
              <a:ext uri="{FF2B5EF4-FFF2-40B4-BE49-F238E27FC236}">
                <a16:creationId xmlns:a16="http://schemas.microsoft.com/office/drawing/2014/main" id="{D92D663F-4CDF-AF4A-BBF9-D42CD58A4519}"/>
              </a:ext>
            </a:extLst>
          </p:cNvPr>
          <p:cNvSpPr/>
          <p:nvPr/>
        </p:nvSpPr>
        <p:spPr>
          <a:xfrm>
            <a:off x="3675372" y="4274555"/>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MSK</a:t>
            </a:r>
          </a:p>
        </p:txBody>
      </p:sp>
      <p:pic>
        <p:nvPicPr>
          <p:cNvPr id="533" name="Picture 532">
            <a:extLst>
              <a:ext uri="{FF2B5EF4-FFF2-40B4-BE49-F238E27FC236}">
                <a16:creationId xmlns:a16="http://schemas.microsoft.com/office/drawing/2014/main" id="{5CC70E63-943E-DA45-AE00-4BC048344A4D}"/>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5038347" y="5927080"/>
            <a:ext cx="210245" cy="327984"/>
          </a:xfrm>
          <a:prstGeom prst="rect">
            <a:avLst/>
          </a:prstGeom>
        </p:spPr>
      </p:pic>
      <p:sp>
        <p:nvSpPr>
          <p:cNvPr id="3" name="Rectangle 2">
            <a:extLst>
              <a:ext uri="{FF2B5EF4-FFF2-40B4-BE49-F238E27FC236}">
                <a16:creationId xmlns:a16="http://schemas.microsoft.com/office/drawing/2014/main" id="{1B367EEA-30DA-AC47-8728-C21D1BD63C92}"/>
              </a:ext>
            </a:extLst>
          </p:cNvPr>
          <p:cNvSpPr/>
          <p:nvPr/>
        </p:nvSpPr>
        <p:spPr>
          <a:xfrm>
            <a:off x="4889900" y="4280643"/>
            <a:ext cx="478058" cy="443583"/>
          </a:xfrm>
          <a:prstGeom prst="rect">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536" name="Picture 535">
            <a:extLst>
              <a:ext uri="{FF2B5EF4-FFF2-40B4-BE49-F238E27FC236}">
                <a16:creationId xmlns:a16="http://schemas.microsoft.com/office/drawing/2014/main" id="{5F24D55F-456A-7C42-88A6-C147733A78C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49186" y="4325157"/>
            <a:ext cx="359454" cy="359454"/>
          </a:xfrm>
          <a:prstGeom prst="rect">
            <a:avLst/>
          </a:prstGeom>
        </p:spPr>
      </p:pic>
    </p:spTree>
    <p:extLst>
      <p:ext uri="{BB962C8B-B14F-4D97-AF65-F5344CB8AC3E}">
        <p14:creationId xmlns:p14="http://schemas.microsoft.com/office/powerpoint/2010/main" val="18452505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290758" y="4274555"/>
            <a:ext cx="317274" cy="2064866"/>
            <a:chOff x="8415441" y="962315"/>
            <a:chExt cx="178021" cy="1154839"/>
          </a:xfrm>
        </p:grpSpPr>
        <p:sp>
          <p:nvSpPr>
            <p:cNvPr id="657" name="Rectangle 656"/>
            <p:cNvSpPr/>
            <p:nvPr/>
          </p:nvSpPr>
          <p:spPr>
            <a:xfrm>
              <a:off x="8415848" y="962315"/>
              <a:ext cx="177614" cy="1154839"/>
            </a:xfrm>
            <a:prstGeom prst="rect">
              <a:avLst/>
            </a:prstGeom>
            <a:gradFill rotWithShape="1">
              <a:gsLst>
                <a:gs pos="100000">
                  <a:srgbClr val="FF0000"/>
                </a:gs>
                <a:gs pos="0">
                  <a:srgbClr val="FF0000"/>
                </a:gs>
              </a:gsLst>
              <a:lin ang="5400000" scaled="0"/>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658" name="TextBox 657"/>
            <p:cNvSpPr txBox="1"/>
            <p:nvPr/>
          </p:nvSpPr>
          <p:spPr>
            <a:xfrm rot="16200000">
              <a:off x="8266435" y="1451140"/>
              <a:ext cx="470703" cy="172692"/>
            </a:xfrm>
            <a:prstGeom prst="rect">
              <a:avLst/>
            </a:prstGeom>
            <a:noFill/>
          </p:spPr>
          <p:txBody>
            <a:bodyPr wrap="square" rtlCol="0">
              <a:spAutoFit/>
            </a:bodyPr>
            <a:lstStyle/>
            <a:p>
              <a:pPr algn="ctr" defTabSz="1219122">
                <a:defRPr/>
              </a:pPr>
              <a:r>
                <a:rPr lang="zh-CN" altLang="en-US" sz="1400" kern="0" dirty="0">
                  <a:solidFill>
                    <a:prstClr val="white"/>
                  </a:solidFill>
                  <a:latin typeface="Amazon Ember" charset="0"/>
                  <a:ea typeface="Amazon Ember" charset="0"/>
                  <a:cs typeface="Amazon Ember" charset="0"/>
                </a:rPr>
                <a:t>热</a:t>
              </a:r>
              <a:endParaRPr lang="en-US" sz="1467" kern="0" dirty="0">
                <a:solidFill>
                  <a:prstClr val="white"/>
                </a:solidFill>
                <a:latin typeface="Amazon Ember" charset="0"/>
                <a:ea typeface="Amazon Ember" charset="0"/>
                <a:cs typeface="Amazon Ember" charset="0"/>
              </a:endParaRPr>
            </a:p>
          </p:txBody>
        </p:sp>
      </p:grpSp>
      <p:pic>
        <p:nvPicPr>
          <p:cNvPr id="850" name="Picture 8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858632" y="8774524"/>
            <a:ext cx="173178" cy="60958"/>
          </a:xfrm>
          <a:prstGeom prst="rect">
            <a:avLst/>
          </a:prstGeom>
        </p:spPr>
      </p:pic>
      <p:sp>
        <p:nvSpPr>
          <p:cNvPr id="291" name="Rectangle 290"/>
          <p:cNvSpPr/>
          <p:nvPr/>
        </p:nvSpPr>
        <p:spPr>
          <a:xfrm>
            <a:off x="3623642" y="3217521"/>
            <a:ext cx="1870969" cy="829863"/>
          </a:xfrm>
          <a:prstGeom prst="rect">
            <a:avLst/>
          </a:prstGeom>
          <a:solidFill>
            <a:sysClr val="window" lastClr="FFFFFF"/>
          </a:solidFill>
          <a:ln w="9525" cap="flat" cmpd="sng" algn="ctr">
            <a:noFill/>
            <a:prstDash val="solid"/>
          </a:ln>
          <a:effectLst/>
        </p:spPr>
        <p:txBody>
          <a:bodyPr rtlCol="0" anchor="ctr"/>
          <a:lstStyle/>
          <a:p>
            <a:pPr defTabSz="609546">
              <a:defRPr/>
            </a:pPr>
            <a:r>
              <a:rPr lang="en-US" sz="1400" b="1" kern="0">
                <a:solidFill>
                  <a:srgbClr val="474746"/>
                </a:solidFill>
                <a:latin typeface="Amazon Ember" charset="0"/>
                <a:ea typeface="Amazon Ember" charset="0"/>
                <a:cs typeface="Amazon Ember" charset="0"/>
              </a:rPr>
              <a:t>Amazon S3</a:t>
            </a:r>
          </a:p>
        </p:txBody>
      </p:sp>
      <p:sp>
        <p:nvSpPr>
          <p:cNvPr id="172" name="Title 2082"/>
          <p:cNvSpPr txBox="1">
            <a:spLocks/>
          </p:cNvSpPr>
          <p:nvPr/>
        </p:nvSpPr>
        <p:spPr>
          <a:xfrm>
            <a:off x="5739919" y="138263"/>
            <a:ext cx="6452082" cy="727655"/>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609561">
              <a:defRPr/>
            </a:pPr>
            <a:endParaRPr lang="en-US" sz="3733">
              <a:solidFill>
                <a:prstClr val="white">
                  <a:lumMod val="95000"/>
                </a:prstClr>
              </a:solidFill>
            </a:endParaRPr>
          </a:p>
        </p:txBody>
      </p:sp>
      <p:sp>
        <p:nvSpPr>
          <p:cNvPr id="159" name="Content Placeholder 143"/>
          <p:cNvSpPr txBox="1">
            <a:spLocks/>
          </p:cNvSpPr>
          <p:nvPr/>
        </p:nvSpPr>
        <p:spPr>
          <a:xfrm>
            <a:off x="6350769" y="3166104"/>
            <a:ext cx="5441198" cy="1900712"/>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61">
              <a:defRPr/>
            </a:pPr>
            <a:r>
              <a:rPr lang="en-US" sz="2667">
                <a:solidFill>
                  <a:prstClr val="white"/>
                </a:solidFill>
                <a:latin typeface="Amazon Ember" charset="0"/>
                <a:ea typeface="Amazon Ember" charset="0"/>
                <a:cs typeface="Amazon Ember" charset="0"/>
              </a:rPr>
              <a:t>Amazon Simple Storage Service (Amazon S3)</a:t>
            </a:r>
          </a:p>
          <a:p>
            <a:pPr marL="990535" lvl="1" indent="-380976" defTabSz="609561">
              <a:defRPr/>
            </a:pPr>
            <a:r>
              <a:rPr lang="zh-CN" altLang="en-US">
                <a:solidFill>
                  <a:prstClr val="white"/>
                </a:solidFill>
                <a:latin typeface="Amazon Ember" charset="0"/>
                <a:ea typeface="Amazon Ember" charset="0"/>
                <a:cs typeface="Amazon Ember" charset="0"/>
              </a:rPr>
              <a:t>托管的存储服务</a:t>
            </a:r>
            <a:endParaRPr lang="en-US" altLang="zh-CN">
              <a:solidFill>
                <a:prstClr val="white"/>
              </a:solidFill>
              <a:latin typeface="Amazon Ember" charset="0"/>
              <a:ea typeface="Amazon Ember" charset="0"/>
              <a:cs typeface="Amazon Ember" charset="0"/>
            </a:endParaRPr>
          </a:p>
          <a:p>
            <a:pPr marL="990535" lvl="1" indent="-380976" defTabSz="609561">
              <a:defRPr/>
            </a:pPr>
            <a:r>
              <a:rPr lang="zh-CN" altLang="en-US">
                <a:solidFill>
                  <a:prstClr val="white"/>
                </a:solidFill>
                <a:latin typeface="Amazon Ember" charset="0"/>
                <a:ea typeface="Amazon Ember" charset="0"/>
                <a:cs typeface="Amazon Ember" charset="0"/>
              </a:rPr>
              <a:t>无限空间</a:t>
            </a:r>
            <a:endParaRPr lang="en-US">
              <a:solidFill>
                <a:prstClr val="white"/>
              </a:solidFill>
              <a:latin typeface="Amazon Ember" charset="0"/>
              <a:ea typeface="Amazon Ember" charset="0"/>
              <a:cs typeface="Amazon Ember" charset="0"/>
            </a:endParaRPr>
          </a:p>
        </p:txBody>
      </p:sp>
      <p:sp>
        <p:nvSpPr>
          <p:cNvPr id="161" name="Rectangle 160"/>
          <p:cNvSpPr/>
          <p:nvPr/>
        </p:nvSpPr>
        <p:spPr>
          <a:xfrm>
            <a:off x="3554797" y="3051156"/>
            <a:ext cx="2049708" cy="1144896"/>
          </a:xfrm>
          <a:prstGeom prst="rect">
            <a:avLst/>
          </a:prstGeom>
          <a:noFill/>
          <a:ln>
            <a:solidFill>
              <a:schemeClr val="accent1"/>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p>
        </p:txBody>
      </p:sp>
      <p:sp>
        <p:nvSpPr>
          <p:cNvPr id="3" name="Title 2"/>
          <p:cNvSpPr>
            <a:spLocks noGrp="1"/>
          </p:cNvSpPr>
          <p:nvPr>
            <p:ph type="title"/>
          </p:nvPr>
        </p:nvSpPr>
        <p:spPr/>
        <p:txBody>
          <a:bodyPr/>
          <a:lstStyle/>
          <a:p>
            <a:pPr algn="r"/>
            <a:r>
              <a:rPr lang="zh-CN" altLang="en-US">
                <a:solidFill>
                  <a:prstClr val="white">
                    <a:lumMod val="95000"/>
                  </a:prstClr>
                </a:solidFill>
              </a:rPr>
              <a:t>文件</a:t>
            </a:r>
            <a:r>
              <a:rPr lang="en-US">
                <a:solidFill>
                  <a:prstClr val="white">
                    <a:lumMod val="95000"/>
                  </a:prstClr>
                </a:solidFill>
              </a:rPr>
              <a:t>/</a:t>
            </a:r>
            <a:r>
              <a:rPr lang="zh-CN" altLang="en-US">
                <a:solidFill>
                  <a:prstClr val="white">
                    <a:lumMod val="95000"/>
                  </a:prstClr>
                </a:solidFill>
              </a:rPr>
              <a:t>对象存储</a:t>
            </a:r>
            <a:endParaRPr lang="en-US"/>
          </a:p>
        </p:txBody>
      </p:sp>
      <p:pic>
        <p:nvPicPr>
          <p:cNvPr id="165" name="Graphic 164">
            <a:extLst>
              <a:ext uri="{FF2B5EF4-FFF2-40B4-BE49-F238E27FC236}">
                <a16:creationId xmlns:a16="http://schemas.microsoft.com/office/drawing/2014/main" id="{7BAE9F48-3C13-294E-8F1B-03E44E343A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6769"/>
          <a:stretch/>
        </p:blipFill>
        <p:spPr>
          <a:xfrm>
            <a:off x="4871507" y="3364054"/>
            <a:ext cx="541320" cy="511225"/>
          </a:xfrm>
          <a:prstGeom prst="rect">
            <a:avLst/>
          </a:prstGeom>
        </p:spPr>
      </p:pic>
      <p:sp>
        <p:nvSpPr>
          <p:cNvPr id="324" name="Chevron 323">
            <a:extLst>
              <a:ext uri="{FF2B5EF4-FFF2-40B4-BE49-F238E27FC236}">
                <a16:creationId xmlns:a16="http://schemas.microsoft.com/office/drawing/2014/main" id="{F2614292-D305-1743-BAE9-8804ABE3B1F8}"/>
              </a:ext>
            </a:extLst>
          </p:cNvPr>
          <p:cNvSpPr/>
          <p:nvPr/>
        </p:nvSpPr>
        <p:spPr>
          <a:xfrm>
            <a:off x="565986" y="384378"/>
            <a:ext cx="2516708" cy="488560"/>
          </a:xfrm>
          <a:prstGeom prst="chevron">
            <a:avLst/>
          </a:prstGeom>
          <a:solidFill>
            <a:schemeClr val="tx1">
              <a:lumMod val="25000"/>
              <a:lumOff val="75000"/>
            </a:schemeClr>
          </a:solidFill>
          <a:ln w="25400" cap="flat" cmpd="sng" algn="ctr">
            <a:noFill/>
            <a:prstDash val="solid"/>
          </a:ln>
          <a:effectLst/>
        </p:spPr>
        <p:txBody>
          <a:bodyPr anchor="ctr"/>
          <a:lstStyle/>
          <a:p>
            <a:pPr algn="ctr" defTabSz="1219122">
              <a:defRPr/>
            </a:pPr>
            <a:r>
              <a:rPr lang="zh-CN" altLang="en-US" sz="1600" kern="0" dirty="0">
                <a:solidFill>
                  <a:srgbClr val="474746"/>
                </a:solidFill>
                <a:latin typeface="Amazon Ember" charset="0"/>
                <a:ea typeface="Amazon Ember" charset="0"/>
                <a:cs typeface="Amazon Ember" charset="0"/>
              </a:rPr>
              <a:t>收集</a:t>
            </a:r>
            <a:endParaRPr lang="en-US" sz="1867" kern="0" dirty="0">
              <a:solidFill>
                <a:srgbClr val="474746"/>
              </a:solidFill>
              <a:latin typeface="Amazon Ember" charset="0"/>
              <a:ea typeface="Amazon Ember" charset="0"/>
              <a:cs typeface="Amazon Ember" charset="0"/>
            </a:endParaRPr>
          </a:p>
        </p:txBody>
      </p:sp>
      <p:sp>
        <p:nvSpPr>
          <p:cNvPr id="325" name="Chevron 324">
            <a:extLst>
              <a:ext uri="{FF2B5EF4-FFF2-40B4-BE49-F238E27FC236}">
                <a16:creationId xmlns:a16="http://schemas.microsoft.com/office/drawing/2014/main" id="{A4980E2D-AEBB-954A-BEA4-631BE49B8A27}"/>
              </a:ext>
            </a:extLst>
          </p:cNvPr>
          <p:cNvSpPr/>
          <p:nvPr/>
        </p:nvSpPr>
        <p:spPr>
          <a:xfrm>
            <a:off x="3252938" y="388536"/>
            <a:ext cx="2586075" cy="498025"/>
          </a:xfrm>
          <a:prstGeom prst="chevron">
            <a:avLst/>
          </a:prstGeom>
          <a:solidFill>
            <a:srgbClr val="00B0F0"/>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存储</a:t>
            </a:r>
            <a:endParaRPr lang="en-US" sz="2824" kern="0" dirty="0">
              <a:solidFill>
                <a:prstClr val="white"/>
              </a:solidFill>
              <a:latin typeface="Amazon Ember" charset="0"/>
              <a:ea typeface="Amazon Ember" charset="0"/>
              <a:cs typeface="Amazon Ember" charset="0"/>
            </a:endParaRPr>
          </a:p>
        </p:txBody>
      </p:sp>
      <p:sp>
        <p:nvSpPr>
          <p:cNvPr id="326" name="Rectangle 325">
            <a:extLst>
              <a:ext uri="{FF2B5EF4-FFF2-40B4-BE49-F238E27FC236}">
                <a16:creationId xmlns:a16="http://schemas.microsoft.com/office/drawing/2014/main" id="{5EFDC526-C084-E34C-994D-26D26A3440AA}"/>
              </a:ext>
            </a:extLst>
          </p:cNvPr>
          <p:cNvSpPr/>
          <p:nvPr/>
        </p:nvSpPr>
        <p:spPr>
          <a:xfrm>
            <a:off x="3534940" y="1648552"/>
            <a:ext cx="2075669" cy="651293"/>
          </a:xfrm>
          <a:prstGeom prst="rect">
            <a:avLst/>
          </a:prstGeom>
          <a:solidFill>
            <a:srgbClr val="49A8F2"/>
          </a:solidFill>
          <a:ln w="9525" cap="flat" cmpd="sng" algn="ctr">
            <a:noFill/>
            <a:prstDash val="solid"/>
          </a:ln>
          <a:effectLst/>
        </p:spPr>
        <p:txBody>
          <a:bodyPr rtlCol="0" anchor="ctr"/>
          <a:lstStyle/>
          <a:p>
            <a:pPr algn="ctr" defTabSz="1219122">
              <a:defRPr/>
            </a:pPr>
            <a:r>
              <a:rPr lang="en-US" sz="2824" kern="0">
                <a:solidFill>
                  <a:prstClr val="white"/>
                </a:solidFill>
                <a:latin typeface="Amazon Ember" charset="0"/>
                <a:ea typeface="Amazon Ember" charset="0"/>
                <a:cs typeface="Amazon Ember" charset="0"/>
              </a:rPr>
              <a:t>NoSQL</a:t>
            </a:r>
          </a:p>
        </p:txBody>
      </p:sp>
      <p:sp>
        <p:nvSpPr>
          <p:cNvPr id="327" name="Rectangle 326">
            <a:extLst>
              <a:ext uri="{FF2B5EF4-FFF2-40B4-BE49-F238E27FC236}">
                <a16:creationId xmlns:a16="http://schemas.microsoft.com/office/drawing/2014/main" id="{34182FC6-11FB-0644-88C5-3097E334D916}"/>
              </a:ext>
            </a:extLst>
          </p:cNvPr>
          <p:cNvSpPr/>
          <p:nvPr/>
        </p:nvSpPr>
        <p:spPr>
          <a:xfrm>
            <a:off x="3534938" y="1056687"/>
            <a:ext cx="2073262" cy="553958"/>
          </a:xfrm>
          <a:prstGeom prst="rect">
            <a:avLst/>
          </a:prstGeom>
          <a:solidFill>
            <a:srgbClr val="49A8F2"/>
          </a:solidFill>
          <a:ln w="9525" cap="flat" cmpd="sng" algn="ctr">
            <a:noFill/>
            <a:prstDash val="solid"/>
          </a:ln>
          <a:effectLst/>
        </p:spPr>
        <p:txBody>
          <a:bodyPr rtlCol="0" anchor="ctr"/>
          <a:lstStyle/>
          <a:p>
            <a:pPr algn="ctr" defTabSz="1219122">
              <a:defRPr/>
            </a:pPr>
            <a:r>
              <a:rPr lang="zh-CN" altLang="en-US" sz="2824" kern="0" dirty="0">
                <a:solidFill>
                  <a:prstClr val="white"/>
                </a:solidFill>
                <a:latin typeface="Amazon Ember" charset="0"/>
                <a:ea typeface="Amazon Ember" charset="0"/>
                <a:cs typeface="Amazon Ember" charset="0"/>
              </a:rPr>
              <a:t>内存</a:t>
            </a:r>
            <a:endParaRPr lang="en-US" sz="2824" kern="0" dirty="0">
              <a:solidFill>
                <a:prstClr val="white"/>
              </a:solidFill>
              <a:latin typeface="Amazon Ember" charset="0"/>
              <a:ea typeface="Amazon Ember" charset="0"/>
              <a:cs typeface="Amazon Ember" charset="0"/>
            </a:endParaRPr>
          </a:p>
        </p:txBody>
      </p:sp>
      <p:sp>
        <p:nvSpPr>
          <p:cNvPr id="328" name="Rectangle 327">
            <a:extLst>
              <a:ext uri="{FF2B5EF4-FFF2-40B4-BE49-F238E27FC236}">
                <a16:creationId xmlns:a16="http://schemas.microsoft.com/office/drawing/2014/main" id="{8AAA226B-BAC2-7249-B859-C65B4BE7B9F8}"/>
              </a:ext>
            </a:extLst>
          </p:cNvPr>
          <p:cNvSpPr/>
          <p:nvPr/>
        </p:nvSpPr>
        <p:spPr>
          <a:xfrm>
            <a:off x="3534940" y="2342392"/>
            <a:ext cx="2081951" cy="651293"/>
          </a:xfrm>
          <a:prstGeom prst="rect">
            <a:avLst/>
          </a:prstGeom>
          <a:solidFill>
            <a:srgbClr val="49A8F2"/>
          </a:solidFill>
          <a:ln w="9525" cap="flat" cmpd="sng" algn="ctr">
            <a:noFill/>
            <a:prstDash val="solid"/>
          </a:ln>
          <a:effectLst/>
        </p:spPr>
        <p:txBody>
          <a:bodyPr rtlCol="0" anchor="ctr"/>
          <a:lstStyle/>
          <a:p>
            <a:pPr algn="ctr" defTabSz="1219122">
              <a:defRPr/>
            </a:pPr>
            <a:r>
              <a:rPr lang="en-US" sz="2824" kern="0">
                <a:solidFill>
                  <a:prstClr val="white"/>
                </a:solidFill>
                <a:latin typeface="Amazon Ember" charset="0"/>
                <a:ea typeface="Amazon Ember" charset="0"/>
                <a:cs typeface="Amazon Ember" charset="0"/>
              </a:rPr>
              <a:t>SQL</a:t>
            </a:r>
          </a:p>
        </p:txBody>
      </p:sp>
      <p:sp>
        <p:nvSpPr>
          <p:cNvPr id="330" name="Rectangle 329">
            <a:extLst>
              <a:ext uri="{FF2B5EF4-FFF2-40B4-BE49-F238E27FC236}">
                <a16:creationId xmlns:a16="http://schemas.microsoft.com/office/drawing/2014/main" id="{04962339-D5D5-604F-841E-D19BEC7A04DE}"/>
              </a:ext>
            </a:extLst>
          </p:cNvPr>
          <p:cNvSpPr/>
          <p:nvPr/>
        </p:nvSpPr>
        <p:spPr>
          <a:xfrm>
            <a:off x="3547282" y="5316830"/>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Kinesis </a:t>
            </a:r>
          </a:p>
          <a:p>
            <a:pPr defTabSz="1219122">
              <a:defRPr/>
            </a:pPr>
            <a:r>
              <a:rPr lang="en-US" sz="1067" b="1" kern="0" dirty="0">
                <a:solidFill>
                  <a:srgbClr val="474746"/>
                </a:solidFill>
                <a:latin typeface="Amazon Ember" charset="0"/>
                <a:ea typeface="Amazon Ember" charset="0"/>
                <a:cs typeface="Amazon Ember" charset="0"/>
              </a:rPr>
              <a:t>Firehose</a:t>
            </a:r>
          </a:p>
        </p:txBody>
      </p:sp>
      <p:sp>
        <p:nvSpPr>
          <p:cNvPr id="331" name="Rectangle 330">
            <a:extLst>
              <a:ext uri="{FF2B5EF4-FFF2-40B4-BE49-F238E27FC236}">
                <a16:creationId xmlns:a16="http://schemas.microsoft.com/office/drawing/2014/main" id="{5EE9F557-BF2B-414A-9FA8-4A0D9EB8ECB1}"/>
              </a:ext>
            </a:extLst>
          </p:cNvPr>
          <p:cNvSpPr/>
          <p:nvPr/>
        </p:nvSpPr>
        <p:spPr>
          <a:xfrm>
            <a:off x="3547281" y="4796519"/>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Kinesis</a:t>
            </a:r>
          </a:p>
          <a:p>
            <a:pPr defTabSz="1219122">
              <a:defRPr/>
            </a:pPr>
            <a:r>
              <a:rPr lang="en-US" sz="1067" b="1" kern="0" dirty="0">
                <a:solidFill>
                  <a:srgbClr val="474746"/>
                </a:solidFill>
                <a:latin typeface="Amazon Ember" charset="0"/>
                <a:ea typeface="Amazon Ember" charset="0"/>
                <a:cs typeface="Amazon Ember" charset="0"/>
              </a:rPr>
              <a:t>Streams</a:t>
            </a:r>
          </a:p>
        </p:txBody>
      </p:sp>
      <p:pic>
        <p:nvPicPr>
          <p:cNvPr id="333" name="Graphic 332">
            <a:extLst>
              <a:ext uri="{FF2B5EF4-FFF2-40B4-BE49-F238E27FC236}">
                <a16:creationId xmlns:a16="http://schemas.microsoft.com/office/drawing/2014/main" id="{C00E9429-6E90-A147-96C4-A3D60CC6E35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38409"/>
          <a:stretch/>
        </p:blipFill>
        <p:spPr>
          <a:xfrm>
            <a:off x="4763403" y="4799908"/>
            <a:ext cx="498938" cy="488273"/>
          </a:xfrm>
          <a:prstGeom prst="rect">
            <a:avLst/>
          </a:prstGeom>
        </p:spPr>
      </p:pic>
      <p:pic>
        <p:nvPicPr>
          <p:cNvPr id="334" name="Graphic 333">
            <a:extLst>
              <a:ext uri="{FF2B5EF4-FFF2-40B4-BE49-F238E27FC236}">
                <a16:creationId xmlns:a16="http://schemas.microsoft.com/office/drawing/2014/main" id="{5D821443-D639-C34E-A0D5-19FFA7378E1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b="38571"/>
          <a:stretch/>
        </p:blipFill>
        <p:spPr>
          <a:xfrm>
            <a:off x="4763402" y="5314493"/>
            <a:ext cx="498938" cy="495494"/>
          </a:xfrm>
          <a:prstGeom prst="rect">
            <a:avLst/>
          </a:prstGeom>
        </p:spPr>
      </p:pic>
      <p:sp>
        <p:nvSpPr>
          <p:cNvPr id="335" name="Rectangle 334">
            <a:extLst>
              <a:ext uri="{FF2B5EF4-FFF2-40B4-BE49-F238E27FC236}">
                <a16:creationId xmlns:a16="http://schemas.microsoft.com/office/drawing/2014/main" id="{A8151AFD-CCA5-ED47-AD07-671A6FEB09D9}"/>
              </a:ext>
            </a:extLst>
          </p:cNvPr>
          <p:cNvSpPr/>
          <p:nvPr/>
        </p:nvSpPr>
        <p:spPr>
          <a:xfrm>
            <a:off x="385109" y="1051912"/>
            <a:ext cx="2046211" cy="5105498"/>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p>
        </p:txBody>
      </p:sp>
      <p:grpSp>
        <p:nvGrpSpPr>
          <p:cNvPr id="336" name="Group 335">
            <a:extLst>
              <a:ext uri="{FF2B5EF4-FFF2-40B4-BE49-F238E27FC236}">
                <a16:creationId xmlns:a16="http://schemas.microsoft.com/office/drawing/2014/main" id="{2D60C0FA-C08C-8D4A-A6C3-4D7ADD150419}"/>
              </a:ext>
            </a:extLst>
          </p:cNvPr>
          <p:cNvGrpSpPr/>
          <p:nvPr/>
        </p:nvGrpSpPr>
        <p:grpSpPr>
          <a:xfrm>
            <a:off x="386504" y="4850714"/>
            <a:ext cx="3064350" cy="1367656"/>
            <a:chOff x="289878" y="3638035"/>
            <a:chExt cx="2298262" cy="1025742"/>
          </a:xfrm>
        </p:grpSpPr>
        <p:sp>
          <p:nvSpPr>
            <p:cNvPr id="337" name="Rectangle 336">
              <a:extLst>
                <a:ext uri="{FF2B5EF4-FFF2-40B4-BE49-F238E27FC236}">
                  <a16:creationId xmlns:a16="http://schemas.microsoft.com/office/drawing/2014/main" id="{C7F51AB0-428A-8643-8B37-4657C2A81B3C}"/>
                </a:ext>
              </a:extLst>
            </p:cNvPr>
            <p:cNvSpPr/>
            <p:nvPr/>
          </p:nvSpPr>
          <p:spPr>
            <a:xfrm>
              <a:off x="494527" y="3693953"/>
              <a:ext cx="1289304" cy="42660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设备传感器</a:t>
              </a:r>
              <a:endParaRPr lang="en-US" sz="1467" b="1" kern="0" dirty="0">
                <a:solidFill>
                  <a:srgbClr val="474746"/>
                </a:solidFill>
                <a:latin typeface="Amazon Ember" charset="0"/>
                <a:ea typeface="Amazon Ember" charset="0"/>
                <a:cs typeface="Amazon Ember" charset="0"/>
              </a:endParaRPr>
            </a:p>
          </p:txBody>
        </p:sp>
        <p:pic>
          <p:nvPicPr>
            <p:cNvPr id="338" name="Picture 337">
              <a:extLst>
                <a:ext uri="{FF2B5EF4-FFF2-40B4-BE49-F238E27FC236}">
                  <a16:creationId xmlns:a16="http://schemas.microsoft.com/office/drawing/2014/main" id="{2D9BC049-33F8-634E-8D65-0D1183EEE80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57684" y="3800112"/>
              <a:ext cx="258847" cy="201756"/>
            </a:xfrm>
            <a:prstGeom prst="rect">
              <a:avLst/>
            </a:prstGeom>
            <a:ln>
              <a:noFill/>
            </a:ln>
          </p:spPr>
        </p:pic>
        <p:sp>
          <p:nvSpPr>
            <p:cNvPr id="339" name="Rectangle 338">
              <a:extLst>
                <a:ext uri="{FF2B5EF4-FFF2-40B4-BE49-F238E27FC236}">
                  <a16:creationId xmlns:a16="http://schemas.microsoft.com/office/drawing/2014/main" id="{4DBCC60F-E8FC-4446-A797-835E7E8D37E2}"/>
                </a:ext>
              </a:extLst>
            </p:cNvPr>
            <p:cNvSpPr/>
            <p:nvPr/>
          </p:nvSpPr>
          <p:spPr>
            <a:xfrm>
              <a:off x="491707" y="4141692"/>
              <a:ext cx="1289304" cy="434342"/>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物联网</a:t>
              </a:r>
              <a:endParaRPr lang="en-US" sz="1067" b="1" kern="0" dirty="0">
                <a:solidFill>
                  <a:srgbClr val="474746"/>
                </a:solidFill>
                <a:latin typeface="Amazon Ember" charset="0"/>
                <a:ea typeface="Amazon Ember" charset="0"/>
                <a:cs typeface="Amazon Ember" charset="0"/>
              </a:endParaRPr>
            </a:p>
          </p:txBody>
        </p:sp>
        <p:pic>
          <p:nvPicPr>
            <p:cNvPr id="340" name="Picture 339">
              <a:extLst>
                <a:ext uri="{FF2B5EF4-FFF2-40B4-BE49-F238E27FC236}">
                  <a16:creationId xmlns:a16="http://schemas.microsoft.com/office/drawing/2014/main" id="{D8AE2DBE-B096-C349-9DB5-77AF3596B5F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19977" y="4213591"/>
              <a:ext cx="163201" cy="195841"/>
            </a:xfrm>
            <a:prstGeom prst="rect">
              <a:avLst/>
            </a:prstGeom>
          </p:spPr>
        </p:pic>
        <p:sp>
          <p:nvSpPr>
            <p:cNvPr id="341" name="TextBox 340">
              <a:extLst>
                <a:ext uri="{FF2B5EF4-FFF2-40B4-BE49-F238E27FC236}">
                  <a16:creationId xmlns:a16="http://schemas.microsoft.com/office/drawing/2014/main" id="{58C1244E-F63C-2E49-AABD-6FCE70A2BD46}"/>
                </a:ext>
              </a:extLst>
            </p:cNvPr>
            <p:cNvSpPr txBox="1"/>
            <p:nvPr/>
          </p:nvSpPr>
          <p:spPr>
            <a:xfrm>
              <a:off x="1304621" y="4443624"/>
              <a:ext cx="564971" cy="155632"/>
            </a:xfrm>
            <a:prstGeom prst="rect">
              <a:avLst/>
            </a:prstGeom>
            <a:noFill/>
          </p:spPr>
          <p:txBody>
            <a:bodyPr wrap="square" lIns="0" tIns="0" rIns="0" bIns="0" rtlCol="0" anchor="t">
              <a:noAutofit/>
            </a:bodyPr>
            <a:lstStyle/>
            <a:p>
              <a:pPr algn="ctr" defTabSz="1219122">
                <a:defRPr/>
              </a:pPr>
              <a:r>
                <a:rPr lang="en-US" sz="800" b="1" kern="0">
                  <a:solidFill>
                    <a:srgbClr val="474746"/>
                  </a:solidFill>
                  <a:latin typeface="Amazon Ember" charset="0"/>
                  <a:ea typeface="Amazon Ember" charset="0"/>
                  <a:cs typeface="Amazon Ember" charset="0"/>
                </a:rPr>
                <a:t>AWS IoT</a:t>
              </a:r>
            </a:p>
          </p:txBody>
        </p:sp>
        <p:sp>
          <p:nvSpPr>
            <p:cNvPr id="342" name="Rectangle 341">
              <a:extLst>
                <a:ext uri="{FF2B5EF4-FFF2-40B4-BE49-F238E27FC236}">
                  <a16:creationId xmlns:a16="http://schemas.microsoft.com/office/drawing/2014/main" id="{266F3888-D5FE-3647-B9F8-76102927709E}"/>
                </a:ext>
              </a:extLst>
            </p:cNvPr>
            <p:cNvSpPr/>
            <p:nvPr/>
          </p:nvSpPr>
          <p:spPr>
            <a:xfrm>
              <a:off x="187998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43" name="Rectangle 342">
              <a:extLst>
                <a:ext uri="{FF2B5EF4-FFF2-40B4-BE49-F238E27FC236}">
                  <a16:creationId xmlns:a16="http://schemas.microsoft.com/office/drawing/2014/main" id="{2066CBA6-1793-B14D-975B-DEFA3B5202F1}"/>
                </a:ext>
              </a:extLst>
            </p:cNvPr>
            <p:cNvSpPr/>
            <p:nvPr/>
          </p:nvSpPr>
          <p:spPr>
            <a:xfrm>
              <a:off x="195595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44" name="Rectangle 343">
              <a:extLst>
                <a:ext uri="{FF2B5EF4-FFF2-40B4-BE49-F238E27FC236}">
                  <a16:creationId xmlns:a16="http://schemas.microsoft.com/office/drawing/2014/main" id="{B0433EF4-02D4-4046-8570-50790868668E}"/>
                </a:ext>
              </a:extLst>
            </p:cNvPr>
            <p:cNvSpPr/>
            <p:nvPr/>
          </p:nvSpPr>
          <p:spPr>
            <a:xfrm>
              <a:off x="203192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45" name="Rectangle 344">
              <a:extLst>
                <a:ext uri="{FF2B5EF4-FFF2-40B4-BE49-F238E27FC236}">
                  <a16:creationId xmlns:a16="http://schemas.microsoft.com/office/drawing/2014/main" id="{BD513689-FCA4-E54A-85A9-5E04D1D5B936}"/>
                </a:ext>
              </a:extLst>
            </p:cNvPr>
            <p:cNvSpPr/>
            <p:nvPr/>
          </p:nvSpPr>
          <p:spPr>
            <a:xfrm>
              <a:off x="2107902"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46" name="Rectangle 345">
              <a:extLst>
                <a:ext uri="{FF2B5EF4-FFF2-40B4-BE49-F238E27FC236}">
                  <a16:creationId xmlns:a16="http://schemas.microsoft.com/office/drawing/2014/main" id="{65F32742-C228-534D-9FCF-403C29E054C7}"/>
                </a:ext>
              </a:extLst>
            </p:cNvPr>
            <p:cNvSpPr/>
            <p:nvPr/>
          </p:nvSpPr>
          <p:spPr>
            <a:xfrm>
              <a:off x="2183876"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47" name="Rectangle 346">
              <a:extLst>
                <a:ext uri="{FF2B5EF4-FFF2-40B4-BE49-F238E27FC236}">
                  <a16:creationId xmlns:a16="http://schemas.microsoft.com/office/drawing/2014/main" id="{DF3406DA-A8FF-2E4C-8C7C-182E408D7BF9}"/>
                </a:ext>
              </a:extLst>
            </p:cNvPr>
            <p:cNvSpPr/>
            <p:nvPr/>
          </p:nvSpPr>
          <p:spPr>
            <a:xfrm>
              <a:off x="225985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48" name="Rectangle 347">
              <a:extLst>
                <a:ext uri="{FF2B5EF4-FFF2-40B4-BE49-F238E27FC236}">
                  <a16:creationId xmlns:a16="http://schemas.microsoft.com/office/drawing/2014/main" id="{87136A3E-D50C-9C4D-A0FA-937612805A1B}"/>
                </a:ext>
              </a:extLst>
            </p:cNvPr>
            <p:cNvSpPr/>
            <p:nvPr/>
          </p:nvSpPr>
          <p:spPr>
            <a:xfrm>
              <a:off x="233582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49" name="Rectangle 348">
              <a:extLst>
                <a:ext uri="{FF2B5EF4-FFF2-40B4-BE49-F238E27FC236}">
                  <a16:creationId xmlns:a16="http://schemas.microsoft.com/office/drawing/2014/main" id="{254E4AC9-C14D-D348-A710-7CFF2121F1AA}"/>
                </a:ext>
              </a:extLst>
            </p:cNvPr>
            <p:cNvSpPr/>
            <p:nvPr/>
          </p:nvSpPr>
          <p:spPr>
            <a:xfrm>
              <a:off x="241179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0" name="Rectangle 349">
              <a:extLst>
                <a:ext uri="{FF2B5EF4-FFF2-40B4-BE49-F238E27FC236}">
                  <a16:creationId xmlns:a16="http://schemas.microsoft.com/office/drawing/2014/main" id="{4F42DD9B-1906-D549-947F-F8269C5EDBED}"/>
                </a:ext>
              </a:extLst>
            </p:cNvPr>
            <p:cNvSpPr/>
            <p:nvPr/>
          </p:nvSpPr>
          <p:spPr>
            <a:xfrm>
              <a:off x="187998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1" name="Rectangle 350">
              <a:extLst>
                <a:ext uri="{FF2B5EF4-FFF2-40B4-BE49-F238E27FC236}">
                  <a16:creationId xmlns:a16="http://schemas.microsoft.com/office/drawing/2014/main" id="{3384F6EE-E062-5747-99D4-5B2E3EA4E7C4}"/>
                </a:ext>
              </a:extLst>
            </p:cNvPr>
            <p:cNvSpPr/>
            <p:nvPr/>
          </p:nvSpPr>
          <p:spPr>
            <a:xfrm>
              <a:off x="195595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2" name="Rectangle 351">
              <a:extLst>
                <a:ext uri="{FF2B5EF4-FFF2-40B4-BE49-F238E27FC236}">
                  <a16:creationId xmlns:a16="http://schemas.microsoft.com/office/drawing/2014/main" id="{65E24E7E-D583-E847-B1EF-C15D5C2EA50F}"/>
                </a:ext>
              </a:extLst>
            </p:cNvPr>
            <p:cNvSpPr/>
            <p:nvPr/>
          </p:nvSpPr>
          <p:spPr>
            <a:xfrm>
              <a:off x="203192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3" name="Rectangle 352">
              <a:extLst>
                <a:ext uri="{FF2B5EF4-FFF2-40B4-BE49-F238E27FC236}">
                  <a16:creationId xmlns:a16="http://schemas.microsoft.com/office/drawing/2014/main" id="{8773C64B-2369-E847-A2C9-EF1E26C38E0F}"/>
                </a:ext>
              </a:extLst>
            </p:cNvPr>
            <p:cNvSpPr/>
            <p:nvPr/>
          </p:nvSpPr>
          <p:spPr>
            <a:xfrm>
              <a:off x="2107902"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4" name="Rectangle 353">
              <a:extLst>
                <a:ext uri="{FF2B5EF4-FFF2-40B4-BE49-F238E27FC236}">
                  <a16:creationId xmlns:a16="http://schemas.microsoft.com/office/drawing/2014/main" id="{A9D1E493-7BE1-354C-848B-4FBD3D767FE2}"/>
                </a:ext>
              </a:extLst>
            </p:cNvPr>
            <p:cNvSpPr/>
            <p:nvPr/>
          </p:nvSpPr>
          <p:spPr>
            <a:xfrm>
              <a:off x="2183876"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5" name="Rectangle 354">
              <a:extLst>
                <a:ext uri="{FF2B5EF4-FFF2-40B4-BE49-F238E27FC236}">
                  <a16:creationId xmlns:a16="http://schemas.microsoft.com/office/drawing/2014/main" id="{31AD0D28-C503-A448-9700-31881B1D377C}"/>
                </a:ext>
              </a:extLst>
            </p:cNvPr>
            <p:cNvSpPr/>
            <p:nvPr/>
          </p:nvSpPr>
          <p:spPr>
            <a:xfrm>
              <a:off x="225985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6" name="Rectangle 355">
              <a:extLst>
                <a:ext uri="{FF2B5EF4-FFF2-40B4-BE49-F238E27FC236}">
                  <a16:creationId xmlns:a16="http://schemas.microsoft.com/office/drawing/2014/main" id="{A2FEE290-A139-FF41-8021-3BCBCCE507CB}"/>
                </a:ext>
              </a:extLst>
            </p:cNvPr>
            <p:cNvSpPr/>
            <p:nvPr/>
          </p:nvSpPr>
          <p:spPr>
            <a:xfrm>
              <a:off x="233582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7" name="Rectangle 356">
              <a:extLst>
                <a:ext uri="{FF2B5EF4-FFF2-40B4-BE49-F238E27FC236}">
                  <a16:creationId xmlns:a16="http://schemas.microsoft.com/office/drawing/2014/main" id="{AA456669-AB6C-AD41-8877-771DA284CFDE}"/>
                </a:ext>
              </a:extLst>
            </p:cNvPr>
            <p:cNvSpPr/>
            <p:nvPr/>
          </p:nvSpPr>
          <p:spPr>
            <a:xfrm>
              <a:off x="241179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8" name="Rectangle 357">
              <a:extLst>
                <a:ext uri="{FF2B5EF4-FFF2-40B4-BE49-F238E27FC236}">
                  <a16:creationId xmlns:a16="http://schemas.microsoft.com/office/drawing/2014/main" id="{E80FA292-0894-9341-822B-B4B00089AB9D}"/>
                </a:ext>
              </a:extLst>
            </p:cNvPr>
            <p:cNvSpPr/>
            <p:nvPr/>
          </p:nvSpPr>
          <p:spPr>
            <a:xfrm>
              <a:off x="187998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9" name="Rectangle 358">
              <a:extLst>
                <a:ext uri="{FF2B5EF4-FFF2-40B4-BE49-F238E27FC236}">
                  <a16:creationId xmlns:a16="http://schemas.microsoft.com/office/drawing/2014/main" id="{52E635B4-D8CB-CA49-8C19-C21F6C58CDA7}"/>
                </a:ext>
              </a:extLst>
            </p:cNvPr>
            <p:cNvSpPr/>
            <p:nvPr/>
          </p:nvSpPr>
          <p:spPr>
            <a:xfrm>
              <a:off x="195595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60" name="Rectangle 359">
              <a:extLst>
                <a:ext uri="{FF2B5EF4-FFF2-40B4-BE49-F238E27FC236}">
                  <a16:creationId xmlns:a16="http://schemas.microsoft.com/office/drawing/2014/main" id="{4C278F30-19FC-7F46-AB42-E4A210F436E8}"/>
                </a:ext>
              </a:extLst>
            </p:cNvPr>
            <p:cNvSpPr/>
            <p:nvPr/>
          </p:nvSpPr>
          <p:spPr>
            <a:xfrm>
              <a:off x="203192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61" name="Rectangle 360">
              <a:extLst>
                <a:ext uri="{FF2B5EF4-FFF2-40B4-BE49-F238E27FC236}">
                  <a16:creationId xmlns:a16="http://schemas.microsoft.com/office/drawing/2014/main" id="{4DCA47E5-04C1-DE44-939F-4001680AF612}"/>
                </a:ext>
              </a:extLst>
            </p:cNvPr>
            <p:cNvSpPr/>
            <p:nvPr/>
          </p:nvSpPr>
          <p:spPr>
            <a:xfrm>
              <a:off x="2107902"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62" name="Rectangle 361">
              <a:extLst>
                <a:ext uri="{FF2B5EF4-FFF2-40B4-BE49-F238E27FC236}">
                  <a16:creationId xmlns:a16="http://schemas.microsoft.com/office/drawing/2014/main" id="{483BF248-2B9D-F247-BB18-8C8B5D2E3214}"/>
                </a:ext>
              </a:extLst>
            </p:cNvPr>
            <p:cNvSpPr/>
            <p:nvPr/>
          </p:nvSpPr>
          <p:spPr>
            <a:xfrm>
              <a:off x="2183876"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63" name="Rectangle 362">
              <a:extLst>
                <a:ext uri="{FF2B5EF4-FFF2-40B4-BE49-F238E27FC236}">
                  <a16:creationId xmlns:a16="http://schemas.microsoft.com/office/drawing/2014/main" id="{C238AEC9-AF34-4F4B-87C7-18ED217BE74C}"/>
                </a:ext>
              </a:extLst>
            </p:cNvPr>
            <p:cNvSpPr/>
            <p:nvPr/>
          </p:nvSpPr>
          <p:spPr>
            <a:xfrm>
              <a:off x="225985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64" name="Rectangle 363">
              <a:extLst>
                <a:ext uri="{FF2B5EF4-FFF2-40B4-BE49-F238E27FC236}">
                  <a16:creationId xmlns:a16="http://schemas.microsoft.com/office/drawing/2014/main" id="{52AED2BE-22E5-2441-81B7-5A8E835909DD}"/>
                </a:ext>
              </a:extLst>
            </p:cNvPr>
            <p:cNvSpPr/>
            <p:nvPr/>
          </p:nvSpPr>
          <p:spPr>
            <a:xfrm>
              <a:off x="233582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65" name="Rectangle 364">
              <a:extLst>
                <a:ext uri="{FF2B5EF4-FFF2-40B4-BE49-F238E27FC236}">
                  <a16:creationId xmlns:a16="http://schemas.microsoft.com/office/drawing/2014/main" id="{142B67EA-A497-5743-931F-5D20D60A85C0}"/>
                </a:ext>
              </a:extLst>
            </p:cNvPr>
            <p:cNvSpPr/>
            <p:nvPr/>
          </p:nvSpPr>
          <p:spPr>
            <a:xfrm>
              <a:off x="241179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66" name="Rectangle 365">
              <a:extLst>
                <a:ext uri="{FF2B5EF4-FFF2-40B4-BE49-F238E27FC236}">
                  <a16:creationId xmlns:a16="http://schemas.microsoft.com/office/drawing/2014/main" id="{777B6486-3B45-1A4E-9ACE-F907FD445E99}"/>
                </a:ext>
              </a:extLst>
            </p:cNvPr>
            <p:cNvSpPr/>
            <p:nvPr/>
          </p:nvSpPr>
          <p:spPr>
            <a:xfrm>
              <a:off x="187998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67" name="Rectangle 366">
              <a:extLst>
                <a:ext uri="{FF2B5EF4-FFF2-40B4-BE49-F238E27FC236}">
                  <a16:creationId xmlns:a16="http://schemas.microsoft.com/office/drawing/2014/main" id="{A351AC17-F4D5-7B44-876D-75D966C425EB}"/>
                </a:ext>
              </a:extLst>
            </p:cNvPr>
            <p:cNvSpPr/>
            <p:nvPr/>
          </p:nvSpPr>
          <p:spPr>
            <a:xfrm>
              <a:off x="195595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68" name="Rectangle 367">
              <a:extLst>
                <a:ext uri="{FF2B5EF4-FFF2-40B4-BE49-F238E27FC236}">
                  <a16:creationId xmlns:a16="http://schemas.microsoft.com/office/drawing/2014/main" id="{7E90F2F2-B7E2-5E46-98FE-5BB64DFA87EE}"/>
                </a:ext>
              </a:extLst>
            </p:cNvPr>
            <p:cNvSpPr/>
            <p:nvPr/>
          </p:nvSpPr>
          <p:spPr>
            <a:xfrm>
              <a:off x="203192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69" name="Rectangle 368">
              <a:extLst>
                <a:ext uri="{FF2B5EF4-FFF2-40B4-BE49-F238E27FC236}">
                  <a16:creationId xmlns:a16="http://schemas.microsoft.com/office/drawing/2014/main" id="{5EA51AC3-041A-9341-8189-C635FD380F61}"/>
                </a:ext>
              </a:extLst>
            </p:cNvPr>
            <p:cNvSpPr/>
            <p:nvPr/>
          </p:nvSpPr>
          <p:spPr>
            <a:xfrm>
              <a:off x="2107902"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0" name="Rectangle 369">
              <a:extLst>
                <a:ext uri="{FF2B5EF4-FFF2-40B4-BE49-F238E27FC236}">
                  <a16:creationId xmlns:a16="http://schemas.microsoft.com/office/drawing/2014/main" id="{AC478A39-A18B-F04B-A884-D3C03F9D44EB}"/>
                </a:ext>
              </a:extLst>
            </p:cNvPr>
            <p:cNvSpPr/>
            <p:nvPr/>
          </p:nvSpPr>
          <p:spPr>
            <a:xfrm>
              <a:off x="2183876"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1" name="Rectangle 370">
              <a:extLst>
                <a:ext uri="{FF2B5EF4-FFF2-40B4-BE49-F238E27FC236}">
                  <a16:creationId xmlns:a16="http://schemas.microsoft.com/office/drawing/2014/main" id="{EA061960-742B-8243-B3AB-3E65E4F403F5}"/>
                </a:ext>
              </a:extLst>
            </p:cNvPr>
            <p:cNvSpPr/>
            <p:nvPr/>
          </p:nvSpPr>
          <p:spPr>
            <a:xfrm>
              <a:off x="225985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2" name="Rectangle 371">
              <a:extLst>
                <a:ext uri="{FF2B5EF4-FFF2-40B4-BE49-F238E27FC236}">
                  <a16:creationId xmlns:a16="http://schemas.microsoft.com/office/drawing/2014/main" id="{DCA46FD6-AC60-FC44-A3E8-5344CC27BFBB}"/>
                </a:ext>
              </a:extLst>
            </p:cNvPr>
            <p:cNvSpPr/>
            <p:nvPr/>
          </p:nvSpPr>
          <p:spPr>
            <a:xfrm>
              <a:off x="233582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3" name="Rectangle 372">
              <a:extLst>
                <a:ext uri="{FF2B5EF4-FFF2-40B4-BE49-F238E27FC236}">
                  <a16:creationId xmlns:a16="http://schemas.microsoft.com/office/drawing/2014/main" id="{4EC43B5F-B1DC-934B-8992-6363DF7065D6}"/>
                </a:ext>
              </a:extLst>
            </p:cNvPr>
            <p:cNvSpPr/>
            <p:nvPr/>
          </p:nvSpPr>
          <p:spPr>
            <a:xfrm>
              <a:off x="241179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4" name="Rectangle 373">
              <a:extLst>
                <a:ext uri="{FF2B5EF4-FFF2-40B4-BE49-F238E27FC236}">
                  <a16:creationId xmlns:a16="http://schemas.microsoft.com/office/drawing/2014/main" id="{BB2069D0-8127-5640-A5CE-C591639BCCBF}"/>
                </a:ext>
              </a:extLst>
            </p:cNvPr>
            <p:cNvSpPr/>
            <p:nvPr/>
          </p:nvSpPr>
          <p:spPr>
            <a:xfrm>
              <a:off x="187998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5" name="Rectangle 374">
              <a:extLst>
                <a:ext uri="{FF2B5EF4-FFF2-40B4-BE49-F238E27FC236}">
                  <a16:creationId xmlns:a16="http://schemas.microsoft.com/office/drawing/2014/main" id="{15B3A5A3-0D7A-A547-93EA-65DCC1F80697}"/>
                </a:ext>
              </a:extLst>
            </p:cNvPr>
            <p:cNvSpPr/>
            <p:nvPr/>
          </p:nvSpPr>
          <p:spPr>
            <a:xfrm>
              <a:off x="195595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6" name="Rectangle 375">
              <a:extLst>
                <a:ext uri="{FF2B5EF4-FFF2-40B4-BE49-F238E27FC236}">
                  <a16:creationId xmlns:a16="http://schemas.microsoft.com/office/drawing/2014/main" id="{72E5FE1C-78DA-A64D-BC25-C2D7F83895E1}"/>
                </a:ext>
              </a:extLst>
            </p:cNvPr>
            <p:cNvSpPr/>
            <p:nvPr/>
          </p:nvSpPr>
          <p:spPr>
            <a:xfrm>
              <a:off x="203192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7" name="Rectangle 376">
              <a:extLst>
                <a:ext uri="{FF2B5EF4-FFF2-40B4-BE49-F238E27FC236}">
                  <a16:creationId xmlns:a16="http://schemas.microsoft.com/office/drawing/2014/main" id="{6F7D85AB-D12D-3F4D-A570-03DFD1D70996}"/>
                </a:ext>
              </a:extLst>
            </p:cNvPr>
            <p:cNvSpPr/>
            <p:nvPr/>
          </p:nvSpPr>
          <p:spPr>
            <a:xfrm>
              <a:off x="2107902"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8" name="Rectangle 377">
              <a:extLst>
                <a:ext uri="{FF2B5EF4-FFF2-40B4-BE49-F238E27FC236}">
                  <a16:creationId xmlns:a16="http://schemas.microsoft.com/office/drawing/2014/main" id="{E63BCF59-197C-654F-AE9F-845CAFA2C4DD}"/>
                </a:ext>
              </a:extLst>
            </p:cNvPr>
            <p:cNvSpPr/>
            <p:nvPr/>
          </p:nvSpPr>
          <p:spPr>
            <a:xfrm>
              <a:off x="2183876"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9" name="Rectangle 378">
              <a:extLst>
                <a:ext uri="{FF2B5EF4-FFF2-40B4-BE49-F238E27FC236}">
                  <a16:creationId xmlns:a16="http://schemas.microsoft.com/office/drawing/2014/main" id="{681527C6-6A41-5047-BB3B-38C563FBBA80}"/>
                </a:ext>
              </a:extLst>
            </p:cNvPr>
            <p:cNvSpPr/>
            <p:nvPr/>
          </p:nvSpPr>
          <p:spPr>
            <a:xfrm>
              <a:off x="225985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0" name="Rectangle 379">
              <a:extLst>
                <a:ext uri="{FF2B5EF4-FFF2-40B4-BE49-F238E27FC236}">
                  <a16:creationId xmlns:a16="http://schemas.microsoft.com/office/drawing/2014/main" id="{EBE5E773-D30A-0543-80F9-6AEF89B7DB32}"/>
                </a:ext>
              </a:extLst>
            </p:cNvPr>
            <p:cNvSpPr/>
            <p:nvPr/>
          </p:nvSpPr>
          <p:spPr>
            <a:xfrm>
              <a:off x="233582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1" name="Rectangle 380">
              <a:extLst>
                <a:ext uri="{FF2B5EF4-FFF2-40B4-BE49-F238E27FC236}">
                  <a16:creationId xmlns:a16="http://schemas.microsoft.com/office/drawing/2014/main" id="{F29E3F2C-911E-2D46-AE3B-0A7F252E635D}"/>
                </a:ext>
              </a:extLst>
            </p:cNvPr>
            <p:cNvSpPr/>
            <p:nvPr/>
          </p:nvSpPr>
          <p:spPr>
            <a:xfrm>
              <a:off x="241179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2" name="Rectangle 381">
              <a:extLst>
                <a:ext uri="{FF2B5EF4-FFF2-40B4-BE49-F238E27FC236}">
                  <a16:creationId xmlns:a16="http://schemas.microsoft.com/office/drawing/2014/main" id="{8028C25F-CFDF-FD48-B366-8829FADDF46F}"/>
                </a:ext>
              </a:extLst>
            </p:cNvPr>
            <p:cNvSpPr/>
            <p:nvPr/>
          </p:nvSpPr>
          <p:spPr>
            <a:xfrm>
              <a:off x="187998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3" name="Rectangle 382">
              <a:extLst>
                <a:ext uri="{FF2B5EF4-FFF2-40B4-BE49-F238E27FC236}">
                  <a16:creationId xmlns:a16="http://schemas.microsoft.com/office/drawing/2014/main" id="{F3DE7F44-C9A1-5244-9C38-379E5332E2E4}"/>
                </a:ext>
              </a:extLst>
            </p:cNvPr>
            <p:cNvSpPr/>
            <p:nvPr/>
          </p:nvSpPr>
          <p:spPr>
            <a:xfrm>
              <a:off x="195595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4" name="Rectangle 383">
              <a:extLst>
                <a:ext uri="{FF2B5EF4-FFF2-40B4-BE49-F238E27FC236}">
                  <a16:creationId xmlns:a16="http://schemas.microsoft.com/office/drawing/2014/main" id="{2B85BB74-73B5-4E49-9AF2-A388F6EA2D34}"/>
                </a:ext>
              </a:extLst>
            </p:cNvPr>
            <p:cNvSpPr/>
            <p:nvPr/>
          </p:nvSpPr>
          <p:spPr>
            <a:xfrm>
              <a:off x="203192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5" name="Rectangle 384">
              <a:extLst>
                <a:ext uri="{FF2B5EF4-FFF2-40B4-BE49-F238E27FC236}">
                  <a16:creationId xmlns:a16="http://schemas.microsoft.com/office/drawing/2014/main" id="{E661B03D-46BE-544B-99A9-15973EDA616D}"/>
                </a:ext>
              </a:extLst>
            </p:cNvPr>
            <p:cNvSpPr/>
            <p:nvPr/>
          </p:nvSpPr>
          <p:spPr>
            <a:xfrm>
              <a:off x="2107902"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6" name="Rectangle 385">
              <a:extLst>
                <a:ext uri="{FF2B5EF4-FFF2-40B4-BE49-F238E27FC236}">
                  <a16:creationId xmlns:a16="http://schemas.microsoft.com/office/drawing/2014/main" id="{478CF03E-5BAD-CE49-AAD0-146DBB4DE6BF}"/>
                </a:ext>
              </a:extLst>
            </p:cNvPr>
            <p:cNvSpPr/>
            <p:nvPr/>
          </p:nvSpPr>
          <p:spPr>
            <a:xfrm>
              <a:off x="2183876"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7" name="Rectangle 386">
              <a:extLst>
                <a:ext uri="{FF2B5EF4-FFF2-40B4-BE49-F238E27FC236}">
                  <a16:creationId xmlns:a16="http://schemas.microsoft.com/office/drawing/2014/main" id="{39EE4328-9A96-744A-9031-61BF3F6E4987}"/>
                </a:ext>
              </a:extLst>
            </p:cNvPr>
            <p:cNvSpPr/>
            <p:nvPr/>
          </p:nvSpPr>
          <p:spPr>
            <a:xfrm>
              <a:off x="225985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8" name="Rectangle 387">
              <a:extLst>
                <a:ext uri="{FF2B5EF4-FFF2-40B4-BE49-F238E27FC236}">
                  <a16:creationId xmlns:a16="http://schemas.microsoft.com/office/drawing/2014/main" id="{BFEE0B46-CF09-7C4B-B23C-88C518A6FA82}"/>
                </a:ext>
              </a:extLst>
            </p:cNvPr>
            <p:cNvSpPr/>
            <p:nvPr/>
          </p:nvSpPr>
          <p:spPr>
            <a:xfrm>
              <a:off x="233582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9" name="Rectangle 388">
              <a:extLst>
                <a:ext uri="{FF2B5EF4-FFF2-40B4-BE49-F238E27FC236}">
                  <a16:creationId xmlns:a16="http://schemas.microsoft.com/office/drawing/2014/main" id="{32316AE3-E81A-CF42-B132-6C191A976E5C}"/>
                </a:ext>
              </a:extLst>
            </p:cNvPr>
            <p:cNvSpPr/>
            <p:nvPr/>
          </p:nvSpPr>
          <p:spPr>
            <a:xfrm>
              <a:off x="241179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0" name="Rectangle 389">
              <a:extLst>
                <a:ext uri="{FF2B5EF4-FFF2-40B4-BE49-F238E27FC236}">
                  <a16:creationId xmlns:a16="http://schemas.microsoft.com/office/drawing/2014/main" id="{85A692D0-E561-FA49-B348-933FCAD9446F}"/>
                </a:ext>
              </a:extLst>
            </p:cNvPr>
            <p:cNvSpPr/>
            <p:nvPr/>
          </p:nvSpPr>
          <p:spPr>
            <a:xfrm>
              <a:off x="187998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1" name="Rectangle 390">
              <a:extLst>
                <a:ext uri="{FF2B5EF4-FFF2-40B4-BE49-F238E27FC236}">
                  <a16:creationId xmlns:a16="http://schemas.microsoft.com/office/drawing/2014/main" id="{112F4655-82D3-9545-ACB1-52BAFB28BBE1}"/>
                </a:ext>
              </a:extLst>
            </p:cNvPr>
            <p:cNvSpPr/>
            <p:nvPr/>
          </p:nvSpPr>
          <p:spPr>
            <a:xfrm>
              <a:off x="195595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2" name="Rectangle 391">
              <a:extLst>
                <a:ext uri="{FF2B5EF4-FFF2-40B4-BE49-F238E27FC236}">
                  <a16:creationId xmlns:a16="http://schemas.microsoft.com/office/drawing/2014/main" id="{65D19AD1-B940-0D45-877E-0509ED4BEB68}"/>
                </a:ext>
              </a:extLst>
            </p:cNvPr>
            <p:cNvSpPr/>
            <p:nvPr/>
          </p:nvSpPr>
          <p:spPr>
            <a:xfrm>
              <a:off x="203192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3" name="Rectangle 392">
              <a:extLst>
                <a:ext uri="{FF2B5EF4-FFF2-40B4-BE49-F238E27FC236}">
                  <a16:creationId xmlns:a16="http://schemas.microsoft.com/office/drawing/2014/main" id="{BAE044FB-B1AF-5F46-B091-BD2D3102A3F2}"/>
                </a:ext>
              </a:extLst>
            </p:cNvPr>
            <p:cNvSpPr/>
            <p:nvPr/>
          </p:nvSpPr>
          <p:spPr>
            <a:xfrm>
              <a:off x="2107902"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4" name="Rectangle 393">
              <a:extLst>
                <a:ext uri="{FF2B5EF4-FFF2-40B4-BE49-F238E27FC236}">
                  <a16:creationId xmlns:a16="http://schemas.microsoft.com/office/drawing/2014/main" id="{7F17FAAA-64C8-4848-89E4-EF45F2F9CA4E}"/>
                </a:ext>
              </a:extLst>
            </p:cNvPr>
            <p:cNvSpPr/>
            <p:nvPr/>
          </p:nvSpPr>
          <p:spPr>
            <a:xfrm>
              <a:off x="2183876"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dirty="0">
                <a:solidFill>
                  <a:prstClr val="white"/>
                </a:solidFill>
                <a:latin typeface="Amazon Ember" charset="0"/>
                <a:ea typeface="Amazon Ember" charset="0"/>
                <a:cs typeface="Amazon Ember" charset="0"/>
              </a:endParaRPr>
            </a:p>
          </p:txBody>
        </p:sp>
        <p:sp>
          <p:nvSpPr>
            <p:cNvPr id="395" name="Rectangle 394">
              <a:extLst>
                <a:ext uri="{FF2B5EF4-FFF2-40B4-BE49-F238E27FC236}">
                  <a16:creationId xmlns:a16="http://schemas.microsoft.com/office/drawing/2014/main" id="{BF80E13C-19D4-E141-90F7-64C730729D72}"/>
                </a:ext>
              </a:extLst>
            </p:cNvPr>
            <p:cNvSpPr/>
            <p:nvPr/>
          </p:nvSpPr>
          <p:spPr>
            <a:xfrm>
              <a:off x="225985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6" name="Rectangle 395">
              <a:extLst>
                <a:ext uri="{FF2B5EF4-FFF2-40B4-BE49-F238E27FC236}">
                  <a16:creationId xmlns:a16="http://schemas.microsoft.com/office/drawing/2014/main" id="{49232760-522A-B341-ACD2-222AE1A8E944}"/>
                </a:ext>
              </a:extLst>
            </p:cNvPr>
            <p:cNvSpPr/>
            <p:nvPr/>
          </p:nvSpPr>
          <p:spPr>
            <a:xfrm>
              <a:off x="233582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7" name="Rectangle 396">
              <a:extLst>
                <a:ext uri="{FF2B5EF4-FFF2-40B4-BE49-F238E27FC236}">
                  <a16:creationId xmlns:a16="http://schemas.microsoft.com/office/drawing/2014/main" id="{324294AF-1B5D-BA4B-8BF1-26BF39CFE9BC}"/>
                </a:ext>
              </a:extLst>
            </p:cNvPr>
            <p:cNvSpPr/>
            <p:nvPr/>
          </p:nvSpPr>
          <p:spPr>
            <a:xfrm>
              <a:off x="241179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8" name="Right Arrow 397">
              <a:extLst>
                <a:ext uri="{FF2B5EF4-FFF2-40B4-BE49-F238E27FC236}">
                  <a16:creationId xmlns:a16="http://schemas.microsoft.com/office/drawing/2014/main" id="{D3C8079F-384C-1F42-B7A0-40EE8F8FB197}"/>
                </a:ext>
              </a:extLst>
            </p:cNvPr>
            <p:cNvSpPr/>
            <p:nvPr/>
          </p:nvSpPr>
          <p:spPr>
            <a:xfrm>
              <a:off x="1843972" y="4384691"/>
              <a:ext cx="744168"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数据流</a:t>
              </a:r>
              <a:endParaRPr lang="en-US" sz="1067" b="1" kern="0" dirty="0">
                <a:solidFill>
                  <a:srgbClr val="474746"/>
                </a:solidFill>
                <a:latin typeface="Amazon Ember" charset="0"/>
                <a:ea typeface="Amazon Ember" charset="0"/>
                <a:cs typeface="Amazon Ember" charset="0"/>
              </a:endParaRPr>
            </a:p>
          </p:txBody>
        </p:sp>
        <p:sp>
          <p:nvSpPr>
            <p:cNvPr id="399" name="TextBox 398">
              <a:extLst>
                <a:ext uri="{FF2B5EF4-FFF2-40B4-BE49-F238E27FC236}">
                  <a16:creationId xmlns:a16="http://schemas.microsoft.com/office/drawing/2014/main" id="{A57207AD-9438-3340-9178-E3DE50C8D7B8}"/>
                </a:ext>
              </a:extLst>
            </p:cNvPr>
            <p:cNvSpPr txBox="1"/>
            <p:nvPr/>
          </p:nvSpPr>
          <p:spPr>
            <a:xfrm rot="16200000">
              <a:off x="-126790" y="4054703"/>
              <a:ext cx="1025742"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IoT</a:t>
              </a:r>
            </a:p>
          </p:txBody>
        </p:sp>
      </p:grpSp>
      <p:grpSp>
        <p:nvGrpSpPr>
          <p:cNvPr id="400" name="Group 399">
            <a:extLst>
              <a:ext uri="{FF2B5EF4-FFF2-40B4-BE49-F238E27FC236}">
                <a16:creationId xmlns:a16="http://schemas.microsoft.com/office/drawing/2014/main" id="{5C55AE65-D1A0-664C-A890-0E15BB7B7760}"/>
              </a:ext>
            </a:extLst>
          </p:cNvPr>
          <p:cNvGrpSpPr/>
          <p:nvPr/>
        </p:nvGrpSpPr>
        <p:grpSpPr>
          <a:xfrm>
            <a:off x="356586" y="2339380"/>
            <a:ext cx="3117638" cy="2249355"/>
            <a:chOff x="267439" y="1809715"/>
            <a:chExt cx="2338229" cy="1687016"/>
          </a:xfrm>
        </p:grpSpPr>
        <p:grpSp>
          <p:nvGrpSpPr>
            <p:cNvPr id="401" name="Group 400">
              <a:extLst>
                <a:ext uri="{FF2B5EF4-FFF2-40B4-BE49-F238E27FC236}">
                  <a16:creationId xmlns:a16="http://schemas.microsoft.com/office/drawing/2014/main" id="{C224B38C-8777-5943-8BC0-AA30B58AF87D}"/>
                </a:ext>
              </a:extLst>
            </p:cNvPr>
            <p:cNvGrpSpPr/>
            <p:nvPr/>
          </p:nvGrpSpPr>
          <p:grpSpPr>
            <a:xfrm>
              <a:off x="510493" y="2937413"/>
              <a:ext cx="1289304" cy="420618"/>
              <a:chOff x="502289" y="2569037"/>
              <a:chExt cx="1289304" cy="420618"/>
            </a:xfrm>
          </p:grpSpPr>
          <p:sp>
            <p:nvSpPr>
              <p:cNvPr id="423" name="Rectangle 422">
                <a:extLst>
                  <a:ext uri="{FF2B5EF4-FFF2-40B4-BE49-F238E27FC236}">
                    <a16:creationId xmlns:a16="http://schemas.microsoft.com/office/drawing/2014/main" id="{0DEB8A2A-4727-F04A-BA91-59E620498297}"/>
                  </a:ext>
                </a:extLst>
              </p:cNvPr>
              <p:cNvSpPr/>
              <p:nvPr/>
            </p:nvSpPr>
            <p:spPr>
              <a:xfrm>
                <a:off x="502289" y="2569037"/>
                <a:ext cx="1289304" cy="420618"/>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迁移</a:t>
                </a:r>
                <a:endParaRPr lang="en-US" sz="1067" b="1" kern="0" dirty="0">
                  <a:solidFill>
                    <a:srgbClr val="474746"/>
                  </a:solidFill>
                  <a:latin typeface="Amazon Ember" charset="0"/>
                  <a:ea typeface="Amazon Ember" charset="0"/>
                  <a:cs typeface="Amazon Ember" charset="0"/>
                </a:endParaRPr>
              </a:p>
            </p:txBody>
          </p:sp>
          <p:pic>
            <p:nvPicPr>
              <p:cNvPr id="424" name="Picture 423">
                <a:extLst>
                  <a:ext uri="{FF2B5EF4-FFF2-40B4-BE49-F238E27FC236}">
                    <a16:creationId xmlns:a16="http://schemas.microsoft.com/office/drawing/2014/main" id="{3D6026A0-501C-9B4B-A5D0-C1AE238791D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8073" y="2589867"/>
                <a:ext cx="176200" cy="207974"/>
              </a:xfrm>
              <a:prstGeom prst="rect">
                <a:avLst/>
              </a:prstGeom>
            </p:spPr>
          </p:pic>
        </p:grpSp>
        <p:sp>
          <p:nvSpPr>
            <p:cNvPr id="402" name="TextBox 401">
              <a:extLst>
                <a:ext uri="{FF2B5EF4-FFF2-40B4-BE49-F238E27FC236}">
                  <a16:creationId xmlns:a16="http://schemas.microsoft.com/office/drawing/2014/main" id="{A4E1B2FB-AE9B-6A47-920D-C710C3EC1DF1}"/>
                </a:ext>
              </a:extLst>
            </p:cNvPr>
            <p:cNvSpPr txBox="1"/>
            <p:nvPr/>
          </p:nvSpPr>
          <p:spPr>
            <a:xfrm>
              <a:off x="1416925" y="3179492"/>
              <a:ext cx="358677" cy="94407"/>
            </a:xfrm>
            <a:prstGeom prst="rect">
              <a:avLst/>
            </a:prstGeom>
            <a:noFill/>
          </p:spPr>
          <p:txBody>
            <a:bodyPr wrap="square" lIns="0" tIns="0" rIns="0" bIns="0" rtlCol="0" anchor="t">
              <a:noAutofit/>
            </a:bodyPr>
            <a:lstStyle/>
            <a:p>
              <a:pPr algn="r" defTabSz="1219122">
                <a:defRPr/>
              </a:pPr>
              <a:r>
                <a:rPr lang="en-US" sz="800" kern="0">
                  <a:solidFill>
                    <a:srgbClr val="474746"/>
                  </a:solidFill>
                  <a:latin typeface="Amazon Ember" charset="0"/>
                  <a:ea typeface="Amazon Ember" charset="0"/>
                  <a:cs typeface="Amazon Ember" charset="0"/>
                </a:rPr>
                <a:t>Snowball</a:t>
              </a:r>
            </a:p>
          </p:txBody>
        </p:sp>
        <p:grpSp>
          <p:nvGrpSpPr>
            <p:cNvPr id="403" name="Group 402">
              <a:extLst>
                <a:ext uri="{FF2B5EF4-FFF2-40B4-BE49-F238E27FC236}">
                  <a16:creationId xmlns:a16="http://schemas.microsoft.com/office/drawing/2014/main" id="{8E7E4A9A-5CC3-4949-917E-9BA495E46267}"/>
                </a:ext>
              </a:extLst>
            </p:cNvPr>
            <p:cNvGrpSpPr/>
            <p:nvPr/>
          </p:nvGrpSpPr>
          <p:grpSpPr>
            <a:xfrm>
              <a:off x="267439" y="2265406"/>
              <a:ext cx="1529800" cy="654579"/>
              <a:chOff x="259053" y="1949562"/>
              <a:chExt cx="1529800" cy="654579"/>
            </a:xfrm>
          </p:grpSpPr>
          <p:sp>
            <p:nvSpPr>
              <p:cNvPr id="416" name="Rectangle 415">
                <a:extLst>
                  <a:ext uri="{FF2B5EF4-FFF2-40B4-BE49-F238E27FC236}">
                    <a16:creationId xmlns:a16="http://schemas.microsoft.com/office/drawing/2014/main" id="{B99BA054-3F84-5349-B695-336EED84A281}"/>
                  </a:ext>
                </a:extLst>
              </p:cNvPr>
              <p:cNvSpPr/>
              <p:nvPr/>
            </p:nvSpPr>
            <p:spPr>
              <a:xfrm>
                <a:off x="499549" y="1949562"/>
                <a:ext cx="1289304" cy="654579"/>
              </a:xfrm>
              <a:prstGeom prst="rect">
                <a:avLst/>
              </a:prstGeom>
              <a:solidFill>
                <a:sysClr val="window" lastClr="FFFFFF"/>
              </a:solidFill>
              <a:ln w="25400" cap="flat" cmpd="sng" algn="ctr">
                <a:noFill/>
                <a:prstDash val="solid"/>
              </a:ln>
              <a:effectLst/>
            </p:spPr>
            <p:txBody>
              <a:bodyPr rtlCol="0" anchor="t"/>
              <a:lstStyle/>
              <a:p>
                <a:pPr defTabSz="1219122">
                  <a:defRPr/>
                </a:pPr>
                <a:r>
                  <a:rPr lang="zh-CN" altLang="en-US" sz="1067" b="1" kern="0" dirty="0">
                    <a:solidFill>
                      <a:srgbClr val="474746"/>
                    </a:solidFill>
                    <a:latin typeface="Amazon Ember" charset="0"/>
                    <a:ea typeface="Amazon Ember" charset="0"/>
                    <a:cs typeface="Amazon Ember" charset="0"/>
                  </a:rPr>
                  <a:t>日志</a:t>
                </a:r>
                <a:endParaRPr lang="en-US" sz="1467" b="1" kern="0" dirty="0">
                  <a:solidFill>
                    <a:srgbClr val="474746"/>
                  </a:solidFill>
                  <a:latin typeface="Amazon Ember" charset="0"/>
                  <a:ea typeface="Amazon Ember" charset="0"/>
                  <a:cs typeface="Amazon Ember" charset="0"/>
                </a:endParaRPr>
              </a:p>
              <a:p>
                <a:pPr defTabSz="1219122">
                  <a:defRPr/>
                </a:pPr>
                <a:endParaRPr lang="en-US" sz="1467" b="1" kern="0" dirty="0">
                  <a:solidFill>
                    <a:srgbClr val="474746"/>
                  </a:solidFill>
                  <a:latin typeface="Amazon Ember" charset="0"/>
                  <a:ea typeface="Amazon Ember" charset="0"/>
                  <a:cs typeface="Amazon Ember" charset="0"/>
                </a:endParaRPr>
              </a:p>
            </p:txBody>
          </p:sp>
          <p:pic>
            <p:nvPicPr>
              <p:cNvPr id="417" name="Picture 416" descr="logo.jpg">
                <a:extLst>
                  <a:ext uri="{FF2B5EF4-FFF2-40B4-BE49-F238E27FC236}">
                    <a16:creationId xmlns:a16="http://schemas.microsoft.com/office/drawing/2014/main" id="{6DCCA9E9-A5D2-5A4A-BA25-9B4DB1DF0C95}"/>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58616" y="2060300"/>
                <a:ext cx="302309" cy="114878"/>
              </a:xfrm>
              <a:prstGeom prst="rect">
                <a:avLst/>
              </a:prstGeom>
            </p:spPr>
          </p:pic>
          <p:pic>
            <p:nvPicPr>
              <p:cNvPr id="418" name="Picture 417" descr="flume-image.png">
                <a:extLst>
                  <a:ext uri="{FF2B5EF4-FFF2-40B4-BE49-F238E27FC236}">
                    <a16:creationId xmlns:a16="http://schemas.microsoft.com/office/drawing/2014/main" id="{B5E733DC-C495-6242-B83B-44B5B47A660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29320" y="2382824"/>
                <a:ext cx="248767" cy="186782"/>
              </a:xfrm>
              <a:prstGeom prst="rect">
                <a:avLst/>
              </a:prstGeom>
            </p:spPr>
          </p:pic>
          <p:pic>
            <p:nvPicPr>
              <p:cNvPr id="419" name="Picture 418">
                <a:extLst>
                  <a:ext uri="{FF2B5EF4-FFF2-40B4-BE49-F238E27FC236}">
                    <a16:creationId xmlns:a16="http://schemas.microsoft.com/office/drawing/2014/main" id="{0597E194-A834-8846-9116-1FAED15F861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81909" y="2250096"/>
                <a:ext cx="125759" cy="142754"/>
              </a:xfrm>
              <a:prstGeom prst="rect">
                <a:avLst/>
              </a:prstGeom>
            </p:spPr>
          </p:pic>
          <p:sp>
            <p:nvSpPr>
              <p:cNvPr id="420" name="TextBox 419">
                <a:extLst>
                  <a:ext uri="{FF2B5EF4-FFF2-40B4-BE49-F238E27FC236}">
                    <a16:creationId xmlns:a16="http://schemas.microsoft.com/office/drawing/2014/main" id="{09A95555-E9D0-9647-B03E-F834BB3CB349}"/>
                  </a:ext>
                </a:extLst>
              </p:cNvPr>
              <p:cNvSpPr txBox="1"/>
              <p:nvPr/>
            </p:nvSpPr>
            <p:spPr>
              <a:xfrm>
                <a:off x="767036" y="2401768"/>
                <a:ext cx="943550" cy="167838"/>
              </a:xfrm>
              <a:prstGeom prst="rect">
                <a:avLst/>
              </a:prstGeom>
              <a:noFill/>
            </p:spPr>
            <p:txBody>
              <a:bodyPr wrap="square" lIns="0" tIns="0" rIns="0" bIns="0" rtlCol="0" anchor="t">
                <a:noAutofit/>
              </a:bodyPr>
              <a:lstStyle/>
              <a:p>
                <a:pPr algn="ctr" defTabSz="1219122">
                  <a:defRPr/>
                </a:pPr>
                <a:r>
                  <a:rPr lang="en-US" sz="800" b="1" kern="0">
                    <a:solidFill>
                      <a:srgbClr val="474746"/>
                    </a:solidFill>
                    <a:latin typeface="Amazon Ember" charset="0"/>
                    <a:ea typeface="Amazon Ember" charset="0"/>
                    <a:cs typeface="Amazon Ember" charset="0"/>
                  </a:rPr>
                  <a:t>Amazon </a:t>
                </a:r>
              </a:p>
              <a:p>
                <a:pPr algn="ctr" defTabSz="1219122">
                  <a:defRPr/>
                </a:pPr>
                <a:r>
                  <a:rPr lang="en-US" sz="800" b="1" kern="0">
                    <a:solidFill>
                      <a:srgbClr val="474746"/>
                    </a:solidFill>
                    <a:latin typeface="Amazon Ember" charset="0"/>
                    <a:ea typeface="Amazon Ember" charset="0"/>
                    <a:cs typeface="Amazon Ember" charset="0"/>
                  </a:rPr>
                  <a:t>CloudWatch</a:t>
                </a:r>
              </a:p>
            </p:txBody>
          </p:sp>
          <p:pic>
            <p:nvPicPr>
              <p:cNvPr id="421" name="Picture 420">
                <a:extLst>
                  <a:ext uri="{FF2B5EF4-FFF2-40B4-BE49-F238E27FC236}">
                    <a16:creationId xmlns:a16="http://schemas.microsoft.com/office/drawing/2014/main" id="{53461B2B-7F4E-8C42-A66C-4DBE6F13F35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0556" y="2243837"/>
                <a:ext cx="116935" cy="140323"/>
              </a:xfrm>
              <a:prstGeom prst="rect">
                <a:avLst/>
              </a:prstGeom>
            </p:spPr>
          </p:pic>
          <p:sp>
            <p:nvSpPr>
              <p:cNvPr id="422" name="TextBox 421">
                <a:extLst>
                  <a:ext uri="{FF2B5EF4-FFF2-40B4-BE49-F238E27FC236}">
                    <a16:creationId xmlns:a16="http://schemas.microsoft.com/office/drawing/2014/main" id="{17CFE3C4-2484-B445-9726-81426A76BE5E}"/>
                  </a:ext>
                </a:extLst>
              </p:cNvPr>
              <p:cNvSpPr txBox="1"/>
              <p:nvPr/>
            </p:nvSpPr>
            <p:spPr>
              <a:xfrm>
                <a:off x="259053" y="2408926"/>
                <a:ext cx="943550" cy="155448"/>
              </a:xfrm>
              <a:prstGeom prst="rect">
                <a:avLst/>
              </a:prstGeom>
              <a:noFill/>
            </p:spPr>
            <p:txBody>
              <a:bodyPr wrap="square" lIns="0" tIns="0" rIns="0" bIns="0" rtlCol="0" anchor="t">
                <a:noAutofit/>
              </a:bodyPr>
              <a:lstStyle/>
              <a:p>
                <a:pPr algn="ctr" defTabSz="1219122">
                  <a:defRPr/>
                </a:pPr>
                <a:r>
                  <a:rPr lang="en-US" sz="800" b="1" kern="0" dirty="0">
                    <a:solidFill>
                      <a:srgbClr val="474746"/>
                    </a:solidFill>
                    <a:latin typeface="Amazon Ember" charset="0"/>
                    <a:ea typeface="Amazon Ember" charset="0"/>
                    <a:cs typeface="Amazon Ember" charset="0"/>
                  </a:rPr>
                  <a:t>AWS </a:t>
                </a:r>
              </a:p>
              <a:p>
                <a:pPr algn="ctr" defTabSz="1219122">
                  <a:defRPr/>
                </a:pPr>
                <a:r>
                  <a:rPr lang="en-US" sz="800" b="1" kern="0" dirty="0">
                    <a:solidFill>
                      <a:srgbClr val="474746"/>
                    </a:solidFill>
                    <a:latin typeface="Amazon Ember" charset="0"/>
                    <a:ea typeface="Amazon Ember" charset="0"/>
                    <a:cs typeface="Amazon Ember" charset="0"/>
                  </a:rPr>
                  <a:t>CloudTrail</a:t>
                </a:r>
              </a:p>
            </p:txBody>
          </p:sp>
        </p:grpSp>
        <p:sp>
          <p:nvSpPr>
            <p:cNvPr id="404" name="Shape 147">
              <a:extLst>
                <a:ext uri="{FF2B5EF4-FFF2-40B4-BE49-F238E27FC236}">
                  <a16:creationId xmlns:a16="http://schemas.microsoft.com/office/drawing/2014/main" id="{BC2DE332-5D04-744B-B41A-5D736A034863}"/>
                </a:ext>
              </a:extLst>
            </p:cNvPr>
            <p:cNvSpPr/>
            <p:nvPr/>
          </p:nvSpPr>
          <p:spPr>
            <a:xfrm rot="10800000" flipH="1">
              <a:off x="1870788" y="2668328"/>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05" name="Shape 148">
              <a:extLst>
                <a:ext uri="{FF2B5EF4-FFF2-40B4-BE49-F238E27FC236}">
                  <a16:creationId xmlns:a16="http://schemas.microsoft.com/office/drawing/2014/main" id="{363009D8-FD82-7447-B498-B949B8AD3128}"/>
                </a:ext>
              </a:extLst>
            </p:cNvPr>
            <p:cNvSpPr/>
            <p:nvPr/>
          </p:nvSpPr>
          <p:spPr>
            <a:xfrm rot="10800000" flipH="1">
              <a:off x="1865962" y="251141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06" name="Shape 149">
              <a:extLst>
                <a:ext uri="{FF2B5EF4-FFF2-40B4-BE49-F238E27FC236}">
                  <a16:creationId xmlns:a16="http://schemas.microsoft.com/office/drawing/2014/main" id="{71C68BC8-273A-D34B-B4CB-58454E5A1BAD}"/>
                </a:ext>
              </a:extLst>
            </p:cNvPr>
            <p:cNvSpPr/>
            <p:nvPr/>
          </p:nvSpPr>
          <p:spPr>
            <a:xfrm rot="10800000" flipH="1">
              <a:off x="2044601" y="267012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07" name="Shape 150">
              <a:extLst>
                <a:ext uri="{FF2B5EF4-FFF2-40B4-BE49-F238E27FC236}">
                  <a16:creationId xmlns:a16="http://schemas.microsoft.com/office/drawing/2014/main" id="{31DD9ED9-8CCC-2544-A54C-00EBF0870A30}"/>
                </a:ext>
              </a:extLst>
            </p:cNvPr>
            <p:cNvSpPr/>
            <p:nvPr/>
          </p:nvSpPr>
          <p:spPr>
            <a:xfrm rot="10800000" flipH="1">
              <a:off x="2215036" y="2663639"/>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08" name="Shape 150">
              <a:extLst>
                <a:ext uri="{FF2B5EF4-FFF2-40B4-BE49-F238E27FC236}">
                  <a16:creationId xmlns:a16="http://schemas.microsoft.com/office/drawing/2014/main" id="{A2802DDB-30ED-A34E-B852-062F4B8B362C}"/>
                </a:ext>
              </a:extLst>
            </p:cNvPr>
            <p:cNvSpPr/>
            <p:nvPr/>
          </p:nvSpPr>
          <p:spPr>
            <a:xfrm rot="10800000" flipH="1">
              <a:off x="2381780"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09" name="Shape 150">
              <a:extLst>
                <a:ext uri="{FF2B5EF4-FFF2-40B4-BE49-F238E27FC236}">
                  <a16:creationId xmlns:a16="http://schemas.microsoft.com/office/drawing/2014/main" id="{9EE325AA-ABC2-6C41-A912-31038B443543}"/>
                </a:ext>
              </a:extLst>
            </p:cNvPr>
            <p:cNvSpPr/>
            <p:nvPr/>
          </p:nvSpPr>
          <p:spPr>
            <a:xfrm rot="11029280" flipH="1">
              <a:off x="2034054"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10" name="Shape 148">
              <a:extLst>
                <a:ext uri="{FF2B5EF4-FFF2-40B4-BE49-F238E27FC236}">
                  <a16:creationId xmlns:a16="http://schemas.microsoft.com/office/drawing/2014/main" id="{3D5269D5-7C7D-A941-909D-3245F0E2C881}"/>
                </a:ext>
              </a:extLst>
            </p:cNvPr>
            <p:cNvSpPr/>
            <p:nvPr/>
          </p:nvSpPr>
          <p:spPr>
            <a:xfrm rot="10800000" flipH="1">
              <a:off x="2208051"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11" name="Shape 150">
              <a:extLst>
                <a:ext uri="{FF2B5EF4-FFF2-40B4-BE49-F238E27FC236}">
                  <a16:creationId xmlns:a16="http://schemas.microsoft.com/office/drawing/2014/main" id="{588C32B1-4F50-CB42-B86B-1C71BEBF3915}"/>
                </a:ext>
              </a:extLst>
            </p:cNvPr>
            <p:cNvSpPr/>
            <p:nvPr/>
          </p:nvSpPr>
          <p:spPr>
            <a:xfrm rot="10800000" flipH="1">
              <a:off x="2386288" y="2661791"/>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12" name="Right Arrow 411">
              <a:extLst>
                <a:ext uri="{FF2B5EF4-FFF2-40B4-BE49-F238E27FC236}">
                  <a16:creationId xmlns:a16="http://schemas.microsoft.com/office/drawing/2014/main" id="{568CC782-FF26-4C46-A517-D8AEED4839C8}"/>
                </a:ext>
              </a:extLst>
            </p:cNvPr>
            <p:cNvSpPr/>
            <p:nvPr/>
          </p:nvSpPr>
          <p:spPr>
            <a:xfrm>
              <a:off x="1838686" y="2776173"/>
              <a:ext cx="766982"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文件</a:t>
              </a:r>
              <a:endParaRPr lang="en-US" sz="1067" b="1" kern="0" dirty="0">
                <a:solidFill>
                  <a:srgbClr val="474746"/>
                </a:solidFill>
                <a:latin typeface="Amazon Ember" charset="0"/>
                <a:ea typeface="Amazon Ember" charset="0"/>
                <a:cs typeface="Amazon Ember" charset="0"/>
              </a:endParaRPr>
            </a:p>
          </p:txBody>
        </p:sp>
        <p:sp>
          <p:nvSpPr>
            <p:cNvPr id="413" name="TextBox 412">
              <a:extLst>
                <a:ext uri="{FF2B5EF4-FFF2-40B4-BE49-F238E27FC236}">
                  <a16:creationId xmlns:a16="http://schemas.microsoft.com/office/drawing/2014/main" id="{1057B3F6-FC47-C047-80D2-EB7D7737E5F2}"/>
                </a:ext>
              </a:extLst>
            </p:cNvPr>
            <p:cNvSpPr txBox="1"/>
            <p:nvPr/>
          </p:nvSpPr>
          <p:spPr>
            <a:xfrm rot="16200000">
              <a:off x="-458498" y="2557020"/>
              <a:ext cx="1687016" cy="192406"/>
            </a:xfrm>
            <a:prstGeom prst="rect">
              <a:avLst/>
            </a:prstGeom>
            <a:noFill/>
          </p:spPr>
          <p:txBody>
            <a:bodyPr wrap="square" lIns="91436" tIns="45718" rIns="91436" bIns="45718" rtlCol="0">
              <a:spAutoFit/>
            </a:bodyPr>
            <a:lstStyle/>
            <a:p>
              <a:r>
                <a:rPr lang="en-US" sz="1067" b="1" dirty="0">
                  <a:solidFill>
                    <a:srgbClr val="F2F2F2"/>
                  </a:solidFill>
                  <a:latin typeface="Amazon Ember" charset="0"/>
                  <a:ea typeface="Amazon Ember" charset="0"/>
                  <a:cs typeface="Amazon Ember" charset="0"/>
                </a:rPr>
                <a:t>Data transport &amp; logging</a:t>
              </a:r>
            </a:p>
          </p:txBody>
        </p:sp>
        <p:pic>
          <p:nvPicPr>
            <p:cNvPr id="414" name="Picture 413">
              <a:extLst>
                <a:ext uri="{FF2B5EF4-FFF2-40B4-BE49-F238E27FC236}">
                  <a16:creationId xmlns:a16="http://schemas.microsoft.com/office/drawing/2014/main" id="{2C1C558E-C9A0-A94E-AC9B-C00AA455CF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9759" y="2970596"/>
              <a:ext cx="177597" cy="177597"/>
            </a:xfrm>
            <a:prstGeom prst="rect">
              <a:avLst/>
            </a:prstGeom>
          </p:spPr>
        </p:pic>
        <p:sp>
          <p:nvSpPr>
            <p:cNvPr id="415" name="TextBox 414">
              <a:extLst>
                <a:ext uri="{FF2B5EF4-FFF2-40B4-BE49-F238E27FC236}">
                  <a16:creationId xmlns:a16="http://schemas.microsoft.com/office/drawing/2014/main" id="{3B418F98-E5A1-6A47-AFC3-846F330D58AF}"/>
                </a:ext>
              </a:extLst>
            </p:cNvPr>
            <p:cNvSpPr txBox="1"/>
            <p:nvPr/>
          </p:nvSpPr>
          <p:spPr>
            <a:xfrm>
              <a:off x="905016" y="3178208"/>
              <a:ext cx="451599" cy="177596"/>
            </a:xfrm>
            <a:prstGeom prst="rect">
              <a:avLst/>
            </a:prstGeom>
            <a:noFill/>
          </p:spPr>
          <p:txBody>
            <a:bodyPr wrap="square" lIns="0" tIns="0" rIns="0" bIns="0" rtlCol="0" anchor="t">
              <a:noAutofit/>
            </a:bodyPr>
            <a:lstStyle/>
            <a:p>
              <a:pPr algn="r" defTabSz="1219122">
                <a:defRPr/>
              </a:pPr>
              <a:r>
                <a:rPr lang="en-US" sz="800" kern="0" dirty="0">
                  <a:solidFill>
                    <a:srgbClr val="474746"/>
                  </a:solidFill>
                  <a:latin typeface="Amazon Ember" charset="0"/>
                  <a:ea typeface="Amazon Ember" charset="0"/>
                  <a:cs typeface="Amazon Ember" charset="0"/>
                </a:rPr>
                <a:t>Import</a:t>
              </a:r>
            </a:p>
            <a:p>
              <a:pPr algn="r" defTabSz="1219122">
                <a:defRPr/>
              </a:pPr>
              <a:r>
                <a:rPr lang="en-US" sz="800" kern="0" dirty="0">
                  <a:solidFill>
                    <a:srgbClr val="474746"/>
                  </a:solidFill>
                  <a:latin typeface="Amazon Ember" charset="0"/>
                  <a:ea typeface="Amazon Ember" charset="0"/>
                  <a:cs typeface="Amazon Ember" charset="0"/>
                </a:rPr>
                <a:t>export</a:t>
              </a:r>
            </a:p>
          </p:txBody>
        </p:sp>
      </p:grpSp>
      <p:grpSp>
        <p:nvGrpSpPr>
          <p:cNvPr id="425" name="Group 424">
            <a:extLst>
              <a:ext uri="{FF2B5EF4-FFF2-40B4-BE49-F238E27FC236}">
                <a16:creationId xmlns:a16="http://schemas.microsoft.com/office/drawing/2014/main" id="{530185F2-C489-2E4A-8099-EE0C7308AAA0}"/>
              </a:ext>
            </a:extLst>
          </p:cNvPr>
          <p:cNvGrpSpPr/>
          <p:nvPr/>
        </p:nvGrpSpPr>
        <p:grpSpPr>
          <a:xfrm>
            <a:off x="386504" y="749423"/>
            <a:ext cx="3030262" cy="1918615"/>
            <a:chOff x="289878" y="559576"/>
            <a:chExt cx="2272696" cy="1438961"/>
          </a:xfrm>
        </p:grpSpPr>
        <p:sp>
          <p:nvSpPr>
            <p:cNvPr id="426" name="Rectangle 425">
              <a:extLst>
                <a:ext uri="{FF2B5EF4-FFF2-40B4-BE49-F238E27FC236}">
                  <a16:creationId xmlns:a16="http://schemas.microsoft.com/office/drawing/2014/main" id="{8A92EDF1-6113-6147-A41B-377DA7069D71}"/>
                </a:ext>
              </a:extLst>
            </p:cNvPr>
            <p:cNvSpPr/>
            <p:nvPr/>
          </p:nvSpPr>
          <p:spPr>
            <a:xfrm>
              <a:off x="507298" y="1169722"/>
              <a:ext cx="1289304" cy="272013"/>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移动应用</a:t>
              </a:r>
              <a:endParaRPr lang="en-US" sz="1067" b="1" kern="0" dirty="0">
                <a:solidFill>
                  <a:srgbClr val="474746"/>
                </a:solidFill>
                <a:latin typeface="Amazon Ember" charset="0"/>
                <a:ea typeface="Amazon Ember" charset="0"/>
                <a:cs typeface="Amazon Ember" charset="0"/>
              </a:endParaRPr>
            </a:p>
          </p:txBody>
        </p:sp>
        <p:sp>
          <p:nvSpPr>
            <p:cNvPr id="427" name="Rectangle 426">
              <a:extLst>
                <a:ext uri="{FF2B5EF4-FFF2-40B4-BE49-F238E27FC236}">
                  <a16:creationId xmlns:a16="http://schemas.microsoft.com/office/drawing/2014/main" id="{2EE9534F-133C-2C47-AF5C-453F831A3475}"/>
                </a:ext>
              </a:extLst>
            </p:cNvPr>
            <p:cNvSpPr/>
            <p:nvPr/>
          </p:nvSpPr>
          <p:spPr>
            <a:xfrm>
              <a:off x="510992" y="869171"/>
              <a:ext cx="1289304" cy="26784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网站应用</a:t>
              </a:r>
              <a:endParaRPr lang="en-US" sz="1067" b="1" kern="0" dirty="0">
                <a:solidFill>
                  <a:srgbClr val="474746"/>
                </a:solidFill>
                <a:latin typeface="Amazon Ember" charset="0"/>
                <a:ea typeface="Amazon Ember" charset="0"/>
                <a:cs typeface="Amazon Ember" charset="0"/>
              </a:endParaRPr>
            </a:p>
          </p:txBody>
        </p:sp>
        <p:grpSp>
          <p:nvGrpSpPr>
            <p:cNvPr id="428" name="Group 427">
              <a:extLst>
                <a:ext uri="{FF2B5EF4-FFF2-40B4-BE49-F238E27FC236}">
                  <a16:creationId xmlns:a16="http://schemas.microsoft.com/office/drawing/2014/main" id="{B6DE2F1C-8D63-0942-BACD-467206D99738}"/>
                </a:ext>
              </a:extLst>
            </p:cNvPr>
            <p:cNvGrpSpPr/>
            <p:nvPr/>
          </p:nvGrpSpPr>
          <p:grpSpPr>
            <a:xfrm>
              <a:off x="510992" y="1475702"/>
              <a:ext cx="1289304" cy="403226"/>
              <a:chOff x="469779" y="3316245"/>
              <a:chExt cx="1289304" cy="403226"/>
            </a:xfrm>
          </p:grpSpPr>
          <p:sp>
            <p:nvSpPr>
              <p:cNvPr id="469" name="Rectangle 468">
                <a:extLst>
                  <a:ext uri="{FF2B5EF4-FFF2-40B4-BE49-F238E27FC236}">
                    <a16:creationId xmlns:a16="http://schemas.microsoft.com/office/drawing/2014/main" id="{8081F758-6C38-4145-BC8C-47F08E2E17E7}"/>
                  </a:ext>
                </a:extLst>
              </p:cNvPr>
              <p:cNvSpPr/>
              <p:nvPr/>
            </p:nvSpPr>
            <p:spPr>
              <a:xfrm>
                <a:off x="469779" y="3316245"/>
                <a:ext cx="1289304" cy="403226"/>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数据中心</a:t>
                </a:r>
                <a:endParaRPr lang="en-US" sz="1067" b="1" kern="0" dirty="0">
                  <a:solidFill>
                    <a:srgbClr val="474746"/>
                  </a:solidFill>
                  <a:latin typeface="Amazon Ember" charset="0"/>
                  <a:ea typeface="Amazon Ember" charset="0"/>
                  <a:cs typeface="Amazon Ember" charset="0"/>
                </a:endParaRPr>
              </a:p>
            </p:txBody>
          </p:sp>
          <p:pic>
            <p:nvPicPr>
              <p:cNvPr id="470" name="Picture 469">
                <a:extLst>
                  <a:ext uri="{FF2B5EF4-FFF2-40B4-BE49-F238E27FC236}">
                    <a16:creationId xmlns:a16="http://schemas.microsoft.com/office/drawing/2014/main" id="{5C35AEFB-3350-F144-A7A7-7CFC7B7ED61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437049" y="3336313"/>
                <a:ext cx="137012" cy="164414"/>
              </a:xfrm>
              <a:prstGeom prst="rect">
                <a:avLst/>
              </a:prstGeom>
            </p:spPr>
          </p:pic>
        </p:grpSp>
        <p:sp>
          <p:nvSpPr>
            <p:cNvPr id="429" name="TextBox 428">
              <a:extLst>
                <a:ext uri="{FF2B5EF4-FFF2-40B4-BE49-F238E27FC236}">
                  <a16:creationId xmlns:a16="http://schemas.microsoft.com/office/drawing/2014/main" id="{0A068B67-415C-E840-A300-B23BB65B2CE2}"/>
                </a:ext>
              </a:extLst>
            </p:cNvPr>
            <p:cNvSpPr txBox="1"/>
            <p:nvPr/>
          </p:nvSpPr>
          <p:spPr>
            <a:xfrm>
              <a:off x="985072" y="1683124"/>
              <a:ext cx="1153032" cy="155632"/>
            </a:xfrm>
            <a:prstGeom prst="rect">
              <a:avLst/>
            </a:prstGeom>
            <a:noFill/>
          </p:spPr>
          <p:txBody>
            <a:bodyPr wrap="square" lIns="0" tIns="0" rIns="0" bIns="0" rtlCol="0" anchor="ctr">
              <a:noAutofit/>
            </a:bodyPr>
            <a:lstStyle/>
            <a:p>
              <a:pPr algn="ctr" defTabSz="1219122">
                <a:defRPr/>
              </a:pPr>
              <a:r>
                <a:rPr lang="en-US" sz="800" b="1" kern="0" dirty="0">
                  <a:solidFill>
                    <a:srgbClr val="474746"/>
                  </a:solidFill>
                  <a:latin typeface="Amazon Ember" charset="0"/>
                  <a:ea typeface="Amazon Ember" charset="0"/>
                  <a:cs typeface="Amazon Ember" charset="0"/>
                </a:rPr>
                <a:t>AWS Direct </a:t>
              </a:r>
            </a:p>
            <a:p>
              <a:pPr algn="ctr" defTabSz="1219122">
                <a:defRPr/>
              </a:pPr>
              <a:r>
                <a:rPr lang="en-US" sz="800" b="1" kern="0" dirty="0">
                  <a:solidFill>
                    <a:srgbClr val="474746"/>
                  </a:solidFill>
                  <a:latin typeface="Amazon Ember" charset="0"/>
                  <a:ea typeface="Amazon Ember" charset="0"/>
                  <a:cs typeface="Amazon Ember" charset="0"/>
                </a:rPr>
                <a:t>Connect</a:t>
              </a:r>
            </a:p>
          </p:txBody>
        </p:sp>
        <p:pic>
          <p:nvPicPr>
            <p:cNvPr id="430" name="Picture 429">
              <a:extLst>
                <a:ext uri="{FF2B5EF4-FFF2-40B4-BE49-F238E27FC236}">
                  <a16:creationId xmlns:a16="http://schemas.microsoft.com/office/drawing/2014/main" id="{F17887DE-B11F-F440-8822-B8B3A6B2671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587148" y="1256359"/>
              <a:ext cx="149186" cy="171792"/>
            </a:xfrm>
            <a:prstGeom prst="rect">
              <a:avLst/>
            </a:prstGeom>
          </p:spPr>
        </p:pic>
        <p:pic>
          <p:nvPicPr>
            <p:cNvPr id="431" name="Picture 430">
              <a:extLst>
                <a:ext uri="{FF2B5EF4-FFF2-40B4-BE49-F238E27FC236}">
                  <a16:creationId xmlns:a16="http://schemas.microsoft.com/office/drawing/2014/main" id="{D848D75E-74D7-A548-96EA-68EE4CA3134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591509" y="914545"/>
              <a:ext cx="140465" cy="161748"/>
            </a:xfrm>
            <a:prstGeom prst="rect">
              <a:avLst/>
            </a:prstGeom>
          </p:spPr>
        </p:pic>
        <p:pic>
          <p:nvPicPr>
            <p:cNvPr id="432" name="Picture 431">
              <a:extLst>
                <a:ext uri="{FF2B5EF4-FFF2-40B4-BE49-F238E27FC236}">
                  <a16:creationId xmlns:a16="http://schemas.microsoft.com/office/drawing/2014/main" id="{D30742AB-C830-D44E-BCE4-520D88654FA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352762" y="1253550"/>
              <a:ext cx="138252" cy="159200"/>
            </a:xfrm>
            <a:prstGeom prst="rect">
              <a:avLst/>
            </a:prstGeom>
          </p:spPr>
        </p:pic>
        <p:pic>
          <p:nvPicPr>
            <p:cNvPr id="433" name="Picture 432">
              <a:extLst>
                <a:ext uri="{FF2B5EF4-FFF2-40B4-BE49-F238E27FC236}">
                  <a16:creationId xmlns:a16="http://schemas.microsoft.com/office/drawing/2014/main" id="{47427212-1261-F843-ADF3-CC2C0801000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352762" y="929181"/>
              <a:ext cx="138252" cy="159200"/>
            </a:xfrm>
            <a:prstGeom prst="rect">
              <a:avLst/>
            </a:prstGeom>
          </p:spPr>
        </p:pic>
        <p:grpSp>
          <p:nvGrpSpPr>
            <p:cNvPr id="434" name="Group 433">
              <a:extLst>
                <a:ext uri="{FF2B5EF4-FFF2-40B4-BE49-F238E27FC236}">
                  <a16:creationId xmlns:a16="http://schemas.microsoft.com/office/drawing/2014/main" id="{8E58A668-0973-B14E-870A-C5E330230B10}"/>
                </a:ext>
              </a:extLst>
            </p:cNvPr>
            <p:cNvGrpSpPr/>
            <p:nvPr/>
          </p:nvGrpSpPr>
          <p:grpSpPr>
            <a:xfrm>
              <a:off x="1877431" y="1248760"/>
              <a:ext cx="685143" cy="271248"/>
              <a:chOff x="1901341" y="1209606"/>
              <a:chExt cx="685143" cy="271248"/>
            </a:xfrm>
          </p:grpSpPr>
          <p:sp>
            <p:nvSpPr>
              <p:cNvPr id="437" name="Shape 147">
                <a:extLst>
                  <a:ext uri="{FF2B5EF4-FFF2-40B4-BE49-F238E27FC236}">
                    <a16:creationId xmlns:a16="http://schemas.microsoft.com/office/drawing/2014/main" id="{05300BB8-A0C9-524E-B108-2F1306B8E642}"/>
                  </a:ext>
                </a:extLst>
              </p:cNvPr>
              <p:cNvSpPr/>
              <p:nvPr/>
            </p:nvSpPr>
            <p:spPr>
              <a:xfrm rot="10800000" flipH="1">
                <a:off x="194275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38" name="Shape 148">
                <a:extLst>
                  <a:ext uri="{FF2B5EF4-FFF2-40B4-BE49-F238E27FC236}">
                    <a16:creationId xmlns:a16="http://schemas.microsoft.com/office/drawing/2014/main" id="{5FE2CA78-B69F-5E46-ACE3-6CA02933F159}"/>
                  </a:ext>
                </a:extLst>
              </p:cNvPr>
              <p:cNvSpPr/>
              <p:nvPr/>
            </p:nvSpPr>
            <p:spPr>
              <a:xfrm rot="10800000" flipH="1">
                <a:off x="202556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39" name="Shape 149">
                <a:extLst>
                  <a:ext uri="{FF2B5EF4-FFF2-40B4-BE49-F238E27FC236}">
                    <a16:creationId xmlns:a16="http://schemas.microsoft.com/office/drawing/2014/main" id="{81F58CB8-A6B9-CA4D-A4C2-B050705472FC}"/>
                  </a:ext>
                </a:extLst>
              </p:cNvPr>
              <p:cNvSpPr/>
              <p:nvPr/>
            </p:nvSpPr>
            <p:spPr>
              <a:xfrm rot="10800000" flipH="1">
                <a:off x="2191204"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40" name="Shape 150">
                <a:extLst>
                  <a:ext uri="{FF2B5EF4-FFF2-40B4-BE49-F238E27FC236}">
                    <a16:creationId xmlns:a16="http://schemas.microsoft.com/office/drawing/2014/main" id="{CA8837A6-99B7-6E49-BBF1-188109959873}"/>
                  </a:ext>
                </a:extLst>
              </p:cNvPr>
              <p:cNvSpPr/>
              <p:nvPr/>
            </p:nvSpPr>
            <p:spPr>
              <a:xfrm rot="10800000" flipH="1">
                <a:off x="235684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41" name="Shape 147">
                <a:extLst>
                  <a:ext uri="{FF2B5EF4-FFF2-40B4-BE49-F238E27FC236}">
                    <a16:creationId xmlns:a16="http://schemas.microsoft.com/office/drawing/2014/main" id="{82988044-E213-CC48-8328-05F783D3104F}"/>
                  </a:ext>
                </a:extLst>
              </p:cNvPr>
              <p:cNvSpPr/>
              <p:nvPr/>
            </p:nvSpPr>
            <p:spPr>
              <a:xfrm rot="10800000" flipH="1">
                <a:off x="210838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42" name="Shape 148">
                <a:extLst>
                  <a:ext uri="{FF2B5EF4-FFF2-40B4-BE49-F238E27FC236}">
                    <a16:creationId xmlns:a16="http://schemas.microsoft.com/office/drawing/2014/main" id="{59D600C1-590C-F549-B5DF-DF1B15A2CA24}"/>
                  </a:ext>
                </a:extLst>
              </p:cNvPr>
              <p:cNvSpPr/>
              <p:nvPr/>
            </p:nvSpPr>
            <p:spPr>
              <a:xfrm rot="10800000" flipH="1">
                <a:off x="2274022"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43" name="Shape 149">
                <a:extLst>
                  <a:ext uri="{FF2B5EF4-FFF2-40B4-BE49-F238E27FC236}">
                    <a16:creationId xmlns:a16="http://schemas.microsoft.com/office/drawing/2014/main" id="{27971C19-AA53-154E-BD7D-E741D201E5FB}"/>
                  </a:ext>
                </a:extLst>
              </p:cNvPr>
              <p:cNvSpPr/>
              <p:nvPr/>
            </p:nvSpPr>
            <p:spPr>
              <a:xfrm rot="10800000" flipH="1">
                <a:off x="243965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44" name="Shape 150">
                <a:extLst>
                  <a:ext uri="{FF2B5EF4-FFF2-40B4-BE49-F238E27FC236}">
                    <a16:creationId xmlns:a16="http://schemas.microsoft.com/office/drawing/2014/main" id="{F8FDF98D-D7DE-2D40-9752-A2B0113464E1}"/>
                  </a:ext>
                </a:extLst>
              </p:cNvPr>
              <p:cNvSpPr/>
              <p:nvPr/>
            </p:nvSpPr>
            <p:spPr>
              <a:xfrm rot="10800000" flipH="1">
                <a:off x="252247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45" name="Shape 148">
                <a:extLst>
                  <a:ext uri="{FF2B5EF4-FFF2-40B4-BE49-F238E27FC236}">
                    <a16:creationId xmlns:a16="http://schemas.microsoft.com/office/drawing/2014/main" id="{A056C0A7-8DD6-8940-BE64-FFA8D991066B}"/>
                  </a:ext>
                </a:extLst>
              </p:cNvPr>
              <p:cNvSpPr/>
              <p:nvPr/>
            </p:nvSpPr>
            <p:spPr>
              <a:xfrm rot="10800000" flipH="1">
                <a:off x="190134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46" name="Shape 149">
                <a:extLst>
                  <a:ext uri="{FF2B5EF4-FFF2-40B4-BE49-F238E27FC236}">
                    <a16:creationId xmlns:a16="http://schemas.microsoft.com/office/drawing/2014/main" id="{EDCFAC6D-A822-8841-A1D3-5CD3231F8603}"/>
                  </a:ext>
                </a:extLst>
              </p:cNvPr>
              <p:cNvSpPr/>
              <p:nvPr/>
            </p:nvSpPr>
            <p:spPr>
              <a:xfrm rot="10800000" flipH="1">
                <a:off x="2066977"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47" name="Shape 150">
                <a:extLst>
                  <a:ext uri="{FF2B5EF4-FFF2-40B4-BE49-F238E27FC236}">
                    <a16:creationId xmlns:a16="http://schemas.microsoft.com/office/drawing/2014/main" id="{4D922863-3B3F-3748-9E06-31529DC68513}"/>
                  </a:ext>
                </a:extLst>
              </p:cNvPr>
              <p:cNvSpPr/>
              <p:nvPr/>
            </p:nvSpPr>
            <p:spPr>
              <a:xfrm rot="10800000" flipH="1">
                <a:off x="2232613"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48" name="Shape 147">
                <a:extLst>
                  <a:ext uri="{FF2B5EF4-FFF2-40B4-BE49-F238E27FC236}">
                    <a16:creationId xmlns:a16="http://schemas.microsoft.com/office/drawing/2014/main" id="{CF08ED02-8F33-534D-B425-7B3F50F2F5FB}"/>
                  </a:ext>
                </a:extLst>
              </p:cNvPr>
              <p:cNvSpPr/>
              <p:nvPr/>
            </p:nvSpPr>
            <p:spPr>
              <a:xfrm rot="10800000" flipH="1">
                <a:off x="198415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49" name="Shape 148">
                <a:extLst>
                  <a:ext uri="{FF2B5EF4-FFF2-40B4-BE49-F238E27FC236}">
                    <a16:creationId xmlns:a16="http://schemas.microsoft.com/office/drawing/2014/main" id="{BDCF7FC1-875C-A04C-BB29-A58F4DC8B2B4}"/>
                  </a:ext>
                </a:extLst>
              </p:cNvPr>
              <p:cNvSpPr/>
              <p:nvPr/>
            </p:nvSpPr>
            <p:spPr>
              <a:xfrm rot="10800000" flipH="1">
                <a:off x="2149795"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50" name="Shape 149">
                <a:extLst>
                  <a:ext uri="{FF2B5EF4-FFF2-40B4-BE49-F238E27FC236}">
                    <a16:creationId xmlns:a16="http://schemas.microsoft.com/office/drawing/2014/main" id="{33CF73A3-BBEF-694D-9BD9-E95D6C384277}"/>
                  </a:ext>
                </a:extLst>
              </p:cNvPr>
              <p:cNvSpPr/>
              <p:nvPr/>
            </p:nvSpPr>
            <p:spPr>
              <a:xfrm rot="10800000" flipH="1">
                <a:off x="231543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51" name="Shape 150">
                <a:extLst>
                  <a:ext uri="{FF2B5EF4-FFF2-40B4-BE49-F238E27FC236}">
                    <a16:creationId xmlns:a16="http://schemas.microsoft.com/office/drawing/2014/main" id="{0619651F-7AB8-A640-8DD9-E5C14AEDD89C}"/>
                  </a:ext>
                </a:extLst>
              </p:cNvPr>
              <p:cNvSpPr/>
              <p:nvPr/>
            </p:nvSpPr>
            <p:spPr>
              <a:xfrm rot="10800000" flipH="1">
                <a:off x="239824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52" name="Shape 149">
                <a:extLst>
                  <a:ext uri="{FF2B5EF4-FFF2-40B4-BE49-F238E27FC236}">
                    <a16:creationId xmlns:a16="http://schemas.microsoft.com/office/drawing/2014/main" id="{AF8E785B-6CBC-934F-A761-A84E05E7BA45}"/>
                  </a:ext>
                </a:extLst>
              </p:cNvPr>
              <p:cNvSpPr/>
              <p:nvPr/>
            </p:nvSpPr>
            <p:spPr>
              <a:xfrm rot="10800000" flipH="1">
                <a:off x="2481067" y="1213947"/>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53" name="Shape 148">
                <a:extLst>
                  <a:ext uri="{FF2B5EF4-FFF2-40B4-BE49-F238E27FC236}">
                    <a16:creationId xmlns:a16="http://schemas.microsoft.com/office/drawing/2014/main" id="{4B0CDB1F-B9C5-FF48-B343-4D086B8E6859}"/>
                  </a:ext>
                </a:extLst>
              </p:cNvPr>
              <p:cNvSpPr/>
              <p:nvPr/>
            </p:nvSpPr>
            <p:spPr>
              <a:xfrm rot="10800000" flipH="1">
                <a:off x="190689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54" name="Shape 149">
                <a:extLst>
                  <a:ext uri="{FF2B5EF4-FFF2-40B4-BE49-F238E27FC236}">
                    <a16:creationId xmlns:a16="http://schemas.microsoft.com/office/drawing/2014/main" id="{18E10E00-2AAC-F446-9F45-0C7E466D6E1A}"/>
                  </a:ext>
                </a:extLst>
              </p:cNvPr>
              <p:cNvSpPr/>
              <p:nvPr/>
            </p:nvSpPr>
            <p:spPr>
              <a:xfrm rot="10800000" flipH="1">
                <a:off x="2072535"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55" name="Shape 150">
                <a:extLst>
                  <a:ext uri="{FF2B5EF4-FFF2-40B4-BE49-F238E27FC236}">
                    <a16:creationId xmlns:a16="http://schemas.microsoft.com/office/drawing/2014/main" id="{D2A94DB5-353E-CB49-B3CE-2DF4A3825E61}"/>
                  </a:ext>
                </a:extLst>
              </p:cNvPr>
              <p:cNvSpPr/>
              <p:nvPr/>
            </p:nvSpPr>
            <p:spPr>
              <a:xfrm rot="10800000" flipH="1">
                <a:off x="2238171"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56" name="Shape 147">
                <a:extLst>
                  <a:ext uri="{FF2B5EF4-FFF2-40B4-BE49-F238E27FC236}">
                    <a16:creationId xmlns:a16="http://schemas.microsoft.com/office/drawing/2014/main" id="{163A445E-1D48-DC41-83C2-67506307F831}"/>
                  </a:ext>
                </a:extLst>
              </p:cNvPr>
              <p:cNvSpPr/>
              <p:nvPr/>
            </p:nvSpPr>
            <p:spPr>
              <a:xfrm rot="10800000" flipH="1">
                <a:off x="198971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57" name="Shape 148">
                <a:extLst>
                  <a:ext uri="{FF2B5EF4-FFF2-40B4-BE49-F238E27FC236}">
                    <a16:creationId xmlns:a16="http://schemas.microsoft.com/office/drawing/2014/main" id="{8B15AB76-EE32-CB49-BCC0-652BD0E2E0E2}"/>
                  </a:ext>
                </a:extLst>
              </p:cNvPr>
              <p:cNvSpPr/>
              <p:nvPr/>
            </p:nvSpPr>
            <p:spPr>
              <a:xfrm rot="10800000" flipH="1">
                <a:off x="2155353"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58" name="Shape 149">
                <a:extLst>
                  <a:ext uri="{FF2B5EF4-FFF2-40B4-BE49-F238E27FC236}">
                    <a16:creationId xmlns:a16="http://schemas.microsoft.com/office/drawing/2014/main" id="{E4CE0C7A-226C-074D-9BE4-F881EA7E8F73}"/>
                  </a:ext>
                </a:extLst>
              </p:cNvPr>
              <p:cNvSpPr/>
              <p:nvPr/>
            </p:nvSpPr>
            <p:spPr>
              <a:xfrm rot="10800000" flipH="1">
                <a:off x="232098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59" name="Shape 150">
                <a:extLst>
                  <a:ext uri="{FF2B5EF4-FFF2-40B4-BE49-F238E27FC236}">
                    <a16:creationId xmlns:a16="http://schemas.microsoft.com/office/drawing/2014/main" id="{1D3F3024-BA3A-354C-9323-3C3B2B837E7E}"/>
                  </a:ext>
                </a:extLst>
              </p:cNvPr>
              <p:cNvSpPr/>
              <p:nvPr/>
            </p:nvSpPr>
            <p:spPr>
              <a:xfrm rot="10800000" flipH="1">
                <a:off x="240380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60" name="Shape 149">
                <a:extLst>
                  <a:ext uri="{FF2B5EF4-FFF2-40B4-BE49-F238E27FC236}">
                    <a16:creationId xmlns:a16="http://schemas.microsoft.com/office/drawing/2014/main" id="{24B9A77E-9AAA-454C-8B77-C6F1D5A85FE8}"/>
                  </a:ext>
                </a:extLst>
              </p:cNvPr>
              <p:cNvSpPr/>
              <p:nvPr/>
            </p:nvSpPr>
            <p:spPr>
              <a:xfrm rot="10800000" flipH="1">
                <a:off x="2486625" y="1348647"/>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61" name="Shape 148">
                <a:extLst>
                  <a:ext uri="{FF2B5EF4-FFF2-40B4-BE49-F238E27FC236}">
                    <a16:creationId xmlns:a16="http://schemas.microsoft.com/office/drawing/2014/main" id="{333EC381-EE50-3248-B780-29596DF8D3BE}"/>
                  </a:ext>
                </a:extLst>
              </p:cNvPr>
              <p:cNvSpPr/>
              <p:nvPr/>
            </p:nvSpPr>
            <p:spPr>
              <a:xfrm rot="10800000" flipH="1">
                <a:off x="193302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62" name="Shape 149">
                <a:extLst>
                  <a:ext uri="{FF2B5EF4-FFF2-40B4-BE49-F238E27FC236}">
                    <a16:creationId xmlns:a16="http://schemas.microsoft.com/office/drawing/2014/main" id="{3EDFE5FB-E24D-CA43-AA78-88FBA46AC9B6}"/>
                  </a:ext>
                </a:extLst>
              </p:cNvPr>
              <p:cNvSpPr/>
              <p:nvPr/>
            </p:nvSpPr>
            <p:spPr>
              <a:xfrm rot="10800000" flipH="1">
                <a:off x="2098658"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63" name="Shape 150">
                <a:extLst>
                  <a:ext uri="{FF2B5EF4-FFF2-40B4-BE49-F238E27FC236}">
                    <a16:creationId xmlns:a16="http://schemas.microsoft.com/office/drawing/2014/main" id="{8D6C14EA-5B0A-464B-85B7-37BD097C4D93}"/>
                  </a:ext>
                </a:extLst>
              </p:cNvPr>
              <p:cNvSpPr/>
              <p:nvPr/>
            </p:nvSpPr>
            <p:spPr>
              <a:xfrm rot="10800000" flipH="1">
                <a:off x="2264294"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64" name="Shape 147">
                <a:extLst>
                  <a:ext uri="{FF2B5EF4-FFF2-40B4-BE49-F238E27FC236}">
                    <a16:creationId xmlns:a16="http://schemas.microsoft.com/office/drawing/2014/main" id="{8AF00CCB-5774-2E44-818B-9C91FB28DD44}"/>
                  </a:ext>
                </a:extLst>
              </p:cNvPr>
              <p:cNvSpPr/>
              <p:nvPr/>
            </p:nvSpPr>
            <p:spPr>
              <a:xfrm rot="10800000" flipH="1">
                <a:off x="2015840"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65" name="Shape 148">
                <a:extLst>
                  <a:ext uri="{FF2B5EF4-FFF2-40B4-BE49-F238E27FC236}">
                    <a16:creationId xmlns:a16="http://schemas.microsoft.com/office/drawing/2014/main" id="{BB8766B5-175A-D142-8F0F-1CB94974C9DE}"/>
                  </a:ext>
                </a:extLst>
              </p:cNvPr>
              <p:cNvSpPr/>
              <p:nvPr/>
            </p:nvSpPr>
            <p:spPr>
              <a:xfrm rot="10800000" flipH="1">
                <a:off x="2181476"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66" name="Shape 149">
                <a:extLst>
                  <a:ext uri="{FF2B5EF4-FFF2-40B4-BE49-F238E27FC236}">
                    <a16:creationId xmlns:a16="http://schemas.microsoft.com/office/drawing/2014/main" id="{B957AAAD-A165-DD4E-85F2-5B4EFC59470A}"/>
                  </a:ext>
                </a:extLst>
              </p:cNvPr>
              <p:cNvSpPr/>
              <p:nvPr/>
            </p:nvSpPr>
            <p:spPr>
              <a:xfrm rot="10800000" flipH="1">
                <a:off x="234711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67" name="Shape 150">
                <a:extLst>
                  <a:ext uri="{FF2B5EF4-FFF2-40B4-BE49-F238E27FC236}">
                    <a16:creationId xmlns:a16="http://schemas.microsoft.com/office/drawing/2014/main" id="{21A32B1D-4642-1D43-BC24-C08EFA74B84B}"/>
                  </a:ext>
                </a:extLst>
              </p:cNvPr>
              <p:cNvSpPr/>
              <p:nvPr/>
            </p:nvSpPr>
            <p:spPr>
              <a:xfrm rot="10800000" flipH="1">
                <a:off x="2429930"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68" name="Shape 149">
                <a:extLst>
                  <a:ext uri="{FF2B5EF4-FFF2-40B4-BE49-F238E27FC236}">
                    <a16:creationId xmlns:a16="http://schemas.microsoft.com/office/drawing/2014/main" id="{8510F554-9813-F34C-9087-FEB71E8E3FCC}"/>
                  </a:ext>
                </a:extLst>
              </p:cNvPr>
              <p:cNvSpPr/>
              <p:nvPr/>
            </p:nvSpPr>
            <p:spPr>
              <a:xfrm rot="10800000" flipH="1">
                <a:off x="2512748" y="141684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grpSp>
        <p:sp>
          <p:nvSpPr>
            <p:cNvPr id="435" name="Left-Right Arrow 434">
              <a:extLst>
                <a:ext uri="{FF2B5EF4-FFF2-40B4-BE49-F238E27FC236}">
                  <a16:creationId xmlns:a16="http://schemas.microsoft.com/office/drawing/2014/main" id="{895B9A8B-C424-5840-9111-BF81503D4D7E}"/>
                </a:ext>
              </a:extLst>
            </p:cNvPr>
            <p:cNvSpPr/>
            <p:nvPr/>
          </p:nvSpPr>
          <p:spPr>
            <a:xfrm>
              <a:off x="1848971" y="1553595"/>
              <a:ext cx="691246" cy="196111"/>
            </a:xfrm>
            <a:prstGeom prst="leftRightArrow">
              <a:avLst/>
            </a:prstGeom>
            <a:solidFill>
              <a:sysClr val="window" lastClr="FFFFFF">
                <a:lumMod val="95000"/>
              </a:sysClr>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记录</a:t>
              </a:r>
              <a:endParaRPr lang="en-US" sz="1067" b="1" kern="0" dirty="0">
                <a:solidFill>
                  <a:srgbClr val="474746"/>
                </a:solidFill>
                <a:latin typeface="Amazon Ember" charset="0"/>
                <a:ea typeface="Amazon Ember" charset="0"/>
                <a:cs typeface="Amazon Ember" charset="0"/>
              </a:endParaRPr>
            </a:p>
          </p:txBody>
        </p:sp>
        <p:sp>
          <p:nvSpPr>
            <p:cNvPr id="436" name="TextBox 435">
              <a:extLst>
                <a:ext uri="{FF2B5EF4-FFF2-40B4-BE49-F238E27FC236}">
                  <a16:creationId xmlns:a16="http://schemas.microsoft.com/office/drawing/2014/main" id="{40F5333B-7BB5-064A-95F6-DB0278905448}"/>
                </a:ext>
              </a:extLst>
            </p:cNvPr>
            <p:cNvSpPr txBox="1"/>
            <p:nvPr/>
          </p:nvSpPr>
          <p:spPr>
            <a:xfrm rot="16200000">
              <a:off x="-333400" y="1182854"/>
              <a:ext cx="1438961"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Applications</a:t>
              </a:r>
            </a:p>
          </p:txBody>
        </p:sp>
      </p:grpSp>
      <p:sp>
        <p:nvSpPr>
          <p:cNvPr id="471" name="Rectangle 470">
            <a:extLst>
              <a:ext uri="{FF2B5EF4-FFF2-40B4-BE49-F238E27FC236}">
                <a16:creationId xmlns:a16="http://schemas.microsoft.com/office/drawing/2014/main" id="{7A967176-0D06-3443-A357-897775345BC5}"/>
              </a:ext>
            </a:extLst>
          </p:cNvPr>
          <p:cNvSpPr/>
          <p:nvPr/>
        </p:nvSpPr>
        <p:spPr>
          <a:xfrm>
            <a:off x="3547281" y="5828126"/>
            <a:ext cx="1723270"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Apache</a:t>
            </a:r>
            <a:r>
              <a:rPr lang="zh-CN" altLang="en-US" sz="1067" b="1" kern="0" dirty="0">
                <a:solidFill>
                  <a:srgbClr val="474746"/>
                </a:solidFill>
                <a:latin typeface="Amazon Ember" charset="0"/>
                <a:ea typeface="Amazon Ember" charset="0"/>
                <a:cs typeface="Amazon Ember" charset="0"/>
              </a:rPr>
              <a:t> </a:t>
            </a:r>
            <a:r>
              <a:rPr lang="en-US" altLang="zh-CN" sz="1067" b="1" kern="0" dirty="0">
                <a:solidFill>
                  <a:srgbClr val="474746"/>
                </a:solidFill>
                <a:latin typeface="Amazon Ember" charset="0"/>
                <a:ea typeface="Amazon Ember" charset="0"/>
                <a:cs typeface="Amazon Ember" charset="0"/>
              </a:rPr>
              <a:t>Kafka</a:t>
            </a:r>
            <a:endParaRPr lang="en-US" sz="1067" b="1" kern="0" dirty="0">
              <a:solidFill>
                <a:srgbClr val="474746"/>
              </a:solidFill>
              <a:latin typeface="Amazon Ember" charset="0"/>
              <a:ea typeface="Amazon Ember" charset="0"/>
              <a:cs typeface="Amazon Ember" charset="0"/>
            </a:endParaRPr>
          </a:p>
        </p:txBody>
      </p:sp>
      <p:sp>
        <p:nvSpPr>
          <p:cNvPr id="472" name="Rectangle 471">
            <a:extLst>
              <a:ext uri="{FF2B5EF4-FFF2-40B4-BE49-F238E27FC236}">
                <a16:creationId xmlns:a16="http://schemas.microsoft.com/office/drawing/2014/main" id="{91B0545A-7E58-624F-B688-042F07176BDE}"/>
              </a:ext>
            </a:extLst>
          </p:cNvPr>
          <p:cNvSpPr/>
          <p:nvPr/>
        </p:nvSpPr>
        <p:spPr>
          <a:xfrm>
            <a:off x="3549250" y="4274555"/>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MSK</a:t>
            </a:r>
          </a:p>
        </p:txBody>
      </p:sp>
      <p:pic>
        <p:nvPicPr>
          <p:cNvPr id="473" name="Picture 472">
            <a:extLst>
              <a:ext uri="{FF2B5EF4-FFF2-40B4-BE49-F238E27FC236}">
                <a16:creationId xmlns:a16="http://schemas.microsoft.com/office/drawing/2014/main" id="{6576F132-3A26-F649-A143-80FB5242F69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912225" y="5927080"/>
            <a:ext cx="210245" cy="327984"/>
          </a:xfrm>
          <a:prstGeom prst="rect">
            <a:avLst/>
          </a:prstGeom>
        </p:spPr>
      </p:pic>
      <p:sp>
        <p:nvSpPr>
          <p:cNvPr id="474" name="Rectangle 473">
            <a:extLst>
              <a:ext uri="{FF2B5EF4-FFF2-40B4-BE49-F238E27FC236}">
                <a16:creationId xmlns:a16="http://schemas.microsoft.com/office/drawing/2014/main" id="{D6CE6D59-BD7E-3049-8C81-7C9970E279F1}"/>
              </a:ext>
            </a:extLst>
          </p:cNvPr>
          <p:cNvSpPr/>
          <p:nvPr/>
        </p:nvSpPr>
        <p:spPr>
          <a:xfrm>
            <a:off x="4763778" y="4280643"/>
            <a:ext cx="478058" cy="443583"/>
          </a:xfrm>
          <a:prstGeom prst="rect">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475" name="Picture 474">
            <a:extLst>
              <a:ext uri="{FF2B5EF4-FFF2-40B4-BE49-F238E27FC236}">
                <a16:creationId xmlns:a16="http://schemas.microsoft.com/office/drawing/2014/main" id="{E2889849-5A12-644C-A9FB-E6C1113D864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823064" y="4325157"/>
            <a:ext cx="359454" cy="359454"/>
          </a:xfrm>
          <a:prstGeom prst="rect">
            <a:avLst/>
          </a:prstGeom>
        </p:spPr>
      </p:pic>
    </p:spTree>
    <p:extLst>
      <p:ext uri="{BB962C8B-B14F-4D97-AF65-F5344CB8AC3E}">
        <p14:creationId xmlns:p14="http://schemas.microsoft.com/office/powerpoint/2010/main" val="30970458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数据湖存储 </a:t>
            </a:r>
            <a:r>
              <a:rPr lang="en-US" altLang="zh-CN" b="1"/>
              <a:t>-</a:t>
            </a:r>
            <a:r>
              <a:rPr lang="zh-CN" altLang="en-US" b="1"/>
              <a:t> </a:t>
            </a:r>
            <a:r>
              <a:rPr lang="en-US" b="1">
                <a:solidFill>
                  <a:schemeClr val="accent1"/>
                </a:solidFill>
              </a:rPr>
              <a:t>Amazon S3 </a:t>
            </a:r>
          </a:p>
        </p:txBody>
      </p:sp>
      <p:sp>
        <p:nvSpPr>
          <p:cNvPr id="3" name="Content Placeholder 2"/>
          <p:cNvSpPr>
            <a:spLocks noGrp="1"/>
          </p:cNvSpPr>
          <p:nvPr>
            <p:ph sz="quarter" idx="4294967295"/>
          </p:nvPr>
        </p:nvSpPr>
        <p:spPr>
          <a:xfrm>
            <a:off x="926042" y="1164167"/>
            <a:ext cx="11265958" cy="4915958"/>
          </a:xfrm>
        </p:spPr>
        <p:txBody>
          <a:bodyPr anchor="ctr">
            <a:noAutofit/>
          </a:bodyPr>
          <a:lstStyle/>
          <a:p>
            <a:pPr marL="457171" indent="-457171"/>
            <a:r>
              <a:rPr lang="en-US" dirty="0" err="1"/>
              <a:t>原生支持大数据平台</a:t>
            </a:r>
            <a:r>
              <a:rPr lang="en-US" dirty="0"/>
              <a:t>(Spark, Hive, </a:t>
            </a:r>
            <a:r>
              <a:rPr lang="en-US" dirty="0" err="1"/>
              <a:t>Presto等</a:t>
            </a:r>
            <a:r>
              <a:rPr lang="en-US" dirty="0"/>
              <a:t>) </a:t>
            </a:r>
          </a:p>
          <a:p>
            <a:pPr marL="457171" indent="-457171"/>
            <a:r>
              <a:rPr lang="en-US" dirty="0" err="1"/>
              <a:t>解耦存储和计算</a:t>
            </a:r>
            <a:endParaRPr lang="en-US" dirty="0"/>
          </a:p>
          <a:p>
            <a:pPr marL="1447706" lvl="1" indent="-457171"/>
            <a:r>
              <a:rPr lang="en-US" sz="2400" dirty="0" err="1"/>
              <a:t>无需为存储运行计算集群</a:t>
            </a:r>
            <a:r>
              <a:rPr lang="en-US" sz="2400" dirty="0"/>
              <a:t>(</a:t>
            </a:r>
            <a:r>
              <a:rPr lang="en-US" sz="2400" dirty="0" err="1"/>
              <a:t>区别于HDFS</a:t>
            </a:r>
            <a:r>
              <a:rPr lang="en-US" sz="2400" dirty="0"/>
              <a:t>)</a:t>
            </a:r>
          </a:p>
          <a:p>
            <a:pPr marL="1447706" lvl="1" indent="-457171"/>
            <a:r>
              <a:rPr lang="en-US" sz="2400" dirty="0"/>
              <a:t>可以利用EC2</a:t>
            </a:r>
            <a:r>
              <a:rPr lang="zh-CN" altLang="en-US" sz="2400" dirty="0"/>
              <a:t> </a:t>
            </a:r>
            <a:r>
              <a:rPr lang="en-US" sz="2400" dirty="0" err="1"/>
              <a:t>spot实例运行短期的临时任务</a:t>
            </a:r>
            <a:endParaRPr lang="en-US" sz="2400" dirty="0"/>
          </a:p>
          <a:p>
            <a:pPr marL="1447706" lvl="1" indent="-457171"/>
            <a:r>
              <a:rPr lang="en-US" sz="2400" dirty="0" err="1"/>
              <a:t>不同的大数据平台和服务可以使用相同的数据</a:t>
            </a:r>
            <a:endParaRPr lang="en-US" sz="2400" dirty="0"/>
          </a:p>
          <a:p>
            <a:pPr marL="457171" indent="-457171"/>
            <a:r>
              <a:rPr lang="en-US" altLang="zh-CN" dirty="0"/>
              <a:t>11</a:t>
            </a:r>
            <a:r>
              <a:rPr lang="zh-CN" altLang="en-US" dirty="0"/>
              <a:t>个</a:t>
            </a:r>
            <a:r>
              <a:rPr lang="en-US" altLang="zh-CN" dirty="0"/>
              <a:t>9</a:t>
            </a:r>
            <a:r>
              <a:rPr lang="zh-CN" altLang="en-US" dirty="0"/>
              <a:t>的高持久性</a:t>
            </a:r>
            <a:endParaRPr lang="en-US" dirty="0"/>
          </a:p>
          <a:p>
            <a:pPr marL="457171" indent="-457171"/>
            <a:r>
              <a:rPr lang="en-US" dirty="0" err="1"/>
              <a:t>同一个region内的数据流量无需支付额外费用</a:t>
            </a:r>
            <a:endParaRPr lang="en-US" dirty="0"/>
          </a:p>
          <a:p>
            <a:pPr marL="457171" indent="-457171"/>
            <a:r>
              <a:rPr lang="en-US" dirty="0" err="1"/>
              <a:t>安全</a:t>
            </a:r>
            <a:r>
              <a:rPr lang="en-US" dirty="0"/>
              <a:t> – SSL</a:t>
            </a:r>
            <a:r>
              <a:rPr lang="en-US" altLang="zh-CN" dirty="0"/>
              <a:t>/TLS</a:t>
            </a:r>
            <a:r>
              <a:rPr lang="en-US" dirty="0"/>
              <a:t>, </a:t>
            </a:r>
            <a:r>
              <a:rPr lang="en-US" dirty="0" err="1"/>
              <a:t>加密</a:t>
            </a:r>
            <a:endParaRPr lang="en-US" dirty="0"/>
          </a:p>
          <a:p>
            <a:pPr marL="457171" indent="-457171"/>
            <a:r>
              <a:rPr lang="en-US" dirty="0" err="1"/>
              <a:t>成本低廉</a:t>
            </a:r>
            <a:endParaRPr lang="en-US" dirty="0"/>
          </a:p>
          <a:p>
            <a:r>
              <a:rPr lang="zh-CN" altLang="en-US" dirty="0"/>
              <a:t>   </a:t>
            </a:r>
            <a:r>
              <a:rPr lang="en-US" dirty="0" err="1"/>
              <a:t>性能与HDFS接近</a:t>
            </a:r>
            <a:endParaRPr lang="en-US" dirty="0"/>
          </a:p>
        </p:txBody>
      </p:sp>
    </p:spTree>
    <p:extLst>
      <p:ext uri="{BB962C8B-B14F-4D97-AF65-F5344CB8AC3E}">
        <p14:creationId xmlns:p14="http://schemas.microsoft.com/office/powerpoint/2010/main" val="359347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021318" y="2129277"/>
            <a:ext cx="3263056" cy="3274833"/>
            <a:chOff x="638175" y="1335819"/>
            <a:chExt cx="2698890" cy="2709679"/>
          </a:xfrm>
        </p:grpSpPr>
        <p:pic>
          <p:nvPicPr>
            <p:cNvPr id="67" name="Graphic 66">
              <a:extLst>
                <a:ext uri="{FF2B5EF4-FFF2-40B4-BE49-F238E27FC236}">
                  <a16:creationId xmlns:a16="http://schemas.microsoft.com/office/drawing/2014/main" id="{89599EDC-7BAD-49C8-9282-865166CE7D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175" y="1335819"/>
              <a:ext cx="2698890" cy="2709679"/>
            </a:xfrm>
            <a:prstGeom prst="rect">
              <a:avLst/>
            </a:prstGeom>
            <a:solidFill>
              <a:schemeClr val="tx1"/>
            </a:solidFill>
            <a:ln>
              <a:solidFill>
                <a:schemeClr val="bg1"/>
              </a:solidFill>
            </a:ln>
          </p:spPr>
        </p:pic>
        <p:sp>
          <p:nvSpPr>
            <p:cNvPr id="87" name="TextBox 86"/>
            <p:cNvSpPr txBox="1"/>
            <p:nvPr/>
          </p:nvSpPr>
          <p:spPr>
            <a:xfrm>
              <a:off x="928797" y="1865679"/>
              <a:ext cx="2110585" cy="436003"/>
            </a:xfrm>
            <a:prstGeom prst="rect">
              <a:avLst/>
            </a:prstGeom>
            <a:noFill/>
          </p:spPr>
          <p:txBody>
            <a:bodyPr wrap="square" rtlCol="0">
              <a:spAutoFit/>
            </a:bodyPr>
            <a:lstStyle/>
            <a:p>
              <a:pPr algn="ctr"/>
              <a:r>
                <a:rPr lang="en-US" altLang="zh-CN" sz="2824"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Amazon S3</a:t>
              </a:r>
              <a:endParaRPr lang="zh-CN" altLang="en-US" sz="2824" dirty="0">
                <a:solidFill>
                  <a:schemeClr val="bg1"/>
                </a:solidFill>
                <a:latin typeface="Amazon Ember" panose="020B0603020204020204" pitchFamily="34" charset="0"/>
                <a:ea typeface="Microsoft YaHei" panose="020B0503020204020204" pitchFamily="34" charset="-122"/>
                <a:cs typeface="Amazon Ember" panose="020B0603020204020204" pitchFamily="34" charset="0"/>
                <a:sym typeface="Microsoft YaHei" panose="020B0503020204020204" pitchFamily="34" charset="-122"/>
              </a:endParaRPr>
            </a:p>
          </p:txBody>
        </p:sp>
        <p:pic>
          <p:nvPicPr>
            <p:cNvPr id="88" name="Picture 87"/>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83686" y="2999404"/>
              <a:ext cx="1537920" cy="801957"/>
            </a:xfrm>
            <a:prstGeom prst="rect">
              <a:avLst/>
            </a:prstGeom>
            <a:ln>
              <a:noFill/>
            </a:ln>
          </p:spPr>
        </p:pic>
        <p:grpSp>
          <p:nvGrpSpPr>
            <p:cNvPr id="89" name="Group 88">
              <a:extLst>
                <a:ext uri="{FF2B5EF4-FFF2-40B4-BE49-F238E27FC236}">
                  <a16:creationId xmlns:a16="http://schemas.microsoft.com/office/drawing/2014/main" id="{55C7374D-5733-4ABB-A7ED-CB38335CF82D}"/>
                </a:ext>
              </a:extLst>
            </p:cNvPr>
            <p:cNvGrpSpPr/>
            <p:nvPr/>
          </p:nvGrpSpPr>
          <p:grpSpPr>
            <a:xfrm>
              <a:off x="776697" y="2758353"/>
              <a:ext cx="91696" cy="142916"/>
              <a:chOff x="2159161" y="1402624"/>
              <a:chExt cx="245646" cy="381336"/>
            </a:xfrm>
          </p:grpSpPr>
          <p:sp>
            <p:nvSpPr>
              <p:cNvPr id="90" name="AutoShape 3">
                <a:extLst>
                  <a:ext uri="{FF2B5EF4-FFF2-40B4-BE49-F238E27FC236}">
                    <a16:creationId xmlns:a16="http://schemas.microsoft.com/office/drawing/2014/main" id="{219C8028-AE29-43AC-AFF0-7AE453CABCF9}"/>
                  </a:ext>
                </a:extLst>
              </p:cNvPr>
              <p:cNvSpPr>
                <a:spLocks noChangeAspect="1" noChangeArrowheads="1" noTextEdit="1"/>
              </p:cNvSpPr>
              <p:nvPr/>
            </p:nvSpPr>
            <p:spPr bwMode="auto">
              <a:xfrm>
                <a:off x="2159161" y="1402624"/>
                <a:ext cx="245646" cy="381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46"/>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91" name="Line 6">
                <a:extLst>
                  <a:ext uri="{FF2B5EF4-FFF2-40B4-BE49-F238E27FC236}">
                    <a16:creationId xmlns:a16="http://schemas.microsoft.com/office/drawing/2014/main" id="{D046E5DE-2F74-4640-B696-D8C9413EAD9E}"/>
                  </a:ext>
                </a:extLst>
              </p:cNvPr>
              <p:cNvSpPr>
                <a:spLocks noChangeShapeType="1"/>
              </p:cNvSpPr>
              <p:nvPr/>
            </p:nvSpPr>
            <p:spPr bwMode="auto">
              <a:xfrm>
                <a:off x="2166179" y="1465790"/>
                <a:ext cx="233949" cy="0"/>
              </a:xfrm>
              <a:prstGeom prst="line">
                <a:avLst/>
              </a:prstGeom>
              <a:noFill/>
              <a:ln w="9525" cap="flat">
                <a:solidFill>
                  <a:schemeClr val="tx1"/>
                </a:solidFill>
                <a:prstDash val="solid"/>
                <a:miter/>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46"/>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92" name="Line 7">
                <a:extLst>
                  <a:ext uri="{FF2B5EF4-FFF2-40B4-BE49-F238E27FC236}">
                    <a16:creationId xmlns:a16="http://schemas.microsoft.com/office/drawing/2014/main" id="{40404757-9393-4F22-8CE2-BDC462ED437D}"/>
                  </a:ext>
                </a:extLst>
              </p:cNvPr>
              <p:cNvSpPr>
                <a:spLocks noChangeShapeType="1"/>
              </p:cNvSpPr>
              <p:nvPr/>
            </p:nvSpPr>
            <p:spPr bwMode="auto">
              <a:xfrm>
                <a:off x="2166179" y="1720794"/>
                <a:ext cx="233949" cy="0"/>
              </a:xfrm>
              <a:prstGeom prst="line">
                <a:avLst/>
              </a:prstGeom>
              <a:noFill/>
              <a:ln w="9525" cap="flat">
                <a:solidFill>
                  <a:schemeClr val="tx1"/>
                </a:solidFill>
                <a:prstDash val="solid"/>
                <a:miter/>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46"/>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93" name="Line 8">
                <a:extLst>
                  <a:ext uri="{FF2B5EF4-FFF2-40B4-BE49-F238E27FC236}">
                    <a16:creationId xmlns:a16="http://schemas.microsoft.com/office/drawing/2014/main" id="{7E8CB342-D47F-4FAD-8C59-657E5076F727}"/>
                  </a:ext>
                </a:extLst>
              </p:cNvPr>
              <p:cNvSpPr>
                <a:spLocks noChangeShapeType="1"/>
              </p:cNvSpPr>
              <p:nvPr/>
            </p:nvSpPr>
            <p:spPr bwMode="auto">
              <a:xfrm>
                <a:off x="2258589" y="1436547"/>
                <a:ext cx="51469" cy="0"/>
              </a:xfrm>
              <a:prstGeom prst="line">
                <a:avLst/>
              </a:prstGeom>
              <a:noFill/>
              <a:ln w="9525" cap="flat">
                <a:solidFill>
                  <a:schemeClr val="tx1"/>
                </a:solidFill>
                <a:prstDash val="solid"/>
                <a:miter/>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46"/>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94" name="Line 9">
                <a:extLst>
                  <a:ext uri="{FF2B5EF4-FFF2-40B4-BE49-F238E27FC236}">
                    <a16:creationId xmlns:a16="http://schemas.microsoft.com/office/drawing/2014/main" id="{D4DFC654-C400-4EF4-AFAF-9C116DA7F47E}"/>
                  </a:ext>
                </a:extLst>
              </p:cNvPr>
              <p:cNvSpPr>
                <a:spLocks noChangeShapeType="1"/>
              </p:cNvSpPr>
              <p:nvPr/>
            </p:nvSpPr>
            <p:spPr bwMode="auto">
              <a:xfrm>
                <a:off x="2267947" y="1752377"/>
                <a:ext cx="32753" cy="0"/>
              </a:xfrm>
              <a:prstGeom prst="line">
                <a:avLst/>
              </a:prstGeom>
              <a:noFill/>
              <a:ln w="9525" cap="flat">
                <a:solidFill>
                  <a:schemeClr val="tx1"/>
                </a:solidFill>
                <a:prstDash val="solid"/>
                <a:miter/>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46"/>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grpSp>
        <p:grpSp>
          <p:nvGrpSpPr>
            <p:cNvPr id="95" name="Group 12">
              <a:extLst>
                <a:ext uri="{FF2B5EF4-FFF2-40B4-BE49-F238E27FC236}">
                  <a16:creationId xmlns:a16="http://schemas.microsoft.com/office/drawing/2014/main" id="{49A49D05-BC21-4256-92A1-3A75F218D666}"/>
                </a:ext>
              </a:extLst>
            </p:cNvPr>
            <p:cNvGrpSpPr>
              <a:grpSpLocks noChangeAspect="1"/>
            </p:cNvGrpSpPr>
            <p:nvPr/>
          </p:nvGrpSpPr>
          <p:grpSpPr bwMode="auto">
            <a:xfrm>
              <a:off x="2943069" y="2752169"/>
              <a:ext cx="88868" cy="142755"/>
              <a:chOff x="2781" y="1459"/>
              <a:chExt cx="200" cy="320"/>
            </a:xfrm>
          </p:grpSpPr>
          <p:sp>
            <p:nvSpPr>
              <p:cNvPr id="96" name="Freeform 13">
                <a:extLst>
                  <a:ext uri="{FF2B5EF4-FFF2-40B4-BE49-F238E27FC236}">
                    <a16:creationId xmlns:a16="http://schemas.microsoft.com/office/drawing/2014/main" id="{825627DB-A5A1-45D6-8C8B-B0019F91E2E7}"/>
                  </a:ext>
                </a:extLst>
              </p:cNvPr>
              <p:cNvSpPr>
                <a:spLocks/>
              </p:cNvSpPr>
              <p:nvPr/>
            </p:nvSpPr>
            <p:spPr bwMode="auto">
              <a:xfrm>
                <a:off x="2781" y="1459"/>
                <a:ext cx="200" cy="320"/>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noFill/>
              <a:ln w="9525" cap="flat">
                <a:solidFill>
                  <a:schemeClr val="tx1"/>
                </a:solidFill>
                <a:prstDash val="solid"/>
                <a:miter/>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46"/>
                <a:endParaRPr lang="en-US" sz="2824"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97" name="Freeform 14">
                <a:extLst>
                  <a:ext uri="{FF2B5EF4-FFF2-40B4-BE49-F238E27FC236}">
                    <a16:creationId xmlns:a16="http://schemas.microsoft.com/office/drawing/2014/main" id="{FC142DF7-7950-4FF5-A49F-E1D011DB1E56}"/>
                  </a:ext>
                </a:extLst>
              </p:cNvPr>
              <p:cNvSpPr>
                <a:spLocks/>
              </p:cNvSpPr>
              <p:nvPr/>
            </p:nvSpPr>
            <p:spPr bwMode="auto">
              <a:xfrm>
                <a:off x="2904" y="1459"/>
                <a:ext cx="77" cy="75"/>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9525" cap="flat">
                <a:solidFill>
                  <a:schemeClr val="tx1"/>
                </a:solidFill>
                <a:prstDash val="solid"/>
                <a:miter/>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46"/>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grpSp>
        <p:pic>
          <p:nvPicPr>
            <p:cNvPr id="98" name="Graphic 78">
              <a:extLst>
                <a:ext uri="{FF2B5EF4-FFF2-40B4-BE49-F238E27FC236}">
                  <a16:creationId xmlns:a16="http://schemas.microsoft.com/office/drawing/2014/main" id="{3420E291-4C01-4CBD-8A33-25B01E9C50C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7933" y="2754588"/>
              <a:ext cx="189232" cy="147241"/>
            </a:xfrm>
            <a:prstGeom prst="rect">
              <a:avLst/>
            </a:prstGeom>
            <a:solidFill>
              <a:schemeClr val="tx1"/>
            </a:solidFill>
            <a:ln>
              <a:solidFill>
                <a:schemeClr val="bg1"/>
              </a:solidFill>
            </a:ln>
          </p:spPr>
        </p:pic>
        <p:pic>
          <p:nvPicPr>
            <p:cNvPr id="99" name="Graphic 14">
              <a:extLst>
                <a:ext uri="{FF2B5EF4-FFF2-40B4-BE49-F238E27FC236}">
                  <a16:creationId xmlns:a16="http://schemas.microsoft.com/office/drawing/2014/main" id="{25F28E6A-6EDF-4176-AAB7-8160099B370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16705" y="2703242"/>
              <a:ext cx="128368" cy="206210"/>
            </a:xfrm>
            <a:prstGeom prst="rect">
              <a:avLst/>
            </a:prstGeom>
            <a:solidFill>
              <a:schemeClr val="tx1"/>
            </a:solidFill>
            <a:ln>
              <a:solidFill>
                <a:schemeClr val="bg1"/>
              </a:solidFill>
            </a:ln>
          </p:spPr>
        </p:pic>
        <p:pic>
          <p:nvPicPr>
            <p:cNvPr id="100" name="Graphic 15">
              <a:extLst>
                <a:ext uri="{FF2B5EF4-FFF2-40B4-BE49-F238E27FC236}">
                  <a16:creationId xmlns:a16="http://schemas.microsoft.com/office/drawing/2014/main" id="{BA64B092-1D10-4F9D-8AC8-A0ECB171008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84089" y="2717841"/>
              <a:ext cx="175526" cy="189445"/>
            </a:xfrm>
            <a:prstGeom prst="rect">
              <a:avLst/>
            </a:prstGeom>
            <a:solidFill>
              <a:schemeClr val="tx1"/>
            </a:solidFill>
            <a:ln>
              <a:solidFill>
                <a:schemeClr val="bg1"/>
              </a:solidFill>
            </a:ln>
          </p:spPr>
        </p:pic>
        <p:pic>
          <p:nvPicPr>
            <p:cNvPr id="101" name="Graphic 16">
              <a:extLst>
                <a:ext uri="{FF2B5EF4-FFF2-40B4-BE49-F238E27FC236}">
                  <a16:creationId xmlns:a16="http://schemas.microsoft.com/office/drawing/2014/main" id="{E2E5ECC9-DCBE-4DF1-8C00-2D2C936A6C2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76315" y="2743642"/>
              <a:ext cx="143772" cy="159813"/>
            </a:xfrm>
            <a:prstGeom prst="rect">
              <a:avLst/>
            </a:prstGeom>
            <a:solidFill>
              <a:schemeClr val="tx1"/>
            </a:solidFill>
            <a:ln>
              <a:solidFill>
                <a:schemeClr val="bg1"/>
              </a:solidFill>
            </a:ln>
          </p:spPr>
        </p:pic>
        <p:pic>
          <p:nvPicPr>
            <p:cNvPr id="102" name="Graphic 19">
              <a:extLst>
                <a:ext uri="{FF2B5EF4-FFF2-40B4-BE49-F238E27FC236}">
                  <a16:creationId xmlns:a16="http://schemas.microsoft.com/office/drawing/2014/main" id="{7AC41F6E-3B8D-4EFB-887E-BD898F2E208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39155" y="2751655"/>
              <a:ext cx="157904" cy="150608"/>
            </a:xfrm>
            <a:prstGeom prst="rect">
              <a:avLst/>
            </a:prstGeom>
            <a:solidFill>
              <a:schemeClr val="tx1"/>
            </a:solidFill>
            <a:ln>
              <a:solidFill>
                <a:schemeClr val="bg1"/>
              </a:solidFill>
            </a:ln>
          </p:spPr>
        </p:pic>
        <p:pic>
          <p:nvPicPr>
            <p:cNvPr id="103" name="Graphic 20">
              <a:extLst>
                <a:ext uri="{FF2B5EF4-FFF2-40B4-BE49-F238E27FC236}">
                  <a16:creationId xmlns:a16="http://schemas.microsoft.com/office/drawing/2014/main" id="{E40111A8-D63E-4139-A46E-5996C107756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894520" y="2747051"/>
              <a:ext cx="97680" cy="152990"/>
            </a:xfrm>
            <a:prstGeom prst="rect">
              <a:avLst/>
            </a:prstGeom>
            <a:solidFill>
              <a:schemeClr val="tx1"/>
            </a:solidFill>
            <a:ln>
              <a:solidFill>
                <a:schemeClr val="bg1"/>
              </a:solidFill>
            </a:ln>
          </p:spPr>
        </p:pic>
        <p:pic>
          <p:nvPicPr>
            <p:cNvPr id="104" name="Graphic 22">
              <a:extLst>
                <a:ext uri="{FF2B5EF4-FFF2-40B4-BE49-F238E27FC236}">
                  <a16:creationId xmlns:a16="http://schemas.microsoft.com/office/drawing/2014/main" id="{D253990E-1C41-4669-800F-2B7EC904FC5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76599" y="2751655"/>
              <a:ext cx="161548" cy="150608"/>
            </a:xfrm>
            <a:prstGeom prst="rect">
              <a:avLst/>
            </a:prstGeom>
            <a:solidFill>
              <a:schemeClr val="tx1"/>
            </a:solidFill>
            <a:ln>
              <a:solidFill>
                <a:schemeClr val="bg1"/>
              </a:solidFill>
            </a:ln>
          </p:spPr>
        </p:pic>
        <p:pic>
          <p:nvPicPr>
            <p:cNvPr id="105" name="Graphic 23">
              <a:extLst>
                <a:ext uri="{FF2B5EF4-FFF2-40B4-BE49-F238E27FC236}">
                  <a16:creationId xmlns:a16="http://schemas.microsoft.com/office/drawing/2014/main" id="{6DF7282C-C94A-4EC5-AA54-D2039A38B856}"/>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17687" y="2751656"/>
              <a:ext cx="145842" cy="150609"/>
            </a:xfrm>
            <a:prstGeom prst="rect">
              <a:avLst/>
            </a:prstGeom>
            <a:solidFill>
              <a:schemeClr val="tx1"/>
            </a:solidFill>
            <a:ln>
              <a:solidFill>
                <a:schemeClr val="bg1"/>
              </a:solidFill>
            </a:ln>
          </p:spPr>
        </p:pic>
        <p:sp>
          <p:nvSpPr>
            <p:cNvPr id="106" name="Arc 105">
              <a:extLst>
                <a:ext uri="{FF2B5EF4-FFF2-40B4-BE49-F238E27FC236}">
                  <a16:creationId xmlns:a16="http://schemas.microsoft.com/office/drawing/2014/main" id="{7D262575-3F95-4593-92E1-812D8307A804}"/>
                </a:ext>
              </a:extLst>
            </p:cNvPr>
            <p:cNvSpPr/>
            <p:nvPr/>
          </p:nvSpPr>
          <p:spPr>
            <a:xfrm>
              <a:off x="1375555" y="3303666"/>
              <a:ext cx="220564" cy="108061"/>
            </a:xfrm>
            <a:prstGeom prst="arc">
              <a:avLst>
                <a:gd name="adj1" fmla="val 11839501"/>
                <a:gd name="adj2" fmla="val 0"/>
              </a:avLst>
            </a:prstGeom>
            <a:ln w="1905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107" name="Arc 106">
              <a:extLst>
                <a:ext uri="{FF2B5EF4-FFF2-40B4-BE49-F238E27FC236}">
                  <a16:creationId xmlns:a16="http://schemas.microsoft.com/office/drawing/2014/main" id="{201DB7B9-E227-4868-96DA-5A046FED920E}"/>
                </a:ext>
              </a:extLst>
            </p:cNvPr>
            <p:cNvSpPr/>
            <p:nvPr/>
          </p:nvSpPr>
          <p:spPr>
            <a:xfrm rot="20177573">
              <a:off x="1583935" y="3250484"/>
              <a:ext cx="339450" cy="161685"/>
            </a:xfrm>
            <a:prstGeom prst="arc">
              <a:avLst>
                <a:gd name="adj1" fmla="val 11565021"/>
                <a:gd name="adj2" fmla="val 0"/>
              </a:avLst>
            </a:prstGeom>
            <a:ln w="1905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108" name="Arc 107">
              <a:extLst>
                <a:ext uri="{FF2B5EF4-FFF2-40B4-BE49-F238E27FC236}">
                  <a16:creationId xmlns:a16="http://schemas.microsoft.com/office/drawing/2014/main" id="{D9D0FAFC-8D83-4AD9-A3C0-F40E4E114CA6}"/>
                </a:ext>
              </a:extLst>
            </p:cNvPr>
            <p:cNvSpPr/>
            <p:nvPr/>
          </p:nvSpPr>
          <p:spPr>
            <a:xfrm rot="450203">
              <a:off x="1537364" y="3305166"/>
              <a:ext cx="874726" cy="359705"/>
            </a:xfrm>
            <a:prstGeom prst="arc">
              <a:avLst>
                <a:gd name="adj1" fmla="val 11565021"/>
                <a:gd name="adj2" fmla="val 21280081"/>
              </a:avLst>
            </a:prstGeom>
            <a:ln w="1905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109" name="Arc 108">
              <a:extLst>
                <a:ext uri="{FF2B5EF4-FFF2-40B4-BE49-F238E27FC236}">
                  <a16:creationId xmlns:a16="http://schemas.microsoft.com/office/drawing/2014/main" id="{7381C312-7259-4C75-9E92-10738BD8AF0B}"/>
                </a:ext>
              </a:extLst>
            </p:cNvPr>
            <p:cNvSpPr/>
            <p:nvPr/>
          </p:nvSpPr>
          <p:spPr>
            <a:xfrm rot="18087977">
              <a:off x="2369181" y="3379920"/>
              <a:ext cx="221445" cy="107631"/>
            </a:xfrm>
            <a:prstGeom prst="arc">
              <a:avLst>
                <a:gd name="adj1" fmla="val 11839501"/>
                <a:gd name="adj2" fmla="val 0"/>
              </a:avLst>
            </a:prstGeom>
            <a:ln w="1905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110" name="Arc 109">
              <a:extLst>
                <a:ext uri="{FF2B5EF4-FFF2-40B4-BE49-F238E27FC236}">
                  <a16:creationId xmlns:a16="http://schemas.microsoft.com/office/drawing/2014/main" id="{3B785776-FAD7-4E46-9B0F-CA882C8D46A9}"/>
                </a:ext>
              </a:extLst>
            </p:cNvPr>
            <p:cNvSpPr/>
            <p:nvPr/>
          </p:nvSpPr>
          <p:spPr>
            <a:xfrm rot="2105389">
              <a:off x="2366907" y="3530848"/>
              <a:ext cx="261157" cy="118121"/>
            </a:xfrm>
            <a:prstGeom prst="arc">
              <a:avLst>
                <a:gd name="adj1" fmla="val 11262991"/>
                <a:gd name="adj2" fmla="val 21565675"/>
              </a:avLst>
            </a:prstGeom>
            <a:ln w="1905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grpSp>
      <p:sp>
        <p:nvSpPr>
          <p:cNvPr id="177" name="Content Placeholder 2">
            <a:extLst>
              <a:ext uri="{FF2B5EF4-FFF2-40B4-BE49-F238E27FC236}">
                <a16:creationId xmlns:a16="http://schemas.microsoft.com/office/drawing/2014/main" id="{22C7CD98-67E1-43A8-A998-DD93B48ACB15}"/>
              </a:ext>
            </a:extLst>
          </p:cNvPr>
          <p:cNvSpPr txBox="1">
            <a:spLocks/>
          </p:cNvSpPr>
          <p:nvPr/>
        </p:nvSpPr>
        <p:spPr>
          <a:xfrm>
            <a:off x="5522963" y="1556788"/>
            <a:ext cx="6391236" cy="5283754"/>
          </a:xfrm>
          <a:prstGeom prst="rect">
            <a:avLst/>
          </a:prstGeom>
        </p:spPr>
        <p:txBody>
          <a:bodyPr vert="horz" wrap="square" lIns="121920" tIns="76200" rIns="121920" bIns="7620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altLang="zh-CN" sz="2000" dirty="0">
                <a:solidFill>
                  <a:srgbClr val="F2F4F4"/>
                </a:solidFill>
                <a:sym typeface="Microsoft YaHei" panose="020B0503020204020204" pitchFamily="34" charset="-122"/>
              </a:rPr>
              <a:t>EB </a:t>
            </a:r>
            <a:r>
              <a:rPr lang="zh-CN" altLang="en-US" sz="2000" dirty="0">
                <a:solidFill>
                  <a:srgbClr val="F2F4F4"/>
                </a:solidFill>
                <a:ea typeface="微软雅黑" panose="020B0503020204020204" pitchFamily="34" charset="-122"/>
                <a:sym typeface="Microsoft YaHei" panose="020B0503020204020204" pitchFamily="34" charset="-122"/>
              </a:rPr>
              <a:t>规模</a:t>
            </a:r>
          </a:p>
          <a:p>
            <a:endParaRPr lang="zh-CN" altLang="en-US" sz="2000" dirty="0">
              <a:solidFill>
                <a:srgbClr val="F2F4F4"/>
              </a:solidFill>
              <a:ea typeface="Microsoft YaHei" panose="020B0503020204020204" pitchFamily="34" charset="-122"/>
              <a:sym typeface="Microsoft YaHei" panose="020B0503020204020204" pitchFamily="34" charset="-122"/>
            </a:endParaRPr>
          </a:p>
          <a:p>
            <a:r>
              <a:rPr lang="zh-CN" altLang="en-US" sz="2000" dirty="0">
                <a:solidFill>
                  <a:srgbClr val="F2F4F4"/>
                </a:solidFill>
                <a:ea typeface="微软雅黑" panose="020B0503020204020204" pitchFamily="34" charset="-122"/>
                <a:sym typeface="Microsoft YaHei" panose="020B0503020204020204" pitchFamily="34" charset="-122"/>
              </a:rPr>
              <a:t>存储和分析关系型数据和非关系型数据</a:t>
            </a:r>
          </a:p>
          <a:p>
            <a:endParaRPr lang="zh-CN" altLang="en-US" sz="2000" dirty="0">
              <a:solidFill>
                <a:srgbClr val="F2F4F4"/>
              </a:solidFill>
              <a:ea typeface="Microsoft YaHei" panose="020B0503020204020204" pitchFamily="34" charset="-122"/>
              <a:sym typeface="Microsoft YaHei" panose="020B0503020204020204" pitchFamily="34" charset="-122"/>
            </a:endParaRPr>
          </a:p>
          <a:p>
            <a:r>
              <a:rPr lang="zh-CN" altLang="en-US" sz="2000" dirty="0">
                <a:solidFill>
                  <a:srgbClr val="F2F4F4"/>
                </a:solidFill>
                <a:ea typeface="微软雅黑" panose="020B0503020204020204" pitchFamily="34" charset="-122"/>
                <a:sym typeface="Microsoft YaHei" panose="020B0503020204020204" pitchFamily="34" charset="-122"/>
              </a:rPr>
              <a:t>内置分析工具</a:t>
            </a:r>
          </a:p>
          <a:p>
            <a:endParaRPr lang="zh-CN" altLang="en-US" sz="2000" dirty="0">
              <a:solidFill>
                <a:srgbClr val="F2F4F4"/>
              </a:solidFill>
              <a:ea typeface="Microsoft YaHei" panose="020B0503020204020204" pitchFamily="34" charset="-122"/>
              <a:sym typeface="Microsoft YaHei" panose="020B0503020204020204" pitchFamily="34" charset="-122"/>
            </a:endParaRPr>
          </a:p>
          <a:p>
            <a:r>
              <a:rPr lang="zh-CN" altLang="en-US" sz="2000" dirty="0">
                <a:solidFill>
                  <a:srgbClr val="F2F4F4"/>
                </a:solidFill>
                <a:ea typeface="微软雅黑" panose="020B0503020204020204" pitchFamily="34" charset="-122"/>
                <a:sym typeface="Microsoft YaHei" panose="020B0503020204020204" pitchFamily="34" charset="-122"/>
              </a:rPr>
              <a:t>成本高效</a:t>
            </a:r>
          </a:p>
          <a:p>
            <a:pPr marL="285733" indent="-285733">
              <a:buFont typeface="Arial" panose="020B0604020202020204" pitchFamily="34" charset="0"/>
              <a:buChar char="•"/>
            </a:pPr>
            <a:r>
              <a:rPr lang="zh-CN" altLang="en-US" sz="1667" dirty="0">
                <a:solidFill>
                  <a:srgbClr val="F2F4F4"/>
                </a:solidFill>
                <a:ea typeface="微软雅黑" panose="020B0503020204020204" pitchFamily="34" charset="-122"/>
                <a:sym typeface="Microsoft YaHei" panose="020B0503020204020204" pitchFamily="34" charset="-122"/>
              </a:rPr>
              <a:t>在 </a:t>
            </a:r>
            <a:r>
              <a:rPr lang="en-US" altLang="zh-CN" sz="1667" dirty="0">
                <a:solidFill>
                  <a:srgbClr val="F2F4F4"/>
                </a:solidFill>
                <a:ea typeface="微软雅黑" panose="020B0503020204020204" pitchFamily="34" charset="-122"/>
                <a:sym typeface="Microsoft YaHei" panose="020B0503020204020204" pitchFamily="34" charset="-122"/>
              </a:rPr>
              <a:t>Amazon S3 </a:t>
            </a:r>
            <a:r>
              <a:rPr lang="zh-CN" altLang="en-US" sz="1667" dirty="0">
                <a:solidFill>
                  <a:srgbClr val="F2F4F4"/>
                </a:solidFill>
                <a:ea typeface="微软雅黑" panose="020B0503020204020204" pitchFamily="34" charset="-122"/>
                <a:sym typeface="Microsoft YaHei" panose="020B0503020204020204" pitchFamily="34" charset="-122"/>
              </a:rPr>
              <a:t>中以每月 </a:t>
            </a:r>
            <a:r>
              <a:rPr lang="en-US" altLang="zh-CN" sz="1667" dirty="0">
                <a:solidFill>
                  <a:srgbClr val="F2F4F4"/>
                </a:solidFill>
                <a:ea typeface="微软雅黑" panose="020B0503020204020204" pitchFamily="34" charset="-122"/>
                <a:sym typeface="Microsoft YaHei" panose="020B0503020204020204" pitchFamily="34" charset="-122"/>
              </a:rPr>
              <a:t>2.3 </a:t>
            </a:r>
            <a:r>
              <a:rPr lang="zh-CN" altLang="en-US" sz="1667" dirty="0">
                <a:solidFill>
                  <a:srgbClr val="F2F4F4"/>
                </a:solidFill>
                <a:ea typeface="微软雅黑" panose="020B0503020204020204" pitchFamily="34" charset="-122"/>
                <a:sym typeface="Microsoft YaHei" panose="020B0503020204020204" pitchFamily="34" charset="-122"/>
              </a:rPr>
              <a:t>美分的价格存储</a:t>
            </a:r>
          </a:p>
          <a:p>
            <a:pPr marL="285733" indent="-285733">
              <a:buFont typeface="Arial" panose="020B0604020202020204" pitchFamily="34" charset="0"/>
              <a:buChar char="•"/>
            </a:pPr>
            <a:r>
              <a:rPr lang="zh-CN" altLang="en-US" sz="1667" dirty="0">
                <a:solidFill>
                  <a:srgbClr val="F2F4F4"/>
                </a:solidFill>
                <a:ea typeface="微软雅黑" panose="020B0503020204020204" pitchFamily="34" charset="-122"/>
                <a:sym typeface="Microsoft YaHei" panose="020B0503020204020204" pitchFamily="34" charset="-122"/>
              </a:rPr>
              <a:t>使用 </a:t>
            </a:r>
            <a:r>
              <a:rPr lang="en-US" altLang="zh-CN" sz="1667" dirty="0">
                <a:solidFill>
                  <a:srgbClr val="F2F4F4"/>
                </a:solidFill>
                <a:ea typeface="微软雅黑" panose="020B0503020204020204" pitchFamily="34" charset="-122"/>
                <a:sym typeface="Microsoft YaHei" panose="020B0503020204020204" pitchFamily="34" charset="-122"/>
              </a:rPr>
              <a:t>Amazon Athena </a:t>
            </a:r>
            <a:r>
              <a:rPr lang="zh-CN" altLang="en-US" sz="1667" dirty="0">
                <a:solidFill>
                  <a:srgbClr val="F2F4F4"/>
                </a:solidFill>
                <a:ea typeface="微软雅黑" panose="020B0503020204020204" pitchFamily="34" charset="-122"/>
                <a:sym typeface="Microsoft YaHei" panose="020B0503020204020204" pitchFamily="34" charset="-122"/>
              </a:rPr>
              <a:t>以 </a:t>
            </a:r>
            <a:r>
              <a:rPr lang="en-US" altLang="zh-CN" sz="1667" dirty="0">
                <a:solidFill>
                  <a:srgbClr val="F2F4F4"/>
                </a:solidFill>
                <a:ea typeface="微软雅黑" panose="020B0503020204020204" pitchFamily="34" charset="-122"/>
                <a:sym typeface="Microsoft YaHei" panose="020B0503020204020204" pitchFamily="34" charset="-122"/>
              </a:rPr>
              <a:t>½ </a:t>
            </a:r>
            <a:r>
              <a:rPr lang="zh-CN" altLang="en-US" sz="1667" dirty="0">
                <a:solidFill>
                  <a:srgbClr val="F2F4F4"/>
                </a:solidFill>
                <a:ea typeface="微软雅黑" panose="020B0503020204020204" pitchFamily="34" charset="-122"/>
                <a:sym typeface="Microsoft YaHei" panose="020B0503020204020204" pitchFamily="34" charset="-122"/>
              </a:rPr>
              <a:t>美分</a:t>
            </a:r>
            <a:r>
              <a:rPr lang="en-US" altLang="zh-CN" sz="1667" dirty="0">
                <a:solidFill>
                  <a:srgbClr val="F2F4F4"/>
                </a:solidFill>
                <a:ea typeface="微软雅黑" panose="020B0503020204020204" pitchFamily="34" charset="-122"/>
                <a:sym typeface="Microsoft YaHei" panose="020B0503020204020204" pitchFamily="34" charset="-122"/>
              </a:rPr>
              <a:t>/ GB </a:t>
            </a:r>
            <a:r>
              <a:rPr lang="zh-CN" altLang="en-US" sz="1667" dirty="0">
                <a:solidFill>
                  <a:srgbClr val="F2F4F4"/>
                </a:solidFill>
                <a:ea typeface="微软雅黑" panose="020B0503020204020204" pitchFamily="34" charset="-122"/>
                <a:sym typeface="Microsoft YaHei" panose="020B0503020204020204" pitchFamily="34" charset="-122"/>
              </a:rPr>
              <a:t>扫描查询</a:t>
            </a:r>
          </a:p>
          <a:p>
            <a:pPr marL="285733" indent="-285733">
              <a:buFont typeface="Arial" panose="020B0604020202020204" pitchFamily="34" charset="0"/>
              <a:buChar char="•"/>
            </a:pPr>
            <a:r>
              <a:rPr lang="zh-CN" altLang="en-US" sz="1667" dirty="0">
                <a:solidFill>
                  <a:srgbClr val="F2F4F4"/>
                </a:solidFill>
                <a:ea typeface="微软雅黑" panose="020B0503020204020204" pitchFamily="34" charset="-122"/>
                <a:sym typeface="Microsoft YaHei" panose="020B0503020204020204" pitchFamily="34" charset="-122"/>
              </a:rPr>
              <a:t>使用 </a:t>
            </a:r>
            <a:r>
              <a:rPr lang="en-US" altLang="zh-CN" sz="1667" dirty="0">
                <a:solidFill>
                  <a:srgbClr val="F2F4F4"/>
                </a:solidFill>
                <a:ea typeface="微软雅黑" panose="020B0503020204020204" pitchFamily="34" charset="-122"/>
                <a:sym typeface="Microsoft YaHei" panose="020B0503020204020204" pitchFamily="34" charset="-122"/>
              </a:rPr>
              <a:t>Amazon Redshift </a:t>
            </a:r>
            <a:r>
              <a:rPr lang="zh-CN" altLang="en-US" sz="1667" dirty="0">
                <a:solidFill>
                  <a:srgbClr val="F2F4F4"/>
                </a:solidFill>
                <a:ea typeface="微软雅黑" panose="020B0503020204020204" pitchFamily="34" charset="-122"/>
                <a:sym typeface="Microsoft YaHei" panose="020B0503020204020204" pitchFamily="34" charset="-122"/>
              </a:rPr>
              <a:t>达到 </a:t>
            </a:r>
            <a:r>
              <a:rPr lang="en-US" altLang="zh-CN" sz="1667" dirty="0">
                <a:solidFill>
                  <a:srgbClr val="F2F4F4"/>
                </a:solidFill>
                <a:ea typeface="微软雅黑" panose="020B0503020204020204" pitchFamily="34" charset="-122"/>
                <a:sym typeface="Microsoft YaHei" panose="020B0503020204020204" pitchFamily="34" charset="-122"/>
              </a:rPr>
              <a:t>1,000 </a:t>
            </a:r>
            <a:r>
              <a:rPr lang="zh-CN" altLang="en-US" sz="1667" dirty="0">
                <a:solidFill>
                  <a:srgbClr val="F2F4F4"/>
                </a:solidFill>
                <a:ea typeface="微软雅黑" panose="020B0503020204020204" pitchFamily="34" charset="-122"/>
                <a:sym typeface="Microsoft YaHei" panose="020B0503020204020204" pitchFamily="34" charset="-122"/>
              </a:rPr>
              <a:t>美元</a:t>
            </a:r>
            <a:r>
              <a:rPr lang="en-US" altLang="zh-CN" sz="1667" dirty="0">
                <a:solidFill>
                  <a:srgbClr val="F2F4F4"/>
                </a:solidFill>
                <a:ea typeface="微软雅黑" panose="020B0503020204020204" pitchFamily="34" charset="-122"/>
                <a:sym typeface="Microsoft YaHei" panose="020B0503020204020204" pitchFamily="34" charset="-122"/>
              </a:rPr>
              <a:t>/ TB /</a:t>
            </a:r>
            <a:r>
              <a:rPr lang="zh-CN" altLang="en-US" sz="1667" dirty="0">
                <a:solidFill>
                  <a:srgbClr val="F2F4F4"/>
                </a:solidFill>
                <a:ea typeface="微软雅黑" panose="020B0503020204020204" pitchFamily="34" charset="-122"/>
                <a:sym typeface="Microsoft YaHei" panose="020B0503020204020204" pitchFamily="34" charset="-122"/>
              </a:rPr>
              <a:t>年</a:t>
            </a:r>
          </a:p>
          <a:p>
            <a:pPr marL="285733" indent="-285733">
              <a:buFont typeface="Arial" panose="020B0604020202020204" pitchFamily="34" charset="0"/>
              <a:buChar char="•"/>
            </a:pPr>
            <a:endParaRPr lang="zh-CN" altLang="en-US" sz="2000" dirty="0">
              <a:solidFill>
                <a:srgbClr val="F2F4F4"/>
              </a:solidFill>
              <a:ea typeface="微软雅黑" panose="020B0503020204020204" pitchFamily="34" charset="-122"/>
              <a:sym typeface="Microsoft YaHei" panose="020B0503020204020204" pitchFamily="34" charset="-122"/>
            </a:endParaRPr>
          </a:p>
          <a:p>
            <a:r>
              <a:rPr lang="zh-CN" altLang="en-US" sz="2000" dirty="0">
                <a:solidFill>
                  <a:srgbClr val="F2F4F4"/>
                </a:solidFill>
                <a:ea typeface="微软雅黑" panose="020B0503020204020204" pitchFamily="34" charset="-122"/>
                <a:sym typeface="Microsoft YaHei" panose="020B0503020204020204" pitchFamily="34" charset="-122"/>
              </a:rPr>
              <a:t>数据共享</a:t>
            </a:r>
          </a:p>
          <a:p>
            <a:pPr marL="285733" indent="-285733">
              <a:buFont typeface="Arial" panose="020B0604020202020204" pitchFamily="34" charset="0"/>
              <a:buChar char="•"/>
            </a:pPr>
            <a:r>
              <a:rPr lang="zh-CN" altLang="en-US" sz="1667" dirty="0">
                <a:solidFill>
                  <a:srgbClr val="F2F4F4"/>
                </a:solidFill>
                <a:ea typeface="微软雅黑" panose="020B0503020204020204" pitchFamily="34" charset="-122"/>
                <a:sym typeface="Microsoft YaHei" panose="020B0503020204020204" pitchFamily="34" charset="-122"/>
              </a:rPr>
              <a:t> </a:t>
            </a:r>
            <a:r>
              <a:rPr lang="en-US" altLang="zh-CN" sz="1667" dirty="0">
                <a:solidFill>
                  <a:srgbClr val="F2F4F4"/>
                </a:solidFill>
                <a:ea typeface="微软雅黑" panose="020B0503020204020204" pitchFamily="34" charset="-122"/>
                <a:sym typeface="Microsoft YaHei" panose="020B0503020204020204" pitchFamily="34" charset="-122"/>
              </a:rPr>
              <a:t>Amazon QuickSight</a:t>
            </a:r>
            <a:r>
              <a:rPr lang="zh-CN" altLang="en-US" sz="1667" dirty="0">
                <a:solidFill>
                  <a:srgbClr val="F2F4F4"/>
                </a:solidFill>
                <a:ea typeface="微软雅黑" panose="020B0503020204020204" pitchFamily="34" charset="-122"/>
                <a:sym typeface="Microsoft YaHei" panose="020B0503020204020204" pitchFamily="34" charset="-122"/>
              </a:rPr>
              <a:t>：</a:t>
            </a:r>
            <a:r>
              <a:rPr lang="en-US" altLang="zh-CN" sz="1667" dirty="0">
                <a:solidFill>
                  <a:srgbClr val="F2F4F4"/>
                </a:solidFill>
                <a:ea typeface="微软雅黑" panose="020B0503020204020204" pitchFamily="34" charset="-122"/>
                <a:sym typeface="Microsoft YaHei" panose="020B0503020204020204" pitchFamily="34" charset="-122"/>
              </a:rPr>
              <a:t>30 </a:t>
            </a:r>
            <a:r>
              <a:rPr lang="zh-CN" altLang="en-US" sz="1667" dirty="0">
                <a:solidFill>
                  <a:srgbClr val="F2F4F4"/>
                </a:solidFill>
                <a:ea typeface="微软雅黑" panose="020B0503020204020204" pitchFamily="34" charset="-122"/>
                <a:sym typeface="Microsoft YaHei" panose="020B0503020204020204" pitchFamily="34" charset="-122"/>
              </a:rPr>
              <a:t>分钟 </a:t>
            </a:r>
            <a:r>
              <a:rPr lang="en-US" altLang="zh-CN" sz="1667" dirty="0">
                <a:solidFill>
                  <a:srgbClr val="F2F4F4"/>
                </a:solidFill>
                <a:ea typeface="微软雅黑" panose="020B0503020204020204" pitchFamily="34" charset="-122"/>
                <a:sym typeface="Microsoft YaHei" panose="020B0503020204020204" pitchFamily="34" charset="-122"/>
              </a:rPr>
              <a:t>0.30 </a:t>
            </a:r>
            <a:r>
              <a:rPr lang="zh-CN" altLang="en-US" sz="1667" dirty="0">
                <a:solidFill>
                  <a:srgbClr val="F2F4F4"/>
                </a:solidFill>
                <a:ea typeface="微软雅黑" panose="020B0503020204020204" pitchFamily="34" charset="-122"/>
                <a:sym typeface="Microsoft YaHei" panose="020B0503020204020204" pitchFamily="34" charset="-122"/>
              </a:rPr>
              <a:t>美元</a:t>
            </a:r>
          </a:p>
          <a:p>
            <a:endParaRPr lang="zh-CN" altLang="en-US" sz="2000" dirty="0">
              <a:solidFill>
                <a:srgbClr val="F2F4F4"/>
              </a:solidFill>
              <a:ea typeface="微软雅黑" panose="020B0503020204020204" pitchFamily="34" charset="-122"/>
              <a:sym typeface="Microsoft YaHei" panose="020B0503020204020204" pitchFamily="34" charset="-122"/>
            </a:endParaRPr>
          </a:p>
          <a:p>
            <a:endParaRPr lang="zh-CN" altLang="en-US" sz="2000" dirty="0">
              <a:solidFill>
                <a:srgbClr val="F2F4F4"/>
              </a:solidFill>
              <a:ea typeface="微软雅黑" panose="020B0503020204020204" pitchFamily="34" charset="-122"/>
              <a:sym typeface="Microsoft YaHei" panose="020B0503020204020204" pitchFamily="34" charset="-122"/>
            </a:endParaRPr>
          </a:p>
          <a:p>
            <a:endParaRPr lang="zh-CN" altLang="en-US" sz="2000" dirty="0">
              <a:solidFill>
                <a:srgbClr val="F2F4F4"/>
              </a:solidFill>
              <a:ea typeface="微软雅黑" panose="020B0503020204020204" pitchFamily="34" charset="-122"/>
              <a:sym typeface="Microsoft YaHei" panose="020B0503020204020204" pitchFamily="34" charset="-122"/>
            </a:endParaRPr>
          </a:p>
        </p:txBody>
      </p:sp>
      <p:pic>
        <p:nvPicPr>
          <p:cNvPr id="71" name="Graphic 8">
            <a:extLst>
              <a:ext uri="{FF2B5EF4-FFF2-40B4-BE49-F238E27FC236}">
                <a16:creationId xmlns:a16="http://schemas.microsoft.com/office/drawing/2014/main" id="{C1E072AE-919E-4931-80A6-1088E09C817F}"/>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0411" y="5175860"/>
            <a:ext cx="271556" cy="210472"/>
          </a:xfrm>
          <a:prstGeom prst="rect">
            <a:avLst/>
          </a:prstGeom>
        </p:spPr>
      </p:pic>
      <p:sp>
        <p:nvSpPr>
          <p:cNvPr id="72" name="TextBox 71">
            <a:extLst>
              <a:ext uri="{FF2B5EF4-FFF2-40B4-BE49-F238E27FC236}">
                <a16:creationId xmlns:a16="http://schemas.microsoft.com/office/drawing/2014/main" id="{D5462C3A-B665-49A1-ACF2-0D1375D1F2B1}"/>
              </a:ext>
            </a:extLst>
          </p:cNvPr>
          <p:cNvSpPr txBox="1"/>
          <p:nvPr/>
        </p:nvSpPr>
        <p:spPr>
          <a:xfrm>
            <a:off x="574531" y="5419347"/>
            <a:ext cx="925709" cy="420756"/>
          </a:xfrm>
          <a:prstGeom prst="rect">
            <a:avLst/>
          </a:prstGeom>
          <a:noFill/>
        </p:spPr>
        <p:txBody>
          <a:bodyPr wrap="square" rtlCol="0">
            <a:spAutoFit/>
          </a:bodyPr>
          <a:lstStyle/>
          <a:p>
            <a:pPr algn="ctr">
              <a:defRPr/>
            </a:pPr>
            <a: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AWS Snowball</a:t>
            </a:r>
          </a:p>
        </p:txBody>
      </p:sp>
      <p:sp>
        <p:nvSpPr>
          <p:cNvPr id="73" name="TextBox 72">
            <a:extLst>
              <a:ext uri="{FF2B5EF4-FFF2-40B4-BE49-F238E27FC236}">
                <a16:creationId xmlns:a16="http://schemas.microsoft.com/office/drawing/2014/main" id="{D5462C3A-B665-49A1-ACF2-0D1375D1F2B1}"/>
              </a:ext>
            </a:extLst>
          </p:cNvPr>
          <p:cNvSpPr txBox="1"/>
          <p:nvPr/>
        </p:nvSpPr>
        <p:spPr>
          <a:xfrm>
            <a:off x="1258480" y="5597946"/>
            <a:ext cx="1044691" cy="584968"/>
          </a:xfrm>
          <a:prstGeom prst="rect">
            <a:avLst/>
          </a:prstGeom>
          <a:noFill/>
        </p:spPr>
        <p:txBody>
          <a:bodyPr wrap="square" rtlCol="0">
            <a:spAutoFit/>
          </a:bodyPr>
          <a:lstStyle/>
          <a:p>
            <a:pPr algn="ctr">
              <a:defRPr/>
            </a:pPr>
            <a:endParaRPr lang="zh-CN" altLang="en-US" sz="1067" dirty="0">
              <a:solidFill>
                <a:srgbClr val="F2F4F4"/>
              </a:solidFill>
              <a:latin typeface="Amazon Ember" panose="020B0603020204020204" pitchFamily="34" charset="0"/>
              <a:ea typeface="Microsoft YaHei" panose="020B0503020204020204" pitchFamily="34" charset="-122"/>
              <a:cs typeface="Amazon Ember" panose="020B0603020204020204" pitchFamily="34" charset="0"/>
              <a:sym typeface="Microsoft YaHei" panose="020B0503020204020204" pitchFamily="34" charset="-122"/>
            </a:endParaRPr>
          </a:p>
          <a:p>
            <a:pPr algn="ctr">
              <a:defRPr/>
            </a:pPr>
            <a: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AWS Snowmobile</a:t>
            </a:r>
          </a:p>
        </p:txBody>
      </p:sp>
      <p:sp>
        <p:nvSpPr>
          <p:cNvPr id="74" name="TextBox 73"/>
          <p:cNvSpPr txBox="1"/>
          <p:nvPr/>
        </p:nvSpPr>
        <p:spPr>
          <a:xfrm>
            <a:off x="2906706" y="5813086"/>
            <a:ext cx="1107812" cy="584968"/>
          </a:xfrm>
          <a:prstGeom prst="rect">
            <a:avLst/>
          </a:prstGeom>
          <a:noFill/>
        </p:spPr>
        <p:txBody>
          <a:bodyPr wrap="square" rtlCol="0">
            <a:spAutoFit/>
          </a:bodyPr>
          <a:lstStyle/>
          <a:p>
            <a:pPr algn="ctr"/>
            <a: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Amazon </a:t>
            </a:r>
            <a:b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br>
            <a: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Kinesis</a:t>
            </a:r>
            <a:br>
              <a:rPr sz="2824"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br>
            <a: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Data Firehose</a:t>
            </a:r>
            <a:endParaRPr lang="zh-CN" altLang="en-US" sz="1067" dirty="0">
              <a:solidFill>
                <a:srgbClr val="F2F4F4"/>
              </a:solidFill>
              <a:latin typeface="Amazon Ember" panose="020B0603020204020204" pitchFamily="34" charset="0"/>
              <a:ea typeface="Microsoft YaHei" panose="020B0503020204020204" pitchFamily="34" charset="-122"/>
              <a:cs typeface="Amazon Ember" panose="020B0603020204020204" pitchFamily="34" charset="0"/>
              <a:sym typeface="Microsoft YaHei" panose="020B0503020204020204" pitchFamily="34" charset="-122"/>
            </a:endParaRPr>
          </a:p>
        </p:txBody>
      </p:sp>
      <p:grpSp>
        <p:nvGrpSpPr>
          <p:cNvPr id="75" name="Group 9">
            <a:extLst>
              <a:ext uri="{FF2B5EF4-FFF2-40B4-BE49-F238E27FC236}">
                <a16:creationId xmlns:a16="http://schemas.microsoft.com/office/drawing/2014/main" id="{E70B53CF-31C7-455C-BB9D-197E087F4571}"/>
              </a:ext>
            </a:extLst>
          </p:cNvPr>
          <p:cNvGrpSpPr>
            <a:grpSpLocks noChangeAspect="1"/>
          </p:cNvGrpSpPr>
          <p:nvPr/>
        </p:nvGrpSpPr>
        <p:grpSpPr bwMode="auto">
          <a:xfrm>
            <a:off x="3297520" y="5593995"/>
            <a:ext cx="351608" cy="225068"/>
            <a:chOff x="2578" y="1424"/>
            <a:chExt cx="607" cy="387"/>
          </a:xfrm>
          <a:solidFill>
            <a:schemeClr val="tx1"/>
          </a:solidFill>
        </p:grpSpPr>
        <p:sp>
          <p:nvSpPr>
            <p:cNvPr id="76" name="Oval 10">
              <a:extLst>
                <a:ext uri="{FF2B5EF4-FFF2-40B4-BE49-F238E27FC236}">
                  <a16:creationId xmlns:a16="http://schemas.microsoft.com/office/drawing/2014/main" id="{C8F8D765-313C-4066-8D81-A48D96AAD62D}"/>
                </a:ext>
              </a:extLst>
            </p:cNvPr>
            <p:cNvSpPr>
              <a:spLocks noChangeArrowheads="1"/>
            </p:cNvSpPr>
            <p:nvPr/>
          </p:nvSpPr>
          <p:spPr bwMode="auto">
            <a:xfrm>
              <a:off x="2578" y="1424"/>
              <a:ext cx="385" cy="387"/>
            </a:xfrm>
            <a:prstGeom prst="ellipse">
              <a:avLst/>
            </a:prstGeom>
            <a:grpFill/>
            <a:ln w="8573" cap="flat">
              <a:solidFill>
                <a:schemeClr val="bg1"/>
              </a:solidFill>
              <a:prstDash val="solid"/>
              <a:miter/>
            </a:ln>
          </p:spPr>
          <p:txBody>
            <a:bodyPr vert="horz" wrap="square" lIns="121920" tIns="60960" rIns="121920" bIns="60960" numCol="1" anchor="t" anchorCtr="0" compatLnSpc="1">
              <a:prstTxWarp prst="textNoShape">
                <a:avLst/>
              </a:prstTxWarp>
            </a:bodyPr>
            <a:lstStyle/>
            <a:p>
              <a:endParaRPr lang="en-US" sz="1333">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77" name="Oval 11">
              <a:extLst>
                <a:ext uri="{FF2B5EF4-FFF2-40B4-BE49-F238E27FC236}">
                  <a16:creationId xmlns:a16="http://schemas.microsoft.com/office/drawing/2014/main" id="{75E423B4-BCE4-44D2-8777-8F2D420E6BBC}"/>
                </a:ext>
              </a:extLst>
            </p:cNvPr>
            <p:cNvSpPr>
              <a:spLocks noChangeArrowheads="1"/>
            </p:cNvSpPr>
            <p:nvPr/>
          </p:nvSpPr>
          <p:spPr bwMode="auto">
            <a:xfrm>
              <a:off x="2652" y="1499"/>
              <a:ext cx="236" cy="237"/>
            </a:xfrm>
            <a:prstGeom prst="ellipse">
              <a:avLst/>
            </a:prstGeom>
            <a:grpFill/>
            <a:ln w="8573" cap="flat">
              <a:solidFill>
                <a:schemeClr val="bg1"/>
              </a:solidFill>
              <a:prstDash val="solid"/>
              <a:miter/>
            </a:ln>
          </p:spPr>
          <p:txBody>
            <a:bodyPr vert="horz" wrap="square" lIns="121920" tIns="60960" rIns="121920" bIns="60960" numCol="1" anchor="t" anchorCtr="0" compatLnSpc="1">
              <a:prstTxWarp prst="textNoShape">
                <a:avLst/>
              </a:prstTxWarp>
            </a:bodyPr>
            <a:lstStyle/>
            <a:p>
              <a:endParaRPr lang="en-US" sz="1333">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78" name="Rectangle 12">
              <a:extLst>
                <a:ext uri="{FF2B5EF4-FFF2-40B4-BE49-F238E27FC236}">
                  <a16:creationId xmlns:a16="http://schemas.microsoft.com/office/drawing/2014/main" id="{BC00FDBE-008C-4716-A1D6-B2AA3AA80DA7}"/>
                </a:ext>
              </a:extLst>
            </p:cNvPr>
            <p:cNvSpPr>
              <a:spLocks noChangeArrowheads="1"/>
            </p:cNvSpPr>
            <p:nvPr/>
          </p:nvSpPr>
          <p:spPr bwMode="auto">
            <a:xfrm>
              <a:off x="3025" y="1547"/>
              <a:ext cx="50" cy="144"/>
            </a:xfrm>
            <a:prstGeom prst="rect">
              <a:avLst/>
            </a:prstGeom>
            <a:grpFill/>
            <a:ln w="8573" cap="flat">
              <a:solidFill>
                <a:schemeClr val="bg1"/>
              </a:solidFill>
              <a:prstDash val="solid"/>
              <a:miter/>
            </a:ln>
          </p:spPr>
          <p:txBody>
            <a:bodyPr vert="horz" wrap="square" lIns="121920" tIns="60960" rIns="121920" bIns="60960" numCol="1" anchor="t" anchorCtr="0" compatLnSpc="1">
              <a:prstTxWarp prst="textNoShape">
                <a:avLst/>
              </a:prstTxWarp>
            </a:bodyPr>
            <a:lstStyle/>
            <a:p>
              <a:endParaRPr lang="en-US" sz="1333">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79" name="Rectangle 13">
              <a:extLst>
                <a:ext uri="{FF2B5EF4-FFF2-40B4-BE49-F238E27FC236}">
                  <a16:creationId xmlns:a16="http://schemas.microsoft.com/office/drawing/2014/main" id="{17956B5B-310F-4F17-AAE9-B48A41323727}"/>
                </a:ext>
              </a:extLst>
            </p:cNvPr>
            <p:cNvSpPr>
              <a:spLocks noChangeArrowheads="1"/>
            </p:cNvSpPr>
            <p:nvPr/>
          </p:nvSpPr>
          <p:spPr bwMode="auto">
            <a:xfrm>
              <a:off x="2727" y="1593"/>
              <a:ext cx="87" cy="75"/>
            </a:xfrm>
            <a:prstGeom prst="rect">
              <a:avLst/>
            </a:prstGeom>
            <a:grpFill/>
            <a:ln w="8573" cap="flat">
              <a:solidFill>
                <a:schemeClr val="bg1"/>
              </a:solidFill>
              <a:prstDash val="solid"/>
              <a:miter/>
            </a:ln>
          </p:spPr>
          <p:txBody>
            <a:bodyPr vert="horz" wrap="square" lIns="121920" tIns="60960" rIns="121920" bIns="60960" numCol="1" anchor="t" anchorCtr="0" compatLnSpc="1">
              <a:prstTxWarp prst="textNoShape">
                <a:avLst/>
              </a:prstTxWarp>
            </a:bodyPr>
            <a:lstStyle/>
            <a:p>
              <a:endParaRPr lang="en-US" sz="1333">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80" name="Freeform 14">
              <a:extLst>
                <a:ext uri="{FF2B5EF4-FFF2-40B4-BE49-F238E27FC236}">
                  <a16:creationId xmlns:a16="http://schemas.microsoft.com/office/drawing/2014/main" id="{AF2010DD-965D-42B6-824E-3199559D149E}"/>
                </a:ext>
              </a:extLst>
            </p:cNvPr>
            <p:cNvSpPr>
              <a:spLocks/>
            </p:cNvSpPr>
            <p:nvPr/>
          </p:nvSpPr>
          <p:spPr bwMode="auto">
            <a:xfrm>
              <a:off x="2745" y="1668"/>
              <a:ext cx="50" cy="66"/>
            </a:xfrm>
            <a:custGeom>
              <a:avLst/>
              <a:gdLst>
                <a:gd name="T0" fmla="*/ 0 w 50"/>
                <a:gd name="T1" fmla="*/ 66 h 66"/>
                <a:gd name="T2" fmla="*/ 0 w 50"/>
                <a:gd name="T3" fmla="*/ 0 h 66"/>
                <a:gd name="T4" fmla="*/ 50 w 50"/>
                <a:gd name="T5" fmla="*/ 0 h 66"/>
                <a:gd name="T6" fmla="*/ 50 w 50"/>
                <a:gd name="T7" fmla="*/ 66 h 66"/>
              </a:gdLst>
              <a:ahLst/>
              <a:cxnLst>
                <a:cxn ang="0">
                  <a:pos x="T0" y="T1"/>
                </a:cxn>
                <a:cxn ang="0">
                  <a:pos x="T2" y="T3"/>
                </a:cxn>
                <a:cxn ang="0">
                  <a:pos x="T4" y="T5"/>
                </a:cxn>
                <a:cxn ang="0">
                  <a:pos x="T6" y="T7"/>
                </a:cxn>
              </a:cxnLst>
              <a:rect l="0" t="0" r="r" b="b"/>
              <a:pathLst>
                <a:path w="50" h="66">
                  <a:moveTo>
                    <a:pt x="0" y="66"/>
                  </a:moveTo>
                  <a:lnTo>
                    <a:pt x="0" y="0"/>
                  </a:lnTo>
                  <a:lnTo>
                    <a:pt x="50" y="0"/>
                  </a:lnTo>
                  <a:lnTo>
                    <a:pt x="50" y="66"/>
                  </a:lnTo>
                </a:path>
              </a:pathLst>
            </a:custGeom>
            <a:grpFill/>
            <a:ln w="8573" cap="flat">
              <a:solidFill>
                <a:schemeClr val="bg1"/>
              </a:solidFill>
              <a:prstDash val="solid"/>
              <a:miter/>
            </a:ln>
          </p:spPr>
          <p:txBody>
            <a:bodyPr vert="horz" wrap="square" lIns="121920" tIns="60960" rIns="121920" bIns="60960" numCol="1" anchor="t" anchorCtr="0" compatLnSpc="1">
              <a:prstTxWarp prst="textNoShape">
                <a:avLst/>
              </a:prstTxWarp>
            </a:bodyPr>
            <a:lstStyle/>
            <a:p>
              <a:endParaRPr lang="en-US" sz="1333">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81" name="Line 15">
              <a:extLst>
                <a:ext uri="{FF2B5EF4-FFF2-40B4-BE49-F238E27FC236}">
                  <a16:creationId xmlns:a16="http://schemas.microsoft.com/office/drawing/2014/main" id="{E672D534-F31E-46CE-ACF9-D57DC87E4E1E}"/>
                </a:ext>
              </a:extLst>
            </p:cNvPr>
            <p:cNvSpPr>
              <a:spLocks noChangeShapeType="1"/>
            </p:cNvSpPr>
            <p:nvPr/>
          </p:nvSpPr>
          <p:spPr bwMode="auto">
            <a:xfrm>
              <a:off x="2727" y="1624"/>
              <a:ext cx="87" cy="0"/>
            </a:xfrm>
            <a:prstGeom prst="line">
              <a:avLst/>
            </a:prstGeom>
            <a:grpFill/>
            <a:ln w="8573" cap="flat">
              <a:solidFill>
                <a:schemeClr val="bg1"/>
              </a:solidFill>
              <a:prstDash val="solid"/>
              <a:miter/>
            </a:ln>
          </p:spPr>
          <p:txBody>
            <a:bodyPr vert="horz" wrap="square" lIns="121920" tIns="60960" rIns="121920" bIns="60960" numCol="1" anchor="t" anchorCtr="0" compatLnSpc="1">
              <a:prstTxWarp prst="textNoShape">
                <a:avLst/>
              </a:prstTxWarp>
            </a:bodyPr>
            <a:lstStyle/>
            <a:p>
              <a:endParaRPr lang="en-US" sz="1333">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82" name="Line 16">
              <a:extLst>
                <a:ext uri="{FF2B5EF4-FFF2-40B4-BE49-F238E27FC236}">
                  <a16:creationId xmlns:a16="http://schemas.microsoft.com/office/drawing/2014/main" id="{32188F67-D990-480B-890D-CC5338AADCC1}"/>
                </a:ext>
              </a:extLst>
            </p:cNvPr>
            <p:cNvSpPr>
              <a:spLocks noChangeShapeType="1"/>
            </p:cNvSpPr>
            <p:nvPr/>
          </p:nvSpPr>
          <p:spPr bwMode="auto">
            <a:xfrm>
              <a:off x="2884" y="1647"/>
              <a:ext cx="141" cy="0"/>
            </a:xfrm>
            <a:prstGeom prst="line">
              <a:avLst/>
            </a:prstGeom>
            <a:grpFill/>
            <a:ln w="8573" cap="flat">
              <a:solidFill>
                <a:schemeClr val="bg1"/>
              </a:solidFill>
              <a:prstDash val="solid"/>
              <a:miter/>
            </a:ln>
          </p:spPr>
          <p:txBody>
            <a:bodyPr vert="horz" wrap="square" lIns="121920" tIns="60960" rIns="121920" bIns="60960" numCol="1" anchor="t" anchorCtr="0" compatLnSpc="1">
              <a:prstTxWarp prst="textNoShape">
                <a:avLst/>
              </a:prstTxWarp>
            </a:bodyPr>
            <a:lstStyle/>
            <a:p>
              <a:endParaRPr lang="en-US" sz="1333">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83" name="Line 17">
              <a:extLst>
                <a:ext uri="{FF2B5EF4-FFF2-40B4-BE49-F238E27FC236}">
                  <a16:creationId xmlns:a16="http://schemas.microsoft.com/office/drawing/2014/main" id="{E717E64F-8A29-4223-B43E-70C91B54E230}"/>
                </a:ext>
              </a:extLst>
            </p:cNvPr>
            <p:cNvSpPr>
              <a:spLocks noChangeShapeType="1"/>
            </p:cNvSpPr>
            <p:nvPr/>
          </p:nvSpPr>
          <p:spPr bwMode="auto">
            <a:xfrm>
              <a:off x="2963" y="1593"/>
              <a:ext cx="62" cy="0"/>
            </a:xfrm>
            <a:prstGeom prst="line">
              <a:avLst/>
            </a:prstGeom>
            <a:grpFill/>
            <a:ln w="8573" cap="flat">
              <a:solidFill>
                <a:schemeClr val="bg1"/>
              </a:solidFill>
              <a:prstDash val="solid"/>
              <a:miter/>
            </a:ln>
          </p:spPr>
          <p:txBody>
            <a:bodyPr vert="horz" wrap="square" lIns="121920" tIns="60960" rIns="121920" bIns="60960" numCol="1" anchor="t" anchorCtr="0" compatLnSpc="1">
              <a:prstTxWarp prst="textNoShape">
                <a:avLst/>
              </a:prstTxWarp>
            </a:bodyPr>
            <a:lstStyle/>
            <a:p>
              <a:endParaRPr lang="en-US" sz="1333">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84" name="Freeform 18">
              <a:extLst>
                <a:ext uri="{FF2B5EF4-FFF2-40B4-BE49-F238E27FC236}">
                  <a16:creationId xmlns:a16="http://schemas.microsoft.com/office/drawing/2014/main" id="{88C0562E-7FF5-4AD7-93F8-1A1CCD02B116}"/>
                </a:ext>
              </a:extLst>
            </p:cNvPr>
            <p:cNvSpPr>
              <a:spLocks/>
            </p:cNvSpPr>
            <p:nvPr/>
          </p:nvSpPr>
          <p:spPr bwMode="auto">
            <a:xfrm>
              <a:off x="3075" y="1574"/>
              <a:ext cx="66" cy="94"/>
            </a:xfrm>
            <a:custGeom>
              <a:avLst/>
              <a:gdLst>
                <a:gd name="T0" fmla="*/ 66 w 66"/>
                <a:gd name="T1" fmla="*/ 65 h 94"/>
                <a:gd name="T2" fmla="*/ 0 w 66"/>
                <a:gd name="T3" fmla="*/ 94 h 94"/>
                <a:gd name="T4" fmla="*/ 0 w 66"/>
                <a:gd name="T5" fmla="*/ 0 h 94"/>
                <a:gd name="T6" fmla="*/ 66 w 66"/>
                <a:gd name="T7" fmla="*/ 29 h 94"/>
                <a:gd name="T8" fmla="*/ 66 w 66"/>
                <a:gd name="T9" fmla="*/ 65 h 94"/>
              </a:gdLst>
              <a:ahLst/>
              <a:cxnLst>
                <a:cxn ang="0">
                  <a:pos x="T0" y="T1"/>
                </a:cxn>
                <a:cxn ang="0">
                  <a:pos x="T2" y="T3"/>
                </a:cxn>
                <a:cxn ang="0">
                  <a:pos x="T4" y="T5"/>
                </a:cxn>
                <a:cxn ang="0">
                  <a:pos x="T6" y="T7"/>
                </a:cxn>
                <a:cxn ang="0">
                  <a:pos x="T8" y="T9"/>
                </a:cxn>
              </a:cxnLst>
              <a:rect l="0" t="0" r="r" b="b"/>
              <a:pathLst>
                <a:path w="66" h="94">
                  <a:moveTo>
                    <a:pt x="66" y="65"/>
                  </a:moveTo>
                  <a:lnTo>
                    <a:pt x="0" y="94"/>
                  </a:lnTo>
                  <a:lnTo>
                    <a:pt x="0" y="0"/>
                  </a:lnTo>
                  <a:lnTo>
                    <a:pt x="66" y="29"/>
                  </a:lnTo>
                  <a:lnTo>
                    <a:pt x="66" y="65"/>
                  </a:lnTo>
                  <a:close/>
                </a:path>
              </a:pathLst>
            </a:custGeom>
            <a:grpFill/>
            <a:ln w="8573" cap="flat">
              <a:solidFill>
                <a:schemeClr val="bg1"/>
              </a:solidFill>
              <a:prstDash val="solid"/>
              <a:miter/>
            </a:ln>
          </p:spPr>
          <p:txBody>
            <a:bodyPr vert="horz" wrap="square" lIns="121920" tIns="60960" rIns="121920" bIns="60960" numCol="1" anchor="t" anchorCtr="0" compatLnSpc="1">
              <a:prstTxWarp prst="textNoShape">
                <a:avLst/>
              </a:prstTxWarp>
            </a:bodyPr>
            <a:lstStyle/>
            <a:p>
              <a:endParaRPr lang="en-US" sz="1333">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85" name="Line 19">
              <a:extLst>
                <a:ext uri="{FF2B5EF4-FFF2-40B4-BE49-F238E27FC236}">
                  <a16:creationId xmlns:a16="http://schemas.microsoft.com/office/drawing/2014/main" id="{6AE7CE0A-E2E5-4081-AB52-64CA692C2D94}"/>
                </a:ext>
              </a:extLst>
            </p:cNvPr>
            <p:cNvSpPr>
              <a:spLocks noChangeShapeType="1"/>
            </p:cNvSpPr>
            <p:nvPr/>
          </p:nvSpPr>
          <p:spPr bwMode="auto">
            <a:xfrm>
              <a:off x="3185" y="1597"/>
              <a:ext cx="0" cy="48"/>
            </a:xfrm>
            <a:prstGeom prst="line">
              <a:avLst/>
            </a:prstGeom>
            <a:grpFill/>
            <a:ln w="8573" cap="flat">
              <a:solidFill>
                <a:schemeClr val="bg1"/>
              </a:solidFill>
              <a:prstDash val="solid"/>
              <a:miter/>
            </a:ln>
          </p:spPr>
          <p:txBody>
            <a:bodyPr vert="horz" wrap="square" lIns="121920" tIns="60960" rIns="121920" bIns="60960" numCol="1" anchor="t" anchorCtr="0" compatLnSpc="1">
              <a:prstTxWarp prst="textNoShape">
                <a:avLst/>
              </a:prstTxWarp>
            </a:bodyPr>
            <a:lstStyle/>
            <a:p>
              <a:endParaRPr lang="en-US" sz="1333">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grpSp>
      <p:sp>
        <p:nvSpPr>
          <p:cNvPr id="86" name="TextBox 85"/>
          <p:cNvSpPr txBox="1"/>
          <p:nvPr/>
        </p:nvSpPr>
        <p:spPr>
          <a:xfrm>
            <a:off x="3602342" y="5486419"/>
            <a:ext cx="1392059" cy="584968"/>
          </a:xfrm>
          <a:prstGeom prst="rect">
            <a:avLst/>
          </a:prstGeom>
          <a:noFill/>
        </p:spPr>
        <p:txBody>
          <a:bodyPr wrap="square" rtlCol="0">
            <a:spAutoFit/>
          </a:bodyPr>
          <a:lstStyle/>
          <a:p>
            <a:pPr algn="ctr"/>
            <a: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Amazon </a:t>
            </a:r>
            <a:b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br>
            <a: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Kinesis</a:t>
            </a:r>
            <a:br>
              <a:rPr sz="2824"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br>
            <a: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Data Streams</a:t>
            </a:r>
          </a:p>
        </p:txBody>
      </p:sp>
      <p:pic>
        <p:nvPicPr>
          <p:cNvPr id="111" name="Graphic 83">
            <a:extLst>
              <a:ext uri="{FF2B5EF4-FFF2-40B4-BE49-F238E27FC236}">
                <a16:creationId xmlns:a16="http://schemas.microsoft.com/office/drawing/2014/main" id="{24BD52B2-8C40-42EC-83E6-B16FA657DE75}"/>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152451" y="5281679"/>
            <a:ext cx="261237" cy="236053"/>
          </a:xfrm>
          <a:prstGeom prst="rect">
            <a:avLst/>
          </a:prstGeom>
        </p:spPr>
      </p:pic>
      <p:pic>
        <p:nvPicPr>
          <p:cNvPr id="112" name="Graphic 25">
            <a:extLst>
              <a:ext uri="{FF2B5EF4-FFF2-40B4-BE49-F238E27FC236}">
                <a16:creationId xmlns:a16="http://schemas.microsoft.com/office/drawing/2014/main" id="{0C76E887-DEAA-48AC-973F-9E66146888AE}"/>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612177" y="5558272"/>
            <a:ext cx="362240" cy="173937"/>
          </a:xfrm>
          <a:prstGeom prst="rect">
            <a:avLst/>
          </a:prstGeom>
        </p:spPr>
      </p:pic>
      <p:sp>
        <p:nvSpPr>
          <p:cNvPr id="113" name="Freeform: Shape 36">
            <a:extLst>
              <a:ext uri="{FF2B5EF4-FFF2-40B4-BE49-F238E27FC236}">
                <a16:creationId xmlns:a16="http://schemas.microsoft.com/office/drawing/2014/main" id="{699F44DA-6F24-4103-AC3B-1ABC50E164EC}"/>
              </a:ext>
            </a:extLst>
          </p:cNvPr>
          <p:cNvSpPr/>
          <p:nvPr/>
        </p:nvSpPr>
        <p:spPr>
          <a:xfrm>
            <a:off x="1082129" y="4926980"/>
            <a:ext cx="139095" cy="206048"/>
          </a:xfrm>
          <a:custGeom>
            <a:avLst/>
            <a:gdLst>
              <a:gd name="connsiteX0" fmla="*/ 0 w 111125"/>
              <a:gd name="connsiteY0" fmla="*/ 298450 h 298450"/>
              <a:gd name="connsiteX1" fmla="*/ 0 w 111125"/>
              <a:gd name="connsiteY1" fmla="*/ 111125 h 298450"/>
              <a:gd name="connsiteX2" fmla="*/ 111125 w 111125"/>
              <a:gd name="connsiteY2" fmla="*/ 0 h 298450"/>
            </a:gdLst>
            <a:ahLst/>
            <a:cxnLst>
              <a:cxn ang="0">
                <a:pos x="connsiteX0" y="connsiteY0"/>
              </a:cxn>
              <a:cxn ang="0">
                <a:pos x="connsiteX1" y="connsiteY1"/>
              </a:cxn>
              <a:cxn ang="0">
                <a:pos x="connsiteX2" y="connsiteY2"/>
              </a:cxn>
            </a:cxnLst>
            <a:rect l="l" t="t" r="r" b="b"/>
            <a:pathLst>
              <a:path w="111125" h="298450">
                <a:moveTo>
                  <a:pt x="0" y="298450"/>
                </a:moveTo>
                <a:lnTo>
                  <a:pt x="0" y="111125"/>
                </a:lnTo>
                <a:lnTo>
                  <a:pt x="111125" y="0"/>
                </a:lnTo>
              </a:path>
            </a:pathLst>
          </a:custGeom>
          <a:noFill/>
          <a:ln w="19050">
            <a:solidFill>
              <a:schemeClr val="accent1"/>
            </a:solidFill>
            <a:tailEnd type="arrow" w="lg"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114" name="Freeform: Shape 87">
            <a:extLst>
              <a:ext uri="{FF2B5EF4-FFF2-40B4-BE49-F238E27FC236}">
                <a16:creationId xmlns:a16="http://schemas.microsoft.com/office/drawing/2014/main" id="{914AB477-F2E7-494B-8390-E2FB16B9C192}"/>
              </a:ext>
            </a:extLst>
          </p:cNvPr>
          <p:cNvSpPr/>
          <p:nvPr/>
        </p:nvSpPr>
        <p:spPr>
          <a:xfrm flipH="1">
            <a:off x="4138036" y="5030664"/>
            <a:ext cx="139095" cy="206048"/>
          </a:xfrm>
          <a:custGeom>
            <a:avLst/>
            <a:gdLst>
              <a:gd name="connsiteX0" fmla="*/ 0 w 111125"/>
              <a:gd name="connsiteY0" fmla="*/ 298450 h 298450"/>
              <a:gd name="connsiteX1" fmla="*/ 0 w 111125"/>
              <a:gd name="connsiteY1" fmla="*/ 111125 h 298450"/>
              <a:gd name="connsiteX2" fmla="*/ 111125 w 111125"/>
              <a:gd name="connsiteY2" fmla="*/ 0 h 298450"/>
            </a:gdLst>
            <a:ahLst/>
            <a:cxnLst>
              <a:cxn ang="0">
                <a:pos x="connsiteX0" y="connsiteY0"/>
              </a:cxn>
              <a:cxn ang="0">
                <a:pos x="connsiteX1" y="connsiteY1"/>
              </a:cxn>
              <a:cxn ang="0">
                <a:pos x="connsiteX2" y="connsiteY2"/>
              </a:cxn>
            </a:cxnLst>
            <a:rect l="l" t="t" r="r" b="b"/>
            <a:pathLst>
              <a:path w="111125" h="298450">
                <a:moveTo>
                  <a:pt x="0" y="298450"/>
                </a:moveTo>
                <a:lnTo>
                  <a:pt x="0" y="111125"/>
                </a:lnTo>
                <a:lnTo>
                  <a:pt x="111125" y="0"/>
                </a:lnTo>
              </a:path>
            </a:pathLst>
          </a:custGeom>
          <a:noFill/>
          <a:ln w="19050">
            <a:solidFill>
              <a:schemeClr val="accent1"/>
            </a:solidFill>
            <a:tailEnd type="arrow" w="lg"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cxnSp>
        <p:nvCxnSpPr>
          <p:cNvPr id="115" name="Straight Arrow Connector 114">
            <a:extLst>
              <a:ext uri="{FF2B5EF4-FFF2-40B4-BE49-F238E27FC236}">
                <a16:creationId xmlns:a16="http://schemas.microsoft.com/office/drawing/2014/main" id="{CB1BB4C0-8F9A-4E51-8746-F7002022B68A}"/>
              </a:ext>
            </a:extLst>
          </p:cNvPr>
          <p:cNvCxnSpPr>
            <a:cxnSpLocks/>
          </p:cNvCxnSpPr>
          <p:nvPr/>
        </p:nvCxnSpPr>
        <p:spPr>
          <a:xfrm flipV="1">
            <a:off x="1805417" y="5331409"/>
            <a:ext cx="0" cy="208483"/>
          </a:xfrm>
          <a:prstGeom prst="straightConnector1">
            <a:avLst/>
          </a:prstGeom>
          <a:noFill/>
          <a:ln w="19050">
            <a:solidFill>
              <a:schemeClr val="accent1"/>
            </a:solidFill>
            <a:tailEnd type="arrow" w="lg" len="sm"/>
          </a:ln>
          <a:effectLst/>
        </p:spPr>
        <p:style>
          <a:lnRef idx="1">
            <a:schemeClr val="accent1"/>
          </a:lnRef>
          <a:fillRef idx="3">
            <a:schemeClr val="accent1"/>
          </a:fillRef>
          <a:effectRef idx="2">
            <a:schemeClr val="accent1"/>
          </a:effectRef>
          <a:fontRef idx="minor">
            <a:schemeClr val="lt1"/>
          </a:fontRef>
        </p:style>
      </p:cxnSp>
      <p:cxnSp>
        <p:nvCxnSpPr>
          <p:cNvPr id="116" name="Straight Arrow Connector 115">
            <a:extLst>
              <a:ext uri="{FF2B5EF4-FFF2-40B4-BE49-F238E27FC236}">
                <a16:creationId xmlns:a16="http://schemas.microsoft.com/office/drawing/2014/main" id="{B89BB30E-AF93-4B66-B6FC-CE0E6F06D835}"/>
              </a:ext>
            </a:extLst>
          </p:cNvPr>
          <p:cNvCxnSpPr>
            <a:cxnSpLocks/>
          </p:cNvCxnSpPr>
          <p:nvPr/>
        </p:nvCxnSpPr>
        <p:spPr>
          <a:xfrm flipV="1">
            <a:off x="3402075" y="5347404"/>
            <a:ext cx="0" cy="208483"/>
          </a:xfrm>
          <a:prstGeom prst="straightConnector1">
            <a:avLst/>
          </a:prstGeom>
          <a:noFill/>
          <a:ln w="19050">
            <a:solidFill>
              <a:schemeClr val="accent1"/>
            </a:solidFill>
            <a:tailEnd type="arrow" w="lg" len="sm"/>
          </a:ln>
          <a:effectLst/>
        </p:spPr>
        <p:style>
          <a:lnRef idx="1">
            <a:schemeClr val="accent1"/>
          </a:lnRef>
          <a:fillRef idx="3">
            <a:schemeClr val="accent1"/>
          </a:fillRef>
          <a:effectRef idx="2">
            <a:schemeClr val="accent1"/>
          </a:effectRef>
          <a:fontRef idx="minor">
            <a:schemeClr val="lt1"/>
          </a:fontRef>
        </p:style>
      </p:cxnSp>
      <p:sp>
        <p:nvSpPr>
          <p:cNvPr id="131" name="TextBox 130">
            <a:extLst>
              <a:ext uri="{FF2B5EF4-FFF2-40B4-BE49-F238E27FC236}">
                <a16:creationId xmlns:a16="http://schemas.microsoft.com/office/drawing/2014/main" id="{D5462C3A-B665-49A1-ACF2-0D1375D1F2B1}"/>
              </a:ext>
            </a:extLst>
          </p:cNvPr>
          <p:cNvSpPr txBox="1"/>
          <p:nvPr/>
        </p:nvSpPr>
        <p:spPr>
          <a:xfrm>
            <a:off x="-1811" y="2400558"/>
            <a:ext cx="1247391" cy="461665"/>
          </a:xfrm>
          <a:prstGeom prst="rect">
            <a:avLst/>
          </a:prstGeom>
          <a:noFill/>
        </p:spPr>
        <p:txBody>
          <a:bodyPr wrap="square" rtlCol="0">
            <a:spAutoFit/>
          </a:bodyPr>
          <a:lstStyle/>
          <a:p>
            <a:pPr algn="ctr">
              <a:defRPr/>
            </a:pPr>
            <a:r>
              <a:rPr lang="en-US" altLang="zh-CN"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Amazon Redshift</a:t>
            </a:r>
          </a:p>
        </p:txBody>
      </p:sp>
      <p:sp>
        <p:nvSpPr>
          <p:cNvPr id="132" name="TextBox 131">
            <a:extLst>
              <a:ext uri="{FF2B5EF4-FFF2-40B4-BE49-F238E27FC236}">
                <a16:creationId xmlns:a16="http://schemas.microsoft.com/office/drawing/2014/main" id="{D5462C3A-B665-49A1-ACF2-0D1375D1F2B1}"/>
              </a:ext>
            </a:extLst>
          </p:cNvPr>
          <p:cNvSpPr txBox="1"/>
          <p:nvPr/>
        </p:nvSpPr>
        <p:spPr>
          <a:xfrm>
            <a:off x="1326777" y="1311605"/>
            <a:ext cx="765288" cy="461665"/>
          </a:xfrm>
          <a:prstGeom prst="rect">
            <a:avLst/>
          </a:prstGeom>
          <a:noFill/>
        </p:spPr>
        <p:txBody>
          <a:bodyPr wrap="square" rtlCol="0">
            <a:spAutoFit/>
          </a:bodyPr>
          <a:lstStyle/>
          <a:p>
            <a:pPr algn="ctr">
              <a:defRPr/>
            </a:pPr>
            <a:r>
              <a:rPr lang="en-US" altLang="zh-CN"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Amazon EMR</a:t>
            </a:r>
          </a:p>
        </p:txBody>
      </p:sp>
      <p:sp>
        <p:nvSpPr>
          <p:cNvPr id="133" name="TextBox 132">
            <a:extLst>
              <a:ext uri="{FF2B5EF4-FFF2-40B4-BE49-F238E27FC236}">
                <a16:creationId xmlns:a16="http://schemas.microsoft.com/office/drawing/2014/main" id="{D5462C3A-B665-49A1-ACF2-0D1375D1F2B1}"/>
              </a:ext>
            </a:extLst>
          </p:cNvPr>
          <p:cNvSpPr txBox="1"/>
          <p:nvPr/>
        </p:nvSpPr>
        <p:spPr>
          <a:xfrm>
            <a:off x="1967803" y="1078935"/>
            <a:ext cx="998453" cy="461665"/>
          </a:xfrm>
          <a:prstGeom prst="rect">
            <a:avLst/>
          </a:prstGeom>
          <a:noFill/>
        </p:spPr>
        <p:txBody>
          <a:bodyPr wrap="square" rtlCol="0">
            <a:spAutoFit/>
          </a:bodyPr>
          <a:lstStyle/>
          <a:p>
            <a:pPr algn="ctr">
              <a:defRPr/>
            </a:pPr>
            <a:r>
              <a:rPr lang="en-US" altLang="zh-CN"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Amazon</a:t>
            </a:r>
            <a:br>
              <a:rPr lang="en-US" altLang="zh-CN"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br>
            <a:r>
              <a:rPr lang="en-US" altLang="zh-CN"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Athena</a:t>
            </a:r>
          </a:p>
        </p:txBody>
      </p:sp>
      <p:sp>
        <p:nvSpPr>
          <p:cNvPr id="134" name="TextBox 133">
            <a:extLst>
              <a:ext uri="{FF2B5EF4-FFF2-40B4-BE49-F238E27FC236}">
                <a16:creationId xmlns:a16="http://schemas.microsoft.com/office/drawing/2014/main" id="{D5462C3A-B665-49A1-ACF2-0D1375D1F2B1}"/>
              </a:ext>
            </a:extLst>
          </p:cNvPr>
          <p:cNvSpPr txBox="1"/>
          <p:nvPr/>
        </p:nvSpPr>
        <p:spPr>
          <a:xfrm>
            <a:off x="2848260" y="1137634"/>
            <a:ext cx="765288" cy="461665"/>
          </a:xfrm>
          <a:prstGeom prst="rect">
            <a:avLst/>
          </a:prstGeom>
          <a:noFill/>
        </p:spPr>
        <p:txBody>
          <a:bodyPr wrap="square" rtlCol="0">
            <a:spAutoFit/>
          </a:bodyPr>
          <a:lstStyle/>
          <a:p>
            <a:pPr algn="ctr">
              <a:defRPr/>
            </a:pPr>
            <a:r>
              <a:rPr lang="en-US" altLang="zh-CN" sz="1200" dirty="0" err="1">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AmazonKinesis</a:t>
            </a:r>
            <a:endParaRPr lang="en-US" altLang="zh-CN" sz="1200"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135" name="TextBox 134">
            <a:extLst>
              <a:ext uri="{FF2B5EF4-FFF2-40B4-BE49-F238E27FC236}">
                <a16:creationId xmlns:a16="http://schemas.microsoft.com/office/drawing/2014/main" id="{D5462C3A-B665-49A1-ACF2-0D1375D1F2B1}"/>
              </a:ext>
            </a:extLst>
          </p:cNvPr>
          <p:cNvSpPr txBox="1"/>
          <p:nvPr/>
        </p:nvSpPr>
        <p:spPr>
          <a:xfrm>
            <a:off x="3598142" y="1484234"/>
            <a:ext cx="1700669" cy="461665"/>
          </a:xfrm>
          <a:prstGeom prst="rect">
            <a:avLst/>
          </a:prstGeom>
          <a:noFill/>
        </p:spPr>
        <p:txBody>
          <a:bodyPr wrap="square" rtlCol="0">
            <a:spAutoFit/>
          </a:bodyPr>
          <a:lstStyle/>
          <a:p>
            <a:pPr algn="ctr">
              <a:defRPr/>
            </a:pPr>
            <a:r>
              <a:rPr lang="en-US" altLang="zh-CN" sz="1200"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Amazon </a:t>
            </a:r>
            <a:r>
              <a:rPr lang="en-US" altLang="zh-CN" sz="1200" dirty="0" err="1">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Elasticsearch</a:t>
            </a:r>
            <a:r>
              <a:rPr lang="en-US" altLang="zh-CN" sz="1200"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 Service</a:t>
            </a:r>
          </a:p>
        </p:txBody>
      </p:sp>
      <p:pic>
        <p:nvPicPr>
          <p:cNvPr id="122" name="Graphic 66">
            <a:extLst>
              <a:ext uri="{FF2B5EF4-FFF2-40B4-BE49-F238E27FC236}">
                <a16:creationId xmlns:a16="http://schemas.microsoft.com/office/drawing/2014/main" id="{174D9209-517B-4D8D-8208-30D63CF1722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63545" y="5719060"/>
            <a:ext cx="263268" cy="238432"/>
          </a:xfrm>
          <a:prstGeom prst="rect">
            <a:avLst/>
          </a:prstGeom>
        </p:spPr>
      </p:pic>
      <p:sp>
        <p:nvSpPr>
          <p:cNvPr id="127" name="TextBox 126"/>
          <p:cNvSpPr txBox="1"/>
          <p:nvPr/>
        </p:nvSpPr>
        <p:spPr>
          <a:xfrm>
            <a:off x="1886002" y="5948249"/>
            <a:ext cx="1392059" cy="584968"/>
          </a:xfrm>
          <a:prstGeom prst="rect">
            <a:avLst/>
          </a:prstGeom>
          <a:noFill/>
        </p:spPr>
        <p:txBody>
          <a:bodyPr wrap="square" rtlCol="0">
            <a:spAutoFit/>
          </a:bodyPr>
          <a:lstStyle/>
          <a:p>
            <a:pPr algn="ctr"/>
            <a: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Amazon </a:t>
            </a:r>
            <a:b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br>
            <a: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Kinesis</a:t>
            </a:r>
            <a:br>
              <a:rPr sz="2824"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br>
            <a:r>
              <a:rPr lang="en-US" altLang="zh-CN" sz="10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Video Streams</a:t>
            </a:r>
            <a:endParaRPr lang="zh-CN" altLang="en-US" sz="1067" dirty="0">
              <a:solidFill>
                <a:srgbClr val="F2F4F4"/>
              </a:solidFill>
              <a:latin typeface="Amazon Ember" panose="020B0603020204020204" pitchFamily="34" charset="0"/>
              <a:ea typeface="Microsoft YaHei" panose="020B0503020204020204" pitchFamily="34" charset="-122"/>
              <a:cs typeface="Amazon Ember" panose="020B0603020204020204" pitchFamily="34" charset="0"/>
              <a:sym typeface="Microsoft YaHei" panose="020B0503020204020204" pitchFamily="34" charset="-122"/>
            </a:endParaRPr>
          </a:p>
        </p:txBody>
      </p:sp>
      <p:cxnSp>
        <p:nvCxnSpPr>
          <p:cNvPr id="128" name="Straight Arrow Connector 127">
            <a:extLst>
              <a:ext uri="{FF2B5EF4-FFF2-40B4-BE49-F238E27FC236}">
                <a16:creationId xmlns:a16="http://schemas.microsoft.com/office/drawing/2014/main" id="{B89BB30E-AF93-4B66-B6FC-CE0E6F06D835}"/>
              </a:ext>
            </a:extLst>
          </p:cNvPr>
          <p:cNvCxnSpPr>
            <a:cxnSpLocks/>
          </p:cNvCxnSpPr>
          <p:nvPr/>
        </p:nvCxnSpPr>
        <p:spPr>
          <a:xfrm flipV="1">
            <a:off x="2582031" y="5480028"/>
            <a:ext cx="0" cy="208483"/>
          </a:xfrm>
          <a:prstGeom prst="straightConnector1">
            <a:avLst/>
          </a:prstGeom>
          <a:noFill/>
          <a:ln w="19050">
            <a:solidFill>
              <a:schemeClr val="accent1"/>
            </a:solidFill>
            <a:tailEnd type="arrow" w="lg" len="sm"/>
          </a:ln>
          <a:effectLst/>
        </p:spPr>
        <p:style>
          <a:lnRef idx="1">
            <a:schemeClr val="accent1"/>
          </a:lnRef>
          <a:fillRef idx="3">
            <a:schemeClr val="accent1"/>
          </a:fillRef>
          <a:effectRef idx="2">
            <a:schemeClr val="accent1"/>
          </a:effectRef>
          <a:fontRef idx="minor">
            <a:schemeClr val="lt1"/>
          </a:fontRef>
        </p:style>
      </p:cxnSp>
      <p:sp>
        <p:nvSpPr>
          <p:cNvPr id="130" name="TextBox 129">
            <a:extLst>
              <a:ext uri="{FF2B5EF4-FFF2-40B4-BE49-F238E27FC236}">
                <a16:creationId xmlns:a16="http://schemas.microsoft.com/office/drawing/2014/main" id="{D5462C3A-B665-49A1-ACF2-0D1375D1F2B1}"/>
              </a:ext>
            </a:extLst>
          </p:cNvPr>
          <p:cNvSpPr txBox="1"/>
          <p:nvPr/>
        </p:nvSpPr>
        <p:spPr>
          <a:xfrm>
            <a:off x="3911266" y="2342019"/>
            <a:ext cx="1797120" cy="276999"/>
          </a:xfrm>
          <a:prstGeom prst="rect">
            <a:avLst/>
          </a:prstGeom>
          <a:noFill/>
        </p:spPr>
        <p:txBody>
          <a:bodyPr wrap="square" rtlCol="0">
            <a:spAutoFit/>
          </a:bodyPr>
          <a:lstStyle/>
          <a:p>
            <a:pPr algn="ctr">
              <a:defRPr/>
            </a:pPr>
            <a:r>
              <a:rPr lang="zh-CN" altLang="en-US" sz="1200" dirty="0">
                <a:solidFill>
                  <a:srgbClr val="F2F4F4"/>
                </a:solidFill>
                <a:latin typeface="Amazon Ember" panose="020B0603020204020204" pitchFamily="34" charset="0"/>
                <a:ea typeface="Microsoft YaHei" panose="020B0503020204020204" pitchFamily="34" charset="-122"/>
                <a:cs typeface="Amazon Ember" panose="020B0603020204020204" pitchFamily="34" charset="0"/>
                <a:sym typeface="Microsoft YaHei" panose="020B0503020204020204" pitchFamily="34" charset="-122"/>
              </a:rPr>
              <a:t>人工智能服务</a:t>
            </a:r>
          </a:p>
        </p:txBody>
      </p:sp>
      <p:pic>
        <p:nvPicPr>
          <p:cNvPr id="129" name="Picture 128"/>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30546" y="2811311"/>
            <a:ext cx="303332" cy="303332"/>
          </a:xfrm>
          <a:prstGeom prst="rect">
            <a:avLst/>
          </a:prstGeom>
          <a:solidFill>
            <a:schemeClr val="bg1"/>
          </a:solidFill>
          <a:ln>
            <a:solidFill>
              <a:schemeClr val="bg1"/>
            </a:solidFill>
          </a:ln>
        </p:spPr>
      </p:pic>
      <p:pic>
        <p:nvPicPr>
          <p:cNvPr id="137" name="Picture 13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583254" y="1728514"/>
            <a:ext cx="333883" cy="333883"/>
          </a:xfrm>
          <a:prstGeom prst="rect">
            <a:avLst/>
          </a:prstGeom>
          <a:solidFill>
            <a:schemeClr val="bg1"/>
          </a:solidFill>
          <a:ln>
            <a:solidFill>
              <a:schemeClr val="bg1"/>
            </a:solidFill>
          </a:ln>
        </p:spPr>
      </p:pic>
      <p:pic>
        <p:nvPicPr>
          <p:cNvPr id="138" name="Picture 13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25650" y="1545048"/>
            <a:ext cx="314096" cy="314096"/>
          </a:xfrm>
          <a:prstGeom prst="rect">
            <a:avLst/>
          </a:prstGeom>
          <a:solidFill>
            <a:schemeClr val="bg1"/>
          </a:solidFill>
          <a:ln>
            <a:solidFill>
              <a:schemeClr val="bg1"/>
            </a:solidFill>
          </a:ln>
        </p:spPr>
      </p:pic>
      <p:pic>
        <p:nvPicPr>
          <p:cNvPr id="139" name="Picture 13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826798" y="1758526"/>
            <a:ext cx="332207" cy="332207"/>
          </a:xfrm>
          <a:prstGeom prst="rect">
            <a:avLst/>
          </a:prstGeom>
          <a:solidFill>
            <a:schemeClr val="bg1"/>
          </a:solidFill>
          <a:ln>
            <a:solidFill>
              <a:schemeClr val="bg1"/>
            </a:solidFill>
          </a:ln>
        </p:spPr>
      </p:pic>
      <p:pic>
        <p:nvPicPr>
          <p:cNvPr id="140" name="Picture 139"/>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032112" y="1588701"/>
            <a:ext cx="296749" cy="296749"/>
          </a:xfrm>
          <a:prstGeom prst="rect">
            <a:avLst/>
          </a:prstGeom>
          <a:solidFill>
            <a:schemeClr val="bg1"/>
          </a:solidFill>
          <a:ln>
            <a:solidFill>
              <a:schemeClr val="bg1"/>
            </a:solidFill>
          </a:ln>
        </p:spPr>
      </p:pic>
      <p:cxnSp>
        <p:nvCxnSpPr>
          <p:cNvPr id="119" name="Straight Connector 118">
            <a:extLst>
              <a:ext uri="{FF2B5EF4-FFF2-40B4-BE49-F238E27FC236}">
                <a16:creationId xmlns:a16="http://schemas.microsoft.com/office/drawing/2014/main" id="{F5AF671D-9722-4CD1-A84C-A24C2F113026}"/>
              </a:ext>
            </a:extLst>
          </p:cNvPr>
          <p:cNvCxnSpPr>
            <a:cxnSpLocks/>
          </p:cNvCxnSpPr>
          <p:nvPr/>
        </p:nvCxnSpPr>
        <p:spPr>
          <a:xfrm>
            <a:off x="5520785" y="2105728"/>
            <a:ext cx="6400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1BCC28D8-4C55-4C94-83B8-546C3EDFC627}"/>
              </a:ext>
            </a:extLst>
          </p:cNvPr>
          <p:cNvCxnSpPr>
            <a:cxnSpLocks/>
          </p:cNvCxnSpPr>
          <p:nvPr/>
        </p:nvCxnSpPr>
        <p:spPr>
          <a:xfrm>
            <a:off x="5520785" y="2784225"/>
            <a:ext cx="6400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43" name="Group 92">
            <a:extLst>
              <a:ext uri="{FF2B5EF4-FFF2-40B4-BE49-F238E27FC236}">
                <a16:creationId xmlns:a16="http://schemas.microsoft.com/office/drawing/2014/main" id="{70286193-CC5D-4D6F-B396-1B1EEDE7259C}"/>
              </a:ext>
            </a:extLst>
          </p:cNvPr>
          <p:cNvGrpSpPr>
            <a:grpSpLocks noChangeAspect="1"/>
          </p:cNvGrpSpPr>
          <p:nvPr/>
        </p:nvGrpSpPr>
        <p:grpSpPr bwMode="auto">
          <a:xfrm>
            <a:off x="4515309" y="2658228"/>
            <a:ext cx="186680" cy="300281"/>
            <a:chOff x="2598" y="1170"/>
            <a:chExt cx="562" cy="904"/>
          </a:xfrm>
          <a:solidFill>
            <a:schemeClr val="tx1"/>
          </a:solidFill>
        </p:grpSpPr>
        <p:sp>
          <p:nvSpPr>
            <p:cNvPr id="144" name="Freeform 93">
              <a:extLst>
                <a:ext uri="{FF2B5EF4-FFF2-40B4-BE49-F238E27FC236}">
                  <a16:creationId xmlns:a16="http://schemas.microsoft.com/office/drawing/2014/main" id="{769415A7-D743-408F-8DAB-D46DF0EF2E38}"/>
                </a:ext>
              </a:extLst>
            </p:cNvPr>
            <p:cNvSpPr>
              <a:spLocks/>
            </p:cNvSpPr>
            <p:nvPr/>
          </p:nvSpPr>
          <p:spPr bwMode="auto">
            <a:xfrm>
              <a:off x="2598" y="1170"/>
              <a:ext cx="562" cy="661"/>
            </a:xfrm>
            <a:custGeom>
              <a:avLst/>
              <a:gdLst>
                <a:gd name="T0" fmla="*/ 136 w 268"/>
                <a:gd name="T1" fmla="*/ 1 h 316"/>
                <a:gd name="T2" fmla="*/ 135 w 268"/>
                <a:gd name="T3" fmla="*/ 1 h 316"/>
                <a:gd name="T4" fmla="*/ 1 w 268"/>
                <a:gd name="T5" fmla="*/ 124 h 316"/>
                <a:gd name="T6" fmla="*/ 46 w 268"/>
                <a:gd name="T7" fmla="*/ 227 h 316"/>
                <a:gd name="T8" fmla="*/ 55 w 268"/>
                <a:gd name="T9" fmla="*/ 250 h 316"/>
                <a:gd name="T10" fmla="*/ 59 w 268"/>
                <a:gd name="T11" fmla="*/ 276 h 316"/>
                <a:gd name="T12" fmla="*/ 77 w 268"/>
                <a:gd name="T13" fmla="*/ 314 h 316"/>
                <a:gd name="T14" fmla="*/ 187 w 268"/>
                <a:gd name="T15" fmla="*/ 316 h 316"/>
                <a:gd name="T16" fmla="*/ 204 w 268"/>
                <a:gd name="T17" fmla="*/ 277 h 316"/>
                <a:gd name="T18" fmla="*/ 219 w 268"/>
                <a:gd name="T19" fmla="*/ 229 h 316"/>
                <a:gd name="T20" fmla="*/ 243 w 268"/>
                <a:gd name="T21" fmla="*/ 189 h 316"/>
                <a:gd name="T22" fmla="*/ 267 w 268"/>
                <a:gd name="T23" fmla="*/ 128 h 316"/>
                <a:gd name="T24" fmla="*/ 136 w 268"/>
                <a:gd name="T25"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316">
                  <a:moveTo>
                    <a:pt x="136" y="1"/>
                  </a:moveTo>
                  <a:cubicBezTo>
                    <a:pt x="135" y="1"/>
                    <a:pt x="136" y="1"/>
                    <a:pt x="135" y="1"/>
                  </a:cubicBezTo>
                  <a:cubicBezTo>
                    <a:pt x="61" y="0"/>
                    <a:pt x="1" y="55"/>
                    <a:pt x="1" y="124"/>
                  </a:cubicBezTo>
                  <a:cubicBezTo>
                    <a:pt x="0" y="164"/>
                    <a:pt x="30" y="192"/>
                    <a:pt x="46" y="227"/>
                  </a:cubicBezTo>
                  <a:cubicBezTo>
                    <a:pt x="51" y="236"/>
                    <a:pt x="53" y="243"/>
                    <a:pt x="55" y="250"/>
                  </a:cubicBezTo>
                  <a:cubicBezTo>
                    <a:pt x="58" y="260"/>
                    <a:pt x="59" y="268"/>
                    <a:pt x="59" y="276"/>
                  </a:cubicBezTo>
                  <a:cubicBezTo>
                    <a:pt x="61" y="290"/>
                    <a:pt x="63" y="304"/>
                    <a:pt x="77" y="314"/>
                  </a:cubicBezTo>
                  <a:cubicBezTo>
                    <a:pt x="187" y="316"/>
                    <a:pt x="187" y="316"/>
                    <a:pt x="187" y="316"/>
                  </a:cubicBezTo>
                  <a:cubicBezTo>
                    <a:pt x="201" y="307"/>
                    <a:pt x="202" y="292"/>
                    <a:pt x="204" y="277"/>
                  </a:cubicBezTo>
                  <a:cubicBezTo>
                    <a:pt x="206" y="264"/>
                    <a:pt x="208" y="249"/>
                    <a:pt x="219" y="229"/>
                  </a:cubicBezTo>
                  <a:cubicBezTo>
                    <a:pt x="226" y="215"/>
                    <a:pt x="235" y="202"/>
                    <a:pt x="243" y="189"/>
                  </a:cubicBezTo>
                  <a:cubicBezTo>
                    <a:pt x="256" y="171"/>
                    <a:pt x="267" y="151"/>
                    <a:pt x="267" y="128"/>
                  </a:cubicBezTo>
                  <a:cubicBezTo>
                    <a:pt x="268" y="59"/>
                    <a:pt x="209" y="2"/>
                    <a:pt x="136" y="1"/>
                  </a:cubicBezTo>
                  <a:close/>
                </a:path>
              </a:pathLst>
            </a:custGeom>
            <a:grpFill/>
            <a:ln w="15875"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145" name="Freeform 96">
              <a:extLst>
                <a:ext uri="{FF2B5EF4-FFF2-40B4-BE49-F238E27FC236}">
                  <a16:creationId xmlns:a16="http://schemas.microsoft.com/office/drawing/2014/main" id="{420DEDFF-5F9A-40E0-82D8-FFEFB707FC85}"/>
                </a:ext>
              </a:extLst>
            </p:cNvPr>
            <p:cNvSpPr>
              <a:spLocks/>
            </p:cNvSpPr>
            <p:nvPr/>
          </p:nvSpPr>
          <p:spPr bwMode="auto">
            <a:xfrm>
              <a:off x="2812" y="2047"/>
              <a:ext cx="119" cy="27"/>
            </a:xfrm>
            <a:custGeom>
              <a:avLst/>
              <a:gdLst>
                <a:gd name="T0" fmla="*/ 17 w 57"/>
                <a:gd name="T1" fmla="*/ 13 h 13"/>
                <a:gd name="T2" fmla="*/ 40 w 57"/>
                <a:gd name="T3" fmla="*/ 13 h 13"/>
                <a:gd name="T4" fmla="*/ 57 w 57"/>
                <a:gd name="T5" fmla="*/ 1 h 13"/>
                <a:gd name="T6" fmla="*/ 0 w 57"/>
                <a:gd name="T7" fmla="*/ 0 h 13"/>
                <a:gd name="T8" fmla="*/ 17 w 57"/>
                <a:gd name="T9" fmla="*/ 13 h 13"/>
              </a:gdLst>
              <a:ahLst/>
              <a:cxnLst>
                <a:cxn ang="0">
                  <a:pos x="T0" y="T1"/>
                </a:cxn>
                <a:cxn ang="0">
                  <a:pos x="T2" y="T3"/>
                </a:cxn>
                <a:cxn ang="0">
                  <a:pos x="T4" y="T5"/>
                </a:cxn>
                <a:cxn ang="0">
                  <a:pos x="T6" y="T7"/>
                </a:cxn>
                <a:cxn ang="0">
                  <a:pos x="T8" y="T9"/>
                </a:cxn>
              </a:cxnLst>
              <a:rect l="0" t="0" r="r" b="b"/>
              <a:pathLst>
                <a:path w="57" h="13">
                  <a:moveTo>
                    <a:pt x="17" y="13"/>
                  </a:moveTo>
                  <a:cubicBezTo>
                    <a:pt x="40" y="13"/>
                    <a:pt x="40" y="13"/>
                    <a:pt x="40" y="13"/>
                  </a:cubicBezTo>
                  <a:cubicBezTo>
                    <a:pt x="49" y="13"/>
                    <a:pt x="57" y="8"/>
                    <a:pt x="57" y="1"/>
                  </a:cubicBezTo>
                  <a:cubicBezTo>
                    <a:pt x="0" y="0"/>
                    <a:pt x="0" y="0"/>
                    <a:pt x="0" y="0"/>
                  </a:cubicBezTo>
                  <a:cubicBezTo>
                    <a:pt x="1" y="7"/>
                    <a:pt x="8" y="12"/>
                    <a:pt x="17" y="13"/>
                  </a:cubicBezTo>
                  <a:close/>
                </a:path>
              </a:pathLst>
            </a:custGeom>
            <a:grpFill/>
            <a:ln w="15875"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146" name="Freeform 97">
              <a:extLst>
                <a:ext uri="{FF2B5EF4-FFF2-40B4-BE49-F238E27FC236}">
                  <a16:creationId xmlns:a16="http://schemas.microsoft.com/office/drawing/2014/main" id="{87DE641B-2F22-439A-A3C5-BB7DF4B1E0C2}"/>
                </a:ext>
              </a:extLst>
            </p:cNvPr>
            <p:cNvSpPr>
              <a:spLocks/>
            </p:cNvSpPr>
            <p:nvPr/>
          </p:nvSpPr>
          <p:spPr bwMode="auto">
            <a:xfrm>
              <a:off x="2749" y="1858"/>
              <a:ext cx="249" cy="67"/>
            </a:xfrm>
            <a:custGeom>
              <a:avLst/>
              <a:gdLst>
                <a:gd name="T0" fmla="*/ 102 w 119"/>
                <a:gd name="T1" fmla="*/ 2 h 32"/>
                <a:gd name="T2" fmla="*/ 18 w 119"/>
                <a:gd name="T3" fmla="*/ 0 h 32"/>
                <a:gd name="T4" fmla="*/ 0 w 119"/>
                <a:gd name="T5" fmla="*/ 15 h 32"/>
                <a:gd name="T6" fmla="*/ 18 w 119"/>
                <a:gd name="T7" fmla="*/ 30 h 32"/>
                <a:gd name="T8" fmla="*/ 101 w 119"/>
                <a:gd name="T9" fmla="*/ 31 h 32"/>
                <a:gd name="T10" fmla="*/ 119 w 119"/>
                <a:gd name="T11" fmla="*/ 17 h 32"/>
                <a:gd name="T12" fmla="*/ 102 w 119"/>
                <a:gd name="T13" fmla="*/ 2 h 32"/>
              </a:gdLst>
              <a:ahLst/>
              <a:cxnLst>
                <a:cxn ang="0">
                  <a:pos x="T0" y="T1"/>
                </a:cxn>
                <a:cxn ang="0">
                  <a:pos x="T2" y="T3"/>
                </a:cxn>
                <a:cxn ang="0">
                  <a:pos x="T4" y="T5"/>
                </a:cxn>
                <a:cxn ang="0">
                  <a:pos x="T6" y="T7"/>
                </a:cxn>
                <a:cxn ang="0">
                  <a:pos x="T8" y="T9"/>
                </a:cxn>
                <a:cxn ang="0">
                  <a:pos x="T10" y="T11"/>
                </a:cxn>
                <a:cxn ang="0">
                  <a:pos x="T12" y="T13"/>
                </a:cxn>
              </a:cxnLst>
              <a:rect l="0" t="0" r="r" b="b"/>
              <a:pathLst>
                <a:path w="119" h="32">
                  <a:moveTo>
                    <a:pt x="102" y="2"/>
                  </a:moveTo>
                  <a:cubicBezTo>
                    <a:pt x="18" y="0"/>
                    <a:pt x="18" y="0"/>
                    <a:pt x="18" y="0"/>
                  </a:cubicBezTo>
                  <a:cubicBezTo>
                    <a:pt x="8" y="0"/>
                    <a:pt x="0" y="7"/>
                    <a:pt x="0" y="15"/>
                  </a:cubicBezTo>
                  <a:cubicBezTo>
                    <a:pt x="0" y="23"/>
                    <a:pt x="8" y="30"/>
                    <a:pt x="18" y="30"/>
                  </a:cubicBezTo>
                  <a:cubicBezTo>
                    <a:pt x="101" y="31"/>
                    <a:pt x="101" y="31"/>
                    <a:pt x="101" y="31"/>
                  </a:cubicBezTo>
                  <a:cubicBezTo>
                    <a:pt x="111" y="32"/>
                    <a:pt x="119" y="25"/>
                    <a:pt x="119" y="17"/>
                  </a:cubicBezTo>
                  <a:cubicBezTo>
                    <a:pt x="119" y="8"/>
                    <a:pt x="111" y="2"/>
                    <a:pt x="102" y="2"/>
                  </a:cubicBezTo>
                  <a:close/>
                </a:path>
              </a:pathLst>
            </a:custGeom>
            <a:grpFill/>
            <a:ln w="15875"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sp>
          <p:nvSpPr>
            <p:cNvPr id="147" name="Freeform 98">
              <a:extLst>
                <a:ext uri="{FF2B5EF4-FFF2-40B4-BE49-F238E27FC236}">
                  <a16:creationId xmlns:a16="http://schemas.microsoft.com/office/drawing/2014/main" id="{54C46DDB-C508-4191-B836-DD49C85F3841}"/>
                </a:ext>
              </a:extLst>
            </p:cNvPr>
            <p:cNvSpPr>
              <a:spLocks/>
            </p:cNvSpPr>
            <p:nvPr/>
          </p:nvSpPr>
          <p:spPr bwMode="auto">
            <a:xfrm>
              <a:off x="2753" y="1953"/>
              <a:ext cx="239" cy="62"/>
            </a:xfrm>
            <a:custGeom>
              <a:avLst/>
              <a:gdLst>
                <a:gd name="T0" fmla="*/ 97 w 114"/>
                <a:gd name="T1" fmla="*/ 1 h 30"/>
                <a:gd name="T2" fmla="*/ 17 w 114"/>
                <a:gd name="T3" fmla="*/ 0 h 30"/>
                <a:gd name="T4" fmla="*/ 0 w 114"/>
                <a:gd name="T5" fmla="*/ 14 h 30"/>
                <a:gd name="T6" fmla="*/ 17 w 114"/>
                <a:gd name="T7" fmla="*/ 29 h 30"/>
                <a:gd name="T8" fmla="*/ 97 w 114"/>
                <a:gd name="T9" fmla="*/ 30 h 30"/>
                <a:gd name="T10" fmla="*/ 114 w 114"/>
                <a:gd name="T11" fmla="*/ 16 h 30"/>
                <a:gd name="T12" fmla="*/ 97 w 114"/>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114" h="30">
                  <a:moveTo>
                    <a:pt x="97" y="1"/>
                  </a:moveTo>
                  <a:cubicBezTo>
                    <a:pt x="17" y="0"/>
                    <a:pt x="17" y="0"/>
                    <a:pt x="17" y="0"/>
                  </a:cubicBezTo>
                  <a:cubicBezTo>
                    <a:pt x="8" y="0"/>
                    <a:pt x="0" y="6"/>
                    <a:pt x="0" y="14"/>
                  </a:cubicBezTo>
                  <a:cubicBezTo>
                    <a:pt x="0" y="22"/>
                    <a:pt x="7" y="29"/>
                    <a:pt x="17" y="29"/>
                  </a:cubicBezTo>
                  <a:cubicBezTo>
                    <a:pt x="97" y="30"/>
                    <a:pt x="97" y="30"/>
                    <a:pt x="97" y="30"/>
                  </a:cubicBezTo>
                  <a:cubicBezTo>
                    <a:pt x="107" y="30"/>
                    <a:pt x="114" y="24"/>
                    <a:pt x="114" y="16"/>
                  </a:cubicBezTo>
                  <a:cubicBezTo>
                    <a:pt x="114" y="8"/>
                    <a:pt x="107" y="1"/>
                    <a:pt x="97" y="1"/>
                  </a:cubicBezTo>
                  <a:close/>
                </a:path>
              </a:pathLst>
            </a:custGeom>
            <a:grpFill/>
            <a:ln w="15875"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endParaRPr>
            </a:p>
          </p:txBody>
        </p:sp>
      </p:grpSp>
      <p:cxnSp>
        <p:nvCxnSpPr>
          <p:cNvPr id="125" name="Straight Connector 124">
            <a:extLst>
              <a:ext uri="{FF2B5EF4-FFF2-40B4-BE49-F238E27FC236}">
                <a16:creationId xmlns:a16="http://schemas.microsoft.com/office/drawing/2014/main" id="{51D3D213-BAD6-445D-B708-B280D4F5B3A4}"/>
              </a:ext>
            </a:extLst>
          </p:cNvPr>
          <p:cNvCxnSpPr>
            <a:cxnSpLocks/>
          </p:cNvCxnSpPr>
          <p:nvPr/>
        </p:nvCxnSpPr>
        <p:spPr>
          <a:xfrm>
            <a:off x="5332678" y="1517149"/>
            <a:ext cx="0" cy="4343400"/>
          </a:xfrm>
          <a:prstGeom prst="line">
            <a:avLst/>
          </a:prstGeom>
          <a:ln w="12700">
            <a:solidFill>
              <a:schemeClr val="tx2">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18" name="Picture 117"/>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03999" y="2137675"/>
            <a:ext cx="300952" cy="289377"/>
          </a:xfrm>
          <a:prstGeom prst="rect">
            <a:avLst/>
          </a:prstGeom>
          <a:solidFill>
            <a:schemeClr val="bg1"/>
          </a:solidFill>
          <a:ln>
            <a:solidFill>
              <a:schemeClr val="bg1"/>
            </a:solidFill>
          </a:ln>
        </p:spPr>
      </p:pic>
      <p:sp>
        <p:nvSpPr>
          <p:cNvPr id="120" name="TextBox 119"/>
          <p:cNvSpPr txBox="1"/>
          <p:nvPr/>
        </p:nvSpPr>
        <p:spPr>
          <a:xfrm>
            <a:off x="491148" y="1664925"/>
            <a:ext cx="1043696" cy="461665"/>
          </a:xfrm>
          <a:prstGeom prst="rect">
            <a:avLst/>
          </a:prstGeom>
          <a:noFill/>
          <a:ln>
            <a:noFill/>
          </a:ln>
        </p:spPr>
        <p:txBody>
          <a:bodyPr wrap="square" rtlCol="0">
            <a:spAutoFit/>
          </a:bodyPr>
          <a:lstStyle>
            <a:defPPr>
              <a:defRPr lang="en-US"/>
            </a:defPPr>
            <a:lvl1pPr algn="ctr" defTabSz="731520">
              <a:defRPr sz="1200">
                <a:solidFill>
                  <a:srgbClr val="474746"/>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ltLang="zh-CN" dirty="0">
                <a:solidFill>
                  <a:srgbClr val="F2F4F4"/>
                </a:solidFill>
                <a:sym typeface="Microsoft YaHei" panose="020B0503020204020204" pitchFamily="34" charset="-122"/>
              </a:rPr>
              <a:t>Amazon </a:t>
            </a:r>
            <a:r>
              <a:rPr lang="en-US" altLang="zh-CN" dirty="0" err="1">
                <a:solidFill>
                  <a:srgbClr val="F2F4F4"/>
                </a:solidFill>
                <a:sym typeface="Microsoft YaHei" panose="020B0503020204020204" pitchFamily="34" charset="-122"/>
              </a:rPr>
              <a:t>QuickSight</a:t>
            </a:r>
            <a:endParaRPr lang="en-US" altLang="zh-CN" dirty="0">
              <a:solidFill>
                <a:srgbClr val="F2F4F4"/>
              </a:solidFill>
              <a:sym typeface="Microsoft YaHei" panose="020B0503020204020204" pitchFamily="34" charset="-122"/>
            </a:endParaRPr>
          </a:p>
        </p:txBody>
      </p:sp>
      <p:cxnSp>
        <p:nvCxnSpPr>
          <p:cNvPr id="178" name="Straight Connector 177">
            <a:extLst>
              <a:ext uri="{FF2B5EF4-FFF2-40B4-BE49-F238E27FC236}">
                <a16:creationId xmlns:a16="http://schemas.microsoft.com/office/drawing/2014/main" id="{1BCC28D8-4C55-4C94-83B8-546C3EDFC627}"/>
              </a:ext>
            </a:extLst>
          </p:cNvPr>
          <p:cNvCxnSpPr>
            <a:cxnSpLocks/>
          </p:cNvCxnSpPr>
          <p:nvPr/>
        </p:nvCxnSpPr>
        <p:spPr>
          <a:xfrm>
            <a:off x="5520785" y="3462721"/>
            <a:ext cx="6400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1BCC28D8-4C55-4C94-83B8-546C3EDFC627}"/>
              </a:ext>
            </a:extLst>
          </p:cNvPr>
          <p:cNvCxnSpPr>
            <a:cxnSpLocks/>
          </p:cNvCxnSpPr>
          <p:nvPr/>
        </p:nvCxnSpPr>
        <p:spPr>
          <a:xfrm>
            <a:off x="5520785" y="4967301"/>
            <a:ext cx="64008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xfrm>
            <a:off x="324115" y="256293"/>
            <a:ext cx="11652356" cy="899665"/>
          </a:xfrm>
        </p:spPr>
        <p:txBody>
          <a:bodyPr/>
          <a:lstStyle/>
          <a:p>
            <a:r>
              <a:rPr lang="en-US" altLang="zh-CN" sz="31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AWS </a:t>
            </a:r>
            <a:r>
              <a:rPr lang="zh-CN" altLang="en-US" sz="3167" dirty="0">
                <a:solidFill>
                  <a:srgbClr val="F2F4F4"/>
                </a:solidFill>
                <a:latin typeface="Amazon Ember" panose="020B0603020204020204" pitchFamily="34" charset="0"/>
                <a:ea typeface="Microsoft YaHei" panose="020B0503020204020204" pitchFamily="34" charset="-122"/>
                <a:cs typeface="Amazon Ember" panose="020B0603020204020204" pitchFamily="34" charset="0"/>
                <a:sym typeface="Microsoft YaHei" panose="020B0503020204020204" pitchFamily="34" charset="-122"/>
              </a:rPr>
              <a:t>数据仓库和数据湖协同工作，支持所有分析工作负载</a:t>
            </a:r>
            <a:endParaRPr lang="en-US" sz="3167" dirty="0">
              <a:solidFill>
                <a:srgbClr val="F2F4F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extBox 1"/>
          <p:cNvSpPr txBox="1"/>
          <p:nvPr/>
        </p:nvSpPr>
        <p:spPr>
          <a:xfrm>
            <a:off x="5595723" y="5763375"/>
            <a:ext cx="5632952" cy="807785"/>
          </a:xfrm>
          <a:prstGeom prst="rect">
            <a:avLst/>
          </a:prstGeom>
          <a:noFill/>
        </p:spPr>
        <p:txBody>
          <a:bodyPr wrap="none" lIns="152400" tIns="121920" rIns="152400" bIns="121920" rtlCol="0">
            <a:spAutoFit/>
          </a:bodyPr>
          <a:lstStyle/>
          <a:p>
            <a:pPr>
              <a:lnSpc>
                <a:spcPct val="90000"/>
              </a:lnSpc>
              <a:spcAft>
                <a:spcPts val="1500"/>
              </a:spcAft>
            </a:pPr>
            <a:r>
              <a:rPr lang="zh-CN" altLang="en-US" sz="1333" dirty="0">
                <a:solidFill>
                  <a:srgbClr val="F2F4F4"/>
                </a:solidFill>
                <a:latin typeface="Amazon Ember" panose="020B0603020204020204" pitchFamily="34" charset="0"/>
                <a:ea typeface="微软雅黑" panose="020B0503020204020204" pitchFamily="34" charset="-122"/>
                <a:cs typeface="Amazon Ember" panose="020B0603020204020204" pitchFamily="34" charset="0"/>
              </a:rPr>
              <a:t>*价格可能因区域不同；服务价格可能调整；具体价格以 </a:t>
            </a:r>
            <a:r>
              <a:rPr lang="en-US" altLang="zh-CN" sz="1333" dirty="0">
                <a:solidFill>
                  <a:srgbClr val="F2F4F4"/>
                </a:solidFill>
                <a:latin typeface="Amazon Ember" panose="020B0603020204020204" pitchFamily="34" charset="0"/>
                <a:ea typeface="微软雅黑" panose="020B0503020204020204" pitchFamily="34" charset="-122"/>
                <a:cs typeface="Amazon Ember" panose="020B0603020204020204" pitchFamily="34" charset="0"/>
              </a:rPr>
              <a:t>AWS </a:t>
            </a:r>
            <a:r>
              <a:rPr lang="zh-CN" altLang="en-US" sz="1333" dirty="0">
                <a:solidFill>
                  <a:srgbClr val="F2F4F4"/>
                </a:solidFill>
                <a:latin typeface="Amazon Ember" panose="020B0603020204020204" pitchFamily="34" charset="0"/>
                <a:ea typeface="微软雅黑" panose="020B0503020204020204" pitchFamily="34" charset="-122"/>
                <a:cs typeface="Amazon Ember" panose="020B0603020204020204" pitchFamily="34" charset="0"/>
              </a:rPr>
              <a:t>网站为准</a:t>
            </a:r>
          </a:p>
          <a:p>
            <a:pPr>
              <a:lnSpc>
                <a:spcPct val="90000"/>
              </a:lnSpc>
              <a:spcAft>
                <a:spcPts val="1500"/>
              </a:spcAft>
            </a:pPr>
            <a:endParaRPr lang="en-US" sz="1333" dirty="0">
              <a:solidFill>
                <a:srgbClr val="F2F4F4"/>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02240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77">
                                            <p:txEl>
                                              <p:pRg st="0" end="0"/>
                                            </p:txEl>
                                          </p:spTgt>
                                        </p:tgtEl>
                                        <p:attrNameLst>
                                          <p:attrName>style.visibility</p:attrName>
                                        </p:attrNameLst>
                                      </p:cBhvr>
                                      <p:to>
                                        <p:strVal val="visible"/>
                                      </p:to>
                                    </p:set>
                                    <p:animEffect transition="in" filter="wipe(left)">
                                      <p:cBhvr>
                                        <p:cTn id="10" dur="500"/>
                                        <p:tgtEl>
                                          <p:spTgt spid="177">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500"/>
                                        <p:tgtEl>
                                          <p:spTgt spid="119"/>
                                        </p:tgtEl>
                                      </p:cBhvr>
                                    </p:animEffect>
                                  </p:childTnLst>
                                </p:cTn>
                              </p:par>
                              <p:par>
                                <p:cTn id="15" presetID="10"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500"/>
                                        <p:tgtEl>
                                          <p:spTgt spid="1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7">
                                            <p:txEl>
                                              <p:pRg st="2" end="2"/>
                                            </p:txEl>
                                          </p:spTgt>
                                        </p:tgtEl>
                                        <p:attrNameLst>
                                          <p:attrName>style.visibility</p:attrName>
                                        </p:attrNameLst>
                                      </p:cBhvr>
                                      <p:to>
                                        <p:strVal val="visible"/>
                                      </p:to>
                                    </p:set>
                                    <p:animEffect transition="in" filter="wipe(left)">
                                      <p:cBhvr>
                                        <p:cTn id="22" dur="500"/>
                                        <p:tgtEl>
                                          <p:spTgt spid="177">
                                            <p:txEl>
                                              <p:pRg st="2" end="2"/>
                                            </p:txEl>
                                          </p:spTgt>
                                        </p:tgtEl>
                                      </p:cBhvr>
                                    </p:animEffect>
                                  </p:childTnLst>
                                </p:cTn>
                              </p:par>
                              <p:par>
                                <p:cTn id="23" presetID="42" presetClass="entr" presetSubtype="0" fill="hold" nodeType="withEffect">
                                  <p:stCondLst>
                                    <p:cond delay="0"/>
                                  </p:stCondLst>
                                  <p:childTnLst>
                                    <p:set>
                                      <p:cBhvr>
                                        <p:cTn id="24" dur="1" fill="hold">
                                          <p:stCondLst>
                                            <p:cond delay="0"/>
                                          </p:stCondLst>
                                        </p:cTn>
                                        <p:tgtEl>
                                          <p:spTgt spid="142"/>
                                        </p:tgtEl>
                                        <p:attrNameLst>
                                          <p:attrName>style.visibility</p:attrName>
                                        </p:attrNameLst>
                                      </p:cBhvr>
                                      <p:to>
                                        <p:strVal val="visible"/>
                                      </p:to>
                                    </p:set>
                                    <p:animEffect transition="in" filter="fade">
                                      <p:cBhvr>
                                        <p:cTn id="25" dur="1000"/>
                                        <p:tgtEl>
                                          <p:spTgt spid="142"/>
                                        </p:tgtEl>
                                      </p:cBhvr>
                                    </p:animEffect>
                                    <p:anim calcmode="lin" valueType="num">
                                      <p:cBhvr>
                                        <p:cTn id="26" dur="1000" fill="hold"/>
                                        <p:tgtEl>
                                          <p:spTgt spid="142"/>
                                        </p:tgtEl>
                                        <p:attrNameLst>
                                          <p:attrName>ppt_x</p:attrName>
                                        </p:attrNameLst>
                                      </p:cBhvr>
                                      <p:tavLst>
                                        <p:tav tm="0">
                                          <p:val>
                                            <p:strVal val="#ppt_x"/>
                                          </p:val>
                                        </p:tav>
                                        <p:tav tm="100000">
                                          <p:val>
                                            <p:strVal val="#ppt_x"/>
                                          </p:val>
                                        </p:tav>
                                      </p:tavLst>
                                    </p:anim>
                                    <p:anim calcmode="lin" valueType="num">
                                      <p:cBhvr>
                                        <p:cTn id="27"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7">
                                            <p:txEl>
                                              <p:pRg st="4" end="4"/>
                                            </p:txEl>
                                          </p:spTgt>
                                        </p:tgtEl>
                                        <p:attrNameLst>
                                          <p:attrName>style.visibility</p:attrName>
                                        </p:attrNameLst>
                                      </p:cBhvr>
                                      <p:to>
                                        <p:strVal val="visible"/>
                                      </p:to>
                                    </p:set>
                                    <p:animEffect transition="in" filter="wipe(left)">
                                      <p:cBhvr>
                                        <p:cTn id="32" dur="500"/>
                                        <p:tgtEl>
                                          <p:spTgt spid="17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1000"/>
                                        <p:tgtEl>
                                          <p:spTgt spid="72"/>
                                        </p:tgtEl>
                                      </p:cBhvr>
                                    </p:animEffect>
                                    <p:anim calcmode="lin" valueType="num">
                                      <p:cBhvr>
                                        <p:cTn id="38" dur="1000" fill="hold"/>
                                        <p:tgtEl>
                                          <p:spTgt spid="72"/>
                                        </p:tgtEl>
                                        <p:attrNameLst>
                                          <p:attrName>ppt_x</p:attrName>
                                        </p:attrNameLst>
                                      </p:cBhvr>
                                      <p:tavLst>
                                        <p:tav tm="0">
                                          <p:val>
                                            <p:strVal val="#ppt_x"/>
                                          </p:val>
                                        </p:tav>
                                        <p:tav tm="100000">
                                          <p:val>
                                            <p:strVal val="#ppt_x"/>
                                          </p:val>
                                        </p:tav>
                                      </p:tavLst>
                                    </p:anim>
                                    <p:anim calcmode="lin" valueType="num">
                                      <p:cBhvr>
                                        <p:cTn id="39" dur="1000" fill="hold"/>
                                        <p:tgtEl>
                                          <p:spTgt spid="7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1000"/>
                                        <p:tgtEl>
                                          <p:spTgt spid="73"/>
                                        </p:tgtEl>
                                      </p:cBhvr>
                                    </p:animEffect>
                                    <p:anim calcmode="lin" valueType="num">
                                      <p:cBhvr>
                                        <p:cTn id="48" dur="1000" fill="hold"/>
                                        <p:tgtEl>
                                          <p:spTgt spid="73"/>
                                        </p:tgtEl>
                                        <p:attrNameLst>
                                          <p:attrName>ppt_x</p:attrName>
                                        </p:attrNameLst>
                                      </p:cBhvr>
                                      <p:tavLst>
                                        <p:tav tm="0">
                                          <p:val>
                                            <p:strVal val="#ppt_x"/>
                                          </p:val>
                                        </p:tav>
                                        <p:tav tm="100000">
                                          <p:val>
                                            <p:strVal val="#ppt_x"/>
                                          </p:val>
                                        </p:tav>
                                      </p:tavLst>
                                    </p:anim>
                                    <p:anim calcmode="lin" valueType="num">
                                      <p:cBhvr>
                                        <p:cTn id="49" dur="1000" fill="hold"/>
                                        <p:tgtEl>
                                          <p:spTgt spid="7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1000"/>
                                        <p:tgtEl>
                                          <p:spTgt spid="74"/>
                                        </p:tgtEl>
                                      </p:cBhvr>
                                    </p:animEffect>
                                    <p:anim calcmode="lin" valueType="num">
                                      <p:cBhvr>
                                        <p:cTn id="53" dur="1000" fill="hold"/>
                                        <p:tgtEl>
                                          <p:spTgt spid="74"/>
                                        </p:tgtEl>
                                        <p:attrNameLst>
                                          <p:attrName>ppt_x</p:attrName>
                                        </p:attrNameLst>
                                      </p:cBhvr>
                                      <p:tavLst>
                                        <p:tav tm="0">
                                          <p:val>
                                            <p:strVal val="#ppt_x"/>
                                          </p:val>
                                        </p:tav>
                                        <p:tav tm="100000">
                                          <p:val>
                                            <p:strVal val="#ppt_x"/>
                                          </p:val>
                                        </p:tav>
                                      </p:tavLst>
                                    </p:anim>
                                    <p:anim calcmode="lin" valueType="num">
                                      <p:cBhvr>
                                        <p:cTn id="54" dur="1000" fill="hold"/>
                                        <p:tgtEl>
                                          <p:spTgt spid="7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1000"/>
                                        <p:tgtEl>
                                          <p:spTgt spid="75"/>
                                        </p:tgtEl>
                                      </p:cBhvr>
                                    </p:animEffect>
                                    <p:anim calcmode="lin" valueType="num">
                                      <p:cBhvr>
                                        <p:cTn id="58" dur="1000" fill="hold"/>
                                        <p:tgtEl>
                                          <p:spTgt spid="75"/>
                                        </p:tgtEl>
                                        <p:attrNameLst>
                                          <p:attrName>ppt_x</p:attrName>
                                        </p:attrNameLst>
                                      </p:cBhvr>
                                      <p:tavLst>
                                        <p:tav tm="0">
                                          <p:val>
                                            <p:strVal val="#ppt_x"/>
                                          </p:val>
                                        </p:tav>
                                        <p:tav tm="100000">
                                          <p:val>
                                            <p:strVal val="#ppt_x"/>
                                          </p:val>
                                        </p:tav>
                                      </p:tavLst>
                                    </p:anim>
                                    <p:anim calcmode="lin" valueType="num">
                                      <p:cBhvr>
                                        <p:cTn id="59" dur="1000" fill="hold"/>
                                        <p:tgtEl>
                                          <p:spTgt spid="7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anim calcmode="lin" valueType="num">
                                      <p:cBhvr>
                                        <p:cTn id="63" dur="1000" fill="hold"/>
                                        <p:tgtEl>
                                          <p:spTgt spid="86"/>
                                        </p:tgtEl>
                                        <p:attrNameLst>
                                          <p:attrName>ppt_x</p:attrName>
                                        </p:attrNameLst>
                                      </p:cBhvr>
                                      <p:tavLst>
                                        <p:tav tm="0">
                                          <p:val>
                                            <p:strVal val="#ppt_x"/>
                                          </p:val>
                                        </p:tav>
                                        <p:tav tm="100000">
                                          <p:val>
                                            <p:strVal val="#ppt_x"/>
                                          </p:val>
                                        </p:tav>
                                      </p:tavLst>
                                    </p:anim>
                                    <p:anim calcmode="lin" valueType="num">
                                      <p:cBhvr>
                                        <p:cTn id="64" dur="1000" fill="hold"/>
                                        <p:tgtEl>
                                          <p:spTgt spid="8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fade">
                                      <p:cBhvr>
                                        <p:cTn id="67" dur="1000"/>
                                        <p:tgtEl>
                                          <p:spTgt spid="111"/>
                                        </p:tgtEl>
                                      </p:cBhvr>
                                    </p:animEffect>
                                    <p:anim calcmode="lin" valueType="num">
                                      <p:cBhvr>
                                        <p:cTn id="68" dur="1000" fill="hold"/>
                                        <p:tgtEl>
                                          <p:spTgt spid="111"/>
                                        </p:tgtEl>
                                        <p:attrNameLst>
                                          <p:attrName>ppt_x</p:attrName>
                                        </p:attrNameLst>
                                      </p:cBhvr>
                                      <p:tavLst>
                                        <p:tav tm="0">
                                          <p:val>
                                            <p:strVal val="#ppt_x"/>
                                          </p:val>
                                        </p:tav>
                                        <p:tav tm="100000">
                                          <p:val>
                                            <p:strVal val="#ppt_x"/>
                                          </p:val>
                                        </p:tav>
                                      </p:tavLst>
                                    </p:anim>
                                    <p:anim calcmode="lin" valueType="num">
                                      <p:cBhvr>
                                        <p:cTn id="69" dur="1000" fill="hold"/>
                                        <p:tgtEl>
                                          <p:spTgt spid="11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1000"/>
                                        <p:tgtEl>
                                          <p:spTgt spid="112"/>
                                        </p:tgtEl>
                                      </p:cBhvr>
                                    </p:animEffect>
                                    <p:anim calcmode="lin" valueType="num">
                                      <p:cBhvr>
                                        <p:cTn id="73" dur="1000" fill="hold"/>
                                        <p:tgtEl>
                                          <p:spTgt spid="112"/>
                                        </p:tgtEl>
                                        <p:attrNameLst>
                                          <p:attrName>ppt_x</p:attrName>
                                        </p:attrNameLst>
                                      </p:cBhvr>
                                      <p:tavLst>
                                        <p:tav tm="0">
                                          <p:val>
                                            <p:strVal val="#ppt_x"/>
                                          </p:val>
                                        </p:tav>
                                        <p:tav tm="100000">
                                          <p:val>
                                            <p:strVal val="#ppt_x"/>
                                          </p:val>
                                        </p:tav>
                                      </p:tavLst>
                                    </p:anim>
                                    <p:anim calcmode="lin" valueType="num">
                                      <p:cBhvr>
                                        <p:cTn id="74" dur="1000" fill="hold"/>
                                        <p:tgtEl>
                                          <p:spTgt spid="11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13"/>
                                        </p:tgtEl>
                                        <p:attrNameLst>
                                          <p:attrName>style.visibility</p:attrName>
                                        </p:attrNameLst>
                                      </p:cBhvr>
                                      <p:to>
                                        <p:strVal val="visible"/>
                                      </p:to>
                                    </p:set>
                                    <p:animEffect transition="in" filter="fade">
                                      <p:cBhvr>
                                        <p:cTn id="77" dur="1000"/>
                                        <p:tgtEl>
                                          <p:spTgt spid="113"/>
                                        </p:tgtEl>
                                      </p:cBhvr>
                                    </p:animEffect>
                                    <p:anim calcmode="lin" valueType="num">
                                      <p:cBhvr>
                                        <p:cTn id="78" dur="1000" fill="hold"/>
                                        <p:tgtEl>
                                          <p:spTgt spid="113"/>
                                        </p:tgtEl>
                                        <p:attrNameLst>
                                          <p:attrName>ppt_x</p:attrName>
                                        </p:attrNameLst>
                                      </p:cBhvr>
                                      <p:tavLst>
                                        <p:tav tm="0">
                                          <p:val>
                                            <p:strVal val="#ppt_x"/>
                                          </p:val>
                                        </p:tav>
                                        <p:tav tm="100000">
                                          <p:val>
                                            <p:strVal val="#ppt_x"/>
                                          </p:val>
                                        </p:tav>
                                      </p:tavLst>
                                    </p:anim>
                                    <p:anim calcmode="lin" valueType="num">
                                      <p:cBhvr>
                                        <p:cTn id="79" dur="1000" fill="hold"/>
                                        <p:tgtEl>
                                          <p:spTgt spid="11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14"/>
                                        </p:tgtEl>
                                        <p:attrNameLst>
                                          <p:attrName>style.visibility</p:attrName>
                                        </p:attrNameLst>
                                      </p:cBhvr>
                                      <p:to>
                                        <p:strVal val="visible"/>
                                      </p:to>
                                    </p:set>
                                    <p:animEffect transition="in" filter="fade">
                                      <p:cBhvr>
                                        <p:cTn id="82" dur="1000"/>
                                        <p:tgtEl>
                                          <p:spTgt spid="114"/>
                                        </p:tgtEl>
                                      </p:cBhvr>
                                    </p:animEffect>
                                    <p:anim calcmode="lin" valueType="num">
                                      <p:cBhvr>
                                        <p:cTn id="83" dur="1000" fill="hold"/>
                                        <p:tgtEl>
                                          <p:spTgt spid="114"/>
                                        </p:tgtEl>
                                        <p:attrNameLst>
                                          <p:attrName>ppt_x</p:attrName>
                                        </p:attrNameLst>
                                      </p:cBhvr>
                                      <p:tavLst>
                                        <p:tav tm="0">
                                          <p:val>
                                            <p:strVal val="#ppt_x"/>
                                          </p:val>
                                        </p:tav>
                                        <p:tav tm="100000">
                                          <p:val>
                                            <p:strVal val="#ppt_x"/>
                                          </p:val>
                                        </p:tav>
                                      </p:tavLst>
                                    </p:anim>
                                    <p:anim calcmode="lin" valueType="num">
                                      <p:cBhvr>
                                        <p:cTn id="84" dur="1000" fill="hold"/>
                                        <p:tgtEl>
                                          <p:spTgt spid="114"/>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15"/>
                                        </p:tgtEl>
                                        <p:attrNameLst>
                                          <p:attrName>style.visibility</p:attrName>
                                        </p:attrNameLst>
                                      </p:cBhvr>
                                      <p:to>
                                        <p:strVal val="visible"/>
                                      </p:to>
                                    </p:set>
                                    <p:animEffect transition="in" filter="fade">
                                      <p:cBhvr>
                                        <p:cTn id="87" dur="1000"/>
                                        <p:tgtEl>
                                          <p:spTgt spid="115"/>
                                        </p:tgtEl>
                                      </p:cBhvr>
                                    </p:animEffect>
                                    <p:anim calcmode="lin" valueType="num">
                                      <p:cBhvr>
                                        <p:cTn id="88" dur="1000" fill="hold"/>
                                        <p:tgtEl>
                                          <p:spTgt spid="115"/>
                                        </p:tgtEl>
                                        <p:attrNameLst>
                                          <p:attrName>ppt_x</p:attrName>
                                        </p:attrNameLst>
                                      </p:cBhvr>
                                      <p:tavLst>
                                        <p:tav tm="0">
                                          <p:val>
                                            <p:strVal val="#ppt_x"/>
                                          </p:val>
                                        </p:tav>
                                        <p:tav tm="100000">
                                          <p:val>
                                            <p:strVal val="#ppt_x"/>
                                          </p:val>
                                        </p:tav>
                                      </p:tavLst>
                                    </p:anim>
                                    <p:anim calcmode="lin" valueType="num">
                                      <p:cBhvr>
                                        <p:cTn id="89" dur="1000" fill="hold"/>
                                        <p:tgtEl>
                                          <p:spTgt spid="115"/>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16"/>
                                        </p:tgtEl>
                                        <p:attrNameLst>
                                          <p:attrName>style.visibility</p:attrName>
                                        </p:attrNameLst>
                                      </p:cBhvr>
                                      <p:to>
                                        <p:strVal val="visible"/>
                                      </p:to>
                                    </p:set>
                                    <p:animEffect transition="in" filter="fade">
                                      <p:cBhvr>
                                        <p:cTn id="92" dur="1000"/>
                                        <p:tgtEl>
                                          <p:spTgt spid="116"/>
                                        </p:tgtEl>
                                      </p:cBhvr>
                                    </p:animEffect>
                                    <p:anim calcmode="lin" valueType="num">
                                      <p:cBhvr>
                                        <p:cTn id="93" dur="1000" fill="hold"/>
                                        <p:tgtEl>
                                          <p:spTgt spid="116"/>
                                        </p:tgtEl>
                                        <p:attrNameLst>
                                          <p:attrName>ppt_x</p:attrName>
                                        </p:attrNameLst>
                                      </p:cBhvr>
                                      <p:tavLst>
                                        <p:tav tm="0">
                                          <p:val>
                                            <p:strVal val="#ppt_x"/>
                                          </p:val>
                                        </p:tav>
                                        <p:tav tm="100000">
                                          <p:val>
                                            <p:strVal val="#ppt_x"/>
                                          </p:val>
                                        </p:tav>
                                      </p:tavLst>
                                    </p:anim>
                                    <p:anim calcmode="lin" valueType="num">
                                      <p:cBhvr>
                                        <p:cTn id="94" dur="1000" fill="hold"/>
                                        <p:tgtEl>
                                          <p:spTgt spid="11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22"/>
                                        </p:tgtEl>
                                        <p:attrNameLst>
                                          <p:attrName>style.visibility</p:attrName>
                                        </p:attrNameLst>
                                      </p:cBhvr>
                                      <p:to>
                                        <p:strVal val="visible"/>
                                      </p:to>
                                    </p:set>
                                    <p:animEffect transition="in" filter="fade">
                                      <p:cBhvr>
                                        <p:cTn id="97" dur="1000"/>
                                        <p:tgtEl>
                                          <p:spTgt spid="122"/>
                                        </p:tgtEl>
                                      </p:cBhvr>
                                    </p:animEffect>
                                    <p:anim calcmode="lin" valueType="num">
                                      <p:cBhvr>
                                        <p:cTn id="98" dur="1000" fill="hold"/>
                                        <p:tgtEl>
                                          <p:spTgt spid="122"/>
                                        </p:tgtEl>
                                        <p:attrNameLst>
                                          <p:attrName>ppt_x</p:attrName>
                                        </p:attrNameLst>
                                      </p:cBhvr>
                                      <p:tavLst>
                                        <p:tav tm="0">
                                          <p:val>
                                            <p:strVal val="#ppt_x"/>
                                          </p:val>
                                        </p:tav>
                                        <p:tav tm="100000">
                                          <p:val>
                                            <p:strVal val="#ppt_x"/>
                                          </p:val>
                                        </p:tav>
                                      </p:tavLst>
                                    </p:anim>
                                    <p:anim calcmode="lin" valueType="num">
                                      <p:cBhvr>
                                        <p:cTn id="99" dur="1000" fill="hold"/>
                                        <p:tgtEl>
                                          <p:spTgt spid="12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27"/>
                                        </p:tgtEl>
                                        <p:attrNameLst>
                                          <p:attrName>style.visibility</p:attrName>
                                        </p:attrNameLst>
                                      </p:cBhvr>
                                      <p:to>
                                        <p:strVal val="visible"/>
                                      </p:to>
                                    </p:set>
                                    <p:animEffect transition="in" filter="fade">
                                      <p:cBhvr>
                                        <p:cTn id="102" dur="1000"/>
                                        <p:tgtEl>
                                          <p:spTgt spid="127"/>
                                        </p:tgtEl>
                                      </p:cBhvr>
                                    </p:animEffect>
                                    <p:anim calcmode="lin" valueType="num">
                                      <p:cBhvr>
                                        <p:cTn id="103" dur="1000" fill="hold"/>
                                        <p:tgtEl>
                                          <p:spTgt spid="127"/>
                                        </p:tgtEl>
                                        <p:attrNameLst>
                                          <p:attrName>ppt_x</p:attrName>
                                        </p:attrNameLst>
                                      </p:cBhvr>
                                      <p:tavLst>
                                        <p:tav tm="0">
                                          <p:val>
                                            <p:strVal val="#ppt_x"/>
                                          </p:val>
                                        </p:tav>
                                        <p:tav tm="100000">
                                          <p:val>
                                            <p:strVal val="#ppt_x"/>
                                          </p:val>
                                        </p:tav>
                                      </p:tavLst>
                                    </p:anim>
                                    <p:anim calcmode="lin" valueType="num">
                                      <p:cBhvr>
                                        <p:cTn id="104" dur="1000" fill="hold"/>
                                        <p:tgtEl>
                                          <p:spTgt spid="127"/>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128"/>
                                        </p:tgtEl>
                                        <p:attrNameLst>
                                          <p:attrName>style.visibility</p:attrName>
                                        </p:attrNameLst>
                                      </p:cBhvr>
                                      <p:to>
                                        <p:strVal val="visible"/>
                                      </p:to>
                                    </p:set>
                                    <p:animEffect transition="in" filter="fade">
                                      <p:cBhvr>
                                        <p:cTn id="107" dur="1000"/>
                                        <p:tgtEl>
                                          <p:spTgt spid="128"/>
                                        </p:tgtEl>
                                      </p:cBhvr>
                                    </p:animEffect>
                                    <p:anim calcmode="lin" valueType="num">
                                      <p:cBhvr>
                                        <p:cTn id="108" dur="1000" fill="hold"/>
                                        <p:tgtEl>
                                          <p:spTgt spid="128"/>
                                        </p:tgtEl>
                                        <p:attrNameLst>
                                          <p:attrName>ppt_x</p:attrName>
                                        </p:attrNameLst>
                                      </p:cBhvr>
                                      <p:tavLst>
                                        <p:tav tm="0">
                                          <p:val>
                                            <p:strVal val="#ppt_x"/>
                                          </p:val>
                                        </p:tav>
                                        <p:tav tm="100000">
                                          <p:val>
                                            <p:strVal val="#ppt_x"/>
                                          </p:val>
                                        </p:tav>
                                      </p:tavLst>
                                    </p:anim>
                                    <p:anim calcmode="lin" valueType="num">
                                      <p:cBhvr>
                                        <p:cTn id="109" dur="1000" fill="hold"/>
                                        <p:tgtEl>
                                          <p:spTgt spid="128"/>
                                        </p:tgtEl>
                                        <p:attrNameLst>
                                          <p:attrName>ppt_y</p:attrName>
                                        </p:attrNameLst>
                                      </p:cBhvr>
                                      <p:tavLst>
                                        <p:tav tm="0">
                                          <p:val>
                                            <p:strVal val="#ppt_y+.1"/>
                                          </p:val>
                                        </p:tav>
                                        <p:tav tm="100000">
                                          <p:val>
                                            <p:strVal val="#ppt_y"/>
                                          </p:val>
                                        </p:tav>
                                      </p:tavLst>
                                    </p:anim>
                                  </p:childTnLst>
                                </p:cTn>
                              </p:par>
                              <p:par>
                                <p:cTn id="110" presetID="42" presetClass="entr" presetSubtype="0" fill="hold" grpId="1"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10"/>
                                        <p:tgtEl>
                                          <p:spTgt spid="74"/>
                                        </p:tgtEl>
                                      </p:cBhvr>
                                    </p:animEffect>
                                    <p:anim calcmode="lin" valueType="num">
                                      <p:cBhvr>
                                        <p:cTn id="113" dur="10" fill="hold"/>
                                        <p:tgtEl>
                                          <p:spTgt spid="74"/>
                                        </p:tgtEl>
                                        <p:attrNameLst>
                                          <p:attrName>ppt_x</p:attrName>
                                        </p:attrNameLst>
                                      </p:cBhvr>
                                      <p:tavLst>
                                        <p:tav tm="0">
                                          <p:val>
                                            <p:strVal val="#ppt_x"/>
                                          </p:val>
                                        </p:tav>
                                        <p:tav tm="100000">
                                          <p:val>
                                            <p:strVal val="#ppt_x"/>
                                          </p:val>
                                        </p:tav>
                                      </p:tavLst>
                                    </p:anim>
                                    <p:anim calcmode="lin" valueType="num">
                                      <p:cBhvr>
                                        <p:cTn id="114" dur="1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7" presetClass="entr" presetSubtype="0" fill="hold" grpId="0" nodeType="clickEffect">
                                  <p:stCondLst>
                                    <p:cond delay="0"/>
                                  </p:stCondLst>
                                  <p:childTnLst>
                                    <p:set>
                                      <p:cBhvr>
                                        <p:cTn id="118" dur="1" fill="hold">
                                          <p:stCondLst>
                                            <p:cond delay="0"/>
                                          </p:stCondLst>
                                        </p:cTn>
                                        <p:tgtEl>
                                          <p:spTgt spid="135"/>
                                        </p:tgtEl>
                                        <p:attrNameLst>
                                          <p:attrName>style.visibility</p:attrName>
                                        </p:attrNameLst>
                                      </p:cBhvr>
                                      <p:to>
                                        <p:strVal val="visible"/>
                                      </p:to>
                                    </p:set>
                                    <p:animEffect transition="in" filter="fade">
                                      <p:cBhvr>
                                        <p:cTn id="119" dur="1000"/>
                                        <p:tgtEl>
                                          <p:spTgt spid="135"/>
                                        </p:tgtEl>
                                      </p:cBhvr>
                                    </p:animEffect>
                                    <p:anim calcmode="lin" valueType="num">
                                      <p:cBhvr>
                                        <p:cTn id="120" dur="1000" fill="hold"/>
                                        <p:tgtEl>
                                          <p:spTgt spid="135"/>
                                        </p:tgtEl>
                                        <p:attrNameLst>
                                          <p:attrName>ppt_x</p:attrName>
                                        </p:attrNameLst>
                                      </p:cBhvr>
                                      <p:tavLst>
                                        <p:tav tm="0">
                                          <p:val>
                                            <p:strVal val="#ppt_x"/>
                                          </p:val>
                                        </p:tav>
                                        <p:tav tm="100000">
                                          <p:val>
                                            <p:strVal val="#ppt_x"/>
                                          </p:val>
                                        </p:tav>
                                      </p:tavLst>
                                    </p:anim>
                                    <p:anim calcmode="lin" valueType="num">
                                      <p:cBhvr>
                                        <p:cTn id="121" dur="1000" fill="hold"/>
                                        <p:tgtEl>
                                          <p:spTgt spid="135"/>
                                        </p:tgtEl>
                                        <p:attrNameLst>
                                          <p:attrName>ppt_y</p:attrName>
                                        </p:attrNameLst>
                                      </p:cBhvr>
                                      <p:tavLst>
                                        <p:tav tm="0">
                                          <p:val>
                                            <p:strVal val="#ppt_y-.1"/>
                                          </p:val>
                                        </p:tav>
                                        <p:tav tm="100000">
                                          <p:val>
                                            <p:strVal val="#ppt_y"/>
                                          </p:val>
                                        </p:tav>
                                      </p:tavLst>
                                    </p:anim>
                                  </p:childTnLst>
                                </p:cTn>
                              </p:par>
                              <p:par>
                                <p:cTn id="122" presetID="47" presetClass="entr" presetSubtype="0" fill="hold" grpId="0" nodeType="withEffect">
                                  <p:stCondLst>
                                    <p:cond delay="0"/>
                                  </p:stCondLst>
                                  <p:childTnLst>
                                    <p:set>
                                      <p:cBhvr>
                                        <p:cTn id="123" dur="1" fill="hold">
                                          <p:stCondLst>
                                            <p:cond delay="0"/>
                                          </p:stCondLst>
                                        </p:cTn>
                                        <p:tgtEl>
                                          <p:spTgt spid="131"/>
                                        </p:tgtEl>
                                        <p:attrNameLst>
                                          <p:attrName>style.visibility</p:attrName>
                                        </p:attrNameLst>
                                      </p:cBhvr>
                                      <p:to>
                                        <p:strVal val="visible"/>
                                      </p:to>
                                    </p:set>
                                    <p:animEffect transition="in" filter="fade">
                                      <p:cBhvr>
                                        <p:cTn id="124" dur="1000"/>
                                        <p:tgtEl>
                                          <p:spTgt spid="131"/>
                                        </p:tgtEl>
                                      </p:cBhvr>
                                    </p:animEffect>
                                    <p:anim calcmode="lin" valueType="num">
                                      <p:cBhvr>
                                        <p:cTn id="125" dur="1000" fill="hold"/>
                                        <p:tgtEl>
                                          <p:spTgt spid="131"/>
                                        </p:tgtEl>
                                        <p:attrNameLst>
                                          <p:attrName>ppt_x</p:attrName>
                                        </p:attrNameLst>
                                      </p:cBhvr>
                                      <p:tavLst>
                                        <p:tav tm="0">
                                          <p:val>
                                            <p:strVal val="#ppt_x"/>
                                          </p:val>
                                        </p:tav>
                                        <p:tav tm="100000">
                                          <p:val>
                                            <p:strVal val="#ppt_x"/>
                                          </p:val>
                                        </p:tav>
                                      </p:tavLst>
                                    </p:anim>
                                    <p:anim calcmode="lin" valueType="num">
                                      <p:cBhvr>
                                        <p:cTn id="126" dur="1000" fill="hold"/>
                                        <p:tgtEl>
                                          <p:spTgt spid="131"/>
                                        </p:tgtEl>
                                        <p:attrNameLst>
                                          <p:attrName>ppt_y</p:attrName>
                                        </p:attrNameLst>
                                      </p:cBhvr>
                                      <p:tavLst>
                                        <p:tav tm="0">
                                          <p:val>
                                            <p:strVal val="#ppt_y-.1"/>
                                          </p:val>
                                        </p:tav>
                                        <p:tav tm="100000">
                                          <p:val>
                                            <p:strVal val="#ppt_y"/>
                                          </p:val>
                                        </p:tav>
                                      </p:tavLst>
                                    </p:anim>
                                  </p:childTnLst>
                                </p:cTn>
                              </p:par>
                              <p:par>
                                <p:cTn id="127" presetID="47" presetClass="entr" presetSubtype="0" fill="hold" grpId="0" nodeType="withEffect">
                                  <p:stCondLst>
                                    <p:cond delay="0"/>
                                  </p:stCondLst>
                                  <p:childTnLst>
                                    <p:set>
                                      <p:cBhvr>
                                        <p:cTn id="128" dur="1" fill="hold">
                                          <p:stCondLst>
                                            <p:cond delay="0"/>
                                          </p:stCondLst>
                                        </p:cTn>
                                        <p:tgtEl>
                                          <p:spTgt spid="133"/>
                                        </p:tgtEl>
                                        <p:attrNameLst>
                                          <p:attrName>style.visibility</p:attrName>
                                        </p:attrNameLst>
                                      </p:cBhvr>
                                      <p:to>
                                        <p:strVal val="visible"/>
                                      </p:to>
                                    </p:set>
                                    <p:animEffect transition="in" filter="fade">
                                      <p:cBhvr>
                                        <p:cTn id="129" dur="1000"/>
                                        <p:tgtEl>
                                          <p:spTgt spid="133"/>
                                        </p:tgtEl>
                                      </p:cBhvr>
                                    </p:animEffect>
                                    <p:anim calcmode="lin" valueType="num">
                                      <p:cBhvr>
                                        <p:cTn id="130" dur="1000" fill="hold"/>
                                        <p:tgtEl>
                                          <p:spTgt spid="133"/>
                                        </p:tgtEl>
                                        <p:attrNameLst>
                                          <p:attrName>ppt_x</p:attrName>
                                        </p:attrNameLst>
                                      </p:cBhvr>
                                      <p:tavLst>
                                        <p:tav tm="0">
                                          <p:val>
                                            <p:strVal val="#ppt_x"/>
                                          </p:val>
                                        </p:tav>
                                        <p:tav tm="100000">
                                          <p:val>
                                            <p:strVal val="#ppt_x"/>
                                          </p:val>
                                        </p:tav>
                                      </p:tavLst>
                                    </p:anim>
                                    <p:anim calcmode="lin" valueType="num">
                                      <p:cBhvr>
                                        <p:cTn id="131" dur="1000" fill="hold"/>
                                        <p:tgtEl>
                                          <p:spTgt spid="133"/>
                                        </p:tgtEl>
                                        <p:attrNameLst>
                                          <p:attrName>ppt_y</p:attrName>
                                        </p:attrNameLst>
                                      </p:cBhvr>
                                      <p:tavLst>
                                        <p:tav tm="0">
                                          <p:val>
                                            <p:strVal val="#ppt_y-.1"/>
                                          </p:val>
                                        </p:tav>
                                        <p:tav tm="100000">
                                          <p:val>
                                            <p:strVal val="#ppt_y"/>
                                          </p:val>
                                        </p:tav>
                                      </p:tavLst>
                                    </p:anim>
                                  </p:childTnLst>
                                </p:cTn>
                              </p:par>
                              <p:par>
                                <p:cTn id="132" presetID="47" presetClass="entr" presetSubtype="0" fill="hold" nodeType="withEffect">
                                  <p:stCondLst>
                                    <p:cond delay="0"/>
                                  </p:stCondLst>
                                  <p:childTnLst>
                                    <p:set>
                                      <p:cBhvr>
                                        <p:cTn id="133" dur="1" fill="hold">
                                          <p:stCondLst>
                                            <p:cond delay="0"/>
                                          </p:stCondLst>
                                        </p:cTn>
                                        <p:tgtEl>
                                          <p:spTgt spid="129"/>
                                        </p:tgtEl>
                                        <p:attrNameLst>
                                          <p:attrName>style.visibility</p:attrName>
                                        </p:attrNameLst>
                                      </p:cBhvr>
                                      <p:to>
                                        <p:strVal val="visible"/>
                                      </p:to>
                                    </p:set>
                                    <p:animEffect transition="in" filter="fade">
                                      <p:cBhvr>
                                        <p:cTn id="134" dur="1000"/>
                                        <p:tgtEl>
                                          <p:spTgt spid="129"/>
                                        </p:tgtEl>
                                      </p:cBhvr>
                                    </p:animEffect>
                                    <p:anim calcmode="lin" valueType="num">
                                      <p:cBhvr>
                                        <p:cTn id="135" dur="1000" fill="hold"/>
                                        <p:tgtEl>
                                          <p:spTgt spid="129"/>
                                        </p:tgtEl>
                                        <p:attrNameLst>
                                          <p:attrName>ppt_x</p:attrName>
                                        </p:attrNameLst>
                                      </p:cBhvr>
                                      <p:tavLst>
                                        <p:tav tm="0">
                                          <p:val>
                                            <p:strVal val="#ppt_x"/>
                                          </p:val>
                                        </p:tav>
                                        <p:tav tm="100000">
                                          <p:val>
                                            <p:strVal val="#ppt_x"/>
                                          </p:val>
                                        </p:tav>
                                      </p:tavLst>
                                    </p:anim>
                                    <p:anim calcmode="lin" valueType="num">
                                      <p:cBhvr>
                                        <p:cTn id="136" dur="1000" fill="hold"/>
                                        <p:tgtEl>
                                          <p:spTgt spid="129"/>
                                        </p:tgtEl>
                                        <p:attrNameLst>
                                          <p:attrName>ppt_y</p:attrName>
                                        </p:attrNameLst>
                                      </p:cBhvr>
                                      <p:tavLst>
                                        <p:tav tm="0">
                                          <p:val>
                                            <p:strVal val="#ppt_y-.1"/>
                                          </p:val>
                                        </p:tav>
                                        <p:tav tm="100000">
                                          <p:val>
                                            <p:strVal val="#ppt_y"/>
                                          </p:val>
                                        </p:tav>
                                      </p:tavLst>
                                    </p:anim>
                                  </p:childTnLst>
                                </p:cTn>
                              </p:par>
                              <p:par>
                                <p:cTn id="137" presetID="47" presetClass="entr" presetSubtype="0" fill="hold" grpId="0" nodeType="withEffect">
                                  <p:stCondLst>
                                    <p:cond delay="0"/>
                                  </p:stCondLst>
                                  <p:childTnLst>
                                    <p:set>
                                      <p:cBhvr>
                                        <p:cTn id="138" dur="1" fill="hold">
                                          <p:stCondLst>
                                            <p:cond delay="0"/>
                                          </p:stCondLst>
                                        </p:cTn>
                                        <p:tgtEl>
                                          <p:spTgt spid="134"/>
                                        </p:tgtEl>
                                        <p:attrNameLst>
                                          <p:attrName>style.visibility</p:attrName>
                                        </p:attrNameLst>
                                      </p:cBhvr>
                                      <p:to>
                                        <p:strVal val="visible"/>
                                      </p:to>
                                    </p:set>
                                    <p:animEffect transition="in" filter="fade">
                                      <p:cBhvr>
                                        <p:cTn id="139" dur="1000"/>
                                        <p:tgtEl>
                                          <p:spTgt spid="134"/>
                                        </p:tgtEl>
                                      </p:cBhvr>
                                    </p:animEffect>
                                    <p:anim calcmode="lin" valueType="num">
                                      <p:cBhvr>
                                        <p:cTn id="140" dur="1000" fill="hold"/>
                                        <p:tgtEl>
                                          <p:spTgt spid="134"/>
                                        </p:tgtEl>
                                        <p:attrNameLst>
                                          <p:attrName>ppt_x</p:attrName>
                                        </p:attrNameLst>
                                      </p:cBhvr>
                                      <p:tavLst>
                                        <p:tav tm="0">
                                          <p:val>
                                            <p:strVal val="#ppt_x"/>
                                          </p:val>
                                        </p:tav>
                                        <p:tav tm="100000">
                                          <p:val>
                                            <p:strVal val="#ppt_x"/>
                                          </p:val>
                                        </p:tav>
                                      </p:tavLst>
                                    </p:anim>
                                    <p:anim calcmode="lin" valueType="num">
                                      <p:cBhvr>
                                        <p:cTn id="141" dur="1000" fill="hold"/>
                                        <p:tgtEl>
                                          <p:spTgt spid="134"/>
                                        </p:tgtEl>
                                        <p:attrNameLst>
                                          <p:attrName>ppt_y</p:attrName>
                                        </p:attrNameLst>
                                      </p:cBhvr>
                                      <p:tavLst>
                                        <p:tav tm="0">
                                          <p:val>
                                            <p:strVal val="#ppt_y-.1"/>
                                          </p:val>
                                        </p:tav>
                                        <p:tav tm="100000">
                                          <p:val>
                                            <p:strVal val="#ppt_y"/>
                                          </p:val>
                                        </p:tav>
                                      </p:tavLst>
                                    </p:anim>
                                  </p:childTnLst>
                                </p:cTn>
                              </p:par>
                              <p:par>
                                <p:cTn id="142" presetID="47" presetClass="entr" presetSubtype="0" fill="hold" nodeType="withEffect">
                                  <p:stCondLst>
                                    <p:cond delay="0"/>
                                  </p:stCondLst>
                                  <p:childTnLst>
                                    <p:set>
                                      <p:cBhvr>
                                        <p:cTn id="143" dur="1" fill="hold">
                                          <p:stCondLst>
                                            <p:cond delay="0"/>
                                          </p:stCondLst>
                                        </p:cTn>
                                        <p:tgtEl>
                                          <p:spTgt spid="137"/>
                                        </p:tgtEl>
                                        <p:attrNameLst>
                                          <p:attrName>style.visibility</p:attrName>
                                        </p:attrNameLst>
                                      </p:cBhvr>
                                      <p:to>
                                        <p:strVal val="visible"/>
                                      </p:to>
                                    </p:set>
                                    <p:animEffect transition="in" filter="fade">
                                      <p:cBhvr>
                                        <p:cTn id="144" dur="1000"/>
                                        <p:tgtEl>
                                          <p:spTgt spid="137"/>
                                        </p:tgtEl>
                                      </p:cBhvr>
                                    </p:animEffect>
                                    <p:anim calcmode="lin" valueType="num">
                                      <p:cBhvr>
                                        <p:cTn id="145" dur="1000" fill="hold"/>
                                        <p:tgtEl>
                                          <p:spTgt spid="137"/>
                                        </p:tgtEl>
                                        <p:attrNameLst>
                                          <p:attrName>ppt_x</p:attrName>
                                        </p:attrNameLst>
                                      </p:cBhvr>
                                      <p:tavLst>
                                        <p:tav tm="0">
                                          <p:val>
                                            <p:strVal val="#ppt_x"/>
                                          </p:val>
                                        </p:tav>
                                        <p:tav tm="100000">
                                          <p:val>
                                            <p:strVal val="#ppt_x"/>
                                          </p:val>
                                        </p:tav>
                                      </p:tavLst>
                                    </p:anim>
                                    <p:anim calcmode="lin" valueType="num">
                                      <p:cBhvr>
                                        <p:cTn id="146" dur="1000" fill="hold"/>
                                        <p:tgtEl>
                                          <p:spTgt spid="137"/>
                                        </p:tgtEl>
                                        <p:attrNameLst>
                                          <p:attrName>ppt_y</p:attrName>
                                        </p:attrNameLst>
                                      </p:cBhvr>
                                      <p:tavLst>
                                        <p:tav tm="0">
                                          <p:val>
                                            <p:strVal val="#ppt_y-.1"/>
                                          </p:val>
                                        </p:tav>
                                        <p:tav tm="100000">
                                          <p:val>
                                            <p:strVal val="#ppt_y"/>
                                          </p:val>
                                        </p:tav>
                                      </p:tavLst>
                                    </p:anim>
                                  </p:childTnLst>
                                </p:cTn>
                              </p:par>
                              <p:par>
                                <p:cTn id="147" presetID="47" presetClass="entr" presetSubtype="0" fill="hold" nodeType="withEffect">
                                  <p:stCondLst>
                                    <p:cond delay="0"/>
                                  </p:stCondLst>
                                  <p:childTnLst>
                                    <p:set>
                                      <p:cBhvr>
                                        <p:cTn id="148" dur="1" fill="hold">
                                          <p:stCondLst>
                                            <p:cond delay="0"/>
                                          </p:stCondLst>
                                        </p:cTn>
                                        <p:tgtEl>
                                          <p:spTgt spid="138"/>
                                        </p:tgtEl>
                                        <p:attrNameLst>
                                          <p:attrName>style.visibility</p:attrName>
                                        </p:attrNameLst>
                                      </p:cBhvr>
                                      <p:to>
                                        <p:strVal val="visible"/>
                                      </p:to>
                                    </p:set>
                                    <p:animEffect transition="in" filter="fade">
                                      <p:cBhvr>
                                        <p:cTn id="149" dur="1000"/>
                                        <p:tgtEl>
                                          <p:spTgt spid="138"/>
                                        </p:tgtEl>
                                      </p:cBhvr>
                                    </p:animEffect>
                                    <p:anim calcmode="lin" valueType="num">
                                      <p:cBhvr>
                                        <p:cTn id="150" dur="1000" fill="hold"/>
                                        <p:tgtEl>
                                          <p:spTgt spid="138"/>
                                        </p:tgtEl>
                                        <p:attrNameLst>
                                          <p:attrName>ppt_x</p:attrName>
                                        </p:attrNameLst>
                                      </p:cBhvr>
                                      <p:tavLst>
                                        <p:tav tm="0">
                                          <p:val>
                                            <p:strVal val="#ppt_x"/>
                                          </p:val>
                                        </p:tav>
                                        <p:tav tm="100000">
                                          <p:val>
                                            <p:strVal val="#ppt_x"/>
                                          </p:val>
                                        </p:tav>
                                      </p:tavLst>
                                    </p:anim>
                                    <p:anim calcmode="lin" valueType="num">
                                      <p:cBhvr>
                                        <p:cTn id="151" dur="1000" fill="hold"/>
                                        <p:tgtEl>
                                          <p:spTgt spid="138"/>
                                        </p:tgtEl>
                                        <p:attrNameLst>
                                          <p:attrName>ppt_y</p:attrName>
                                        </p:attrNameLst>
                                      </p:cBhvr>
                                      <p:tavLst>
                                        <p:tav tm="0">
                                          <p:val>
                                            <p:strVal val="#ppt_y-.1"/>
                                          </p:val>
                                        </p:tav>
                                        <p:tav tm="100000">
                                          <p:val>
                                            <p:strVal val="#ppt_y"/>
                                          </p:val>
                                        </p:tav>
                                      </p:tavLst>
                                    </p:anim>
                                  </p:childTnLst>
                                </p:cTn>
                              </p:par>
                              <p:par>
                                <p:cTn id="152" presetID="47" presetClass="entr" presetSubtype="0" fill="hold" nodeType="withEffect">
                                  <p:stCondLst>
                                    <p:cond delay="0"/>
                                  </p:stCondLst>
                                  <p:childTnLst>
                                    <p:set>
                                      <p:cBhvr>
                                        <p:cTn id="153" dur="1" fill="hold">
                                          <p:stCondLst>
                                            <p:cond delay="0"/>
                                          </p:stCondLst>
                                        </p:cTn>
                                        <p:tgtEl>
                                          <p:spTgt spid="139"/>
                                        </p:tgtEl>
                                        <p:attrNameLst>
                                          <p:attrName>style.visibility</p:attrName>
                                        </p:attrNameLst>
                                      </p:cBhvr>
                                      <p:to>
                                        <p:strVal val="visible"/>
                                      </p:to>
                                    </p:set>
                                    <p:animEffect transition="in" filter="fade">
                                      <p:cBhvr>
                                        <p:cTn id="154" dur="1000"/>
                                        <p:tgtEl>
                                          <p:spTgt spid="139"/>
                                        </p:tgtEl>
                                      </p:cBhvr>
                                    </p:animEffect>
                                    <p:anim calcmode="lin" valueType="num">
                                      <p:cBhvr>
                                        <p:cTn id="155" dur="1000" fill="hold"/>
                                        <p:tgtEl>
                                          <p:spTgt spid="139"/>
                                        </p:tgtEl>
                                        <p:attrNameLst>
                                          <p:attrName>ppt_x</p:attrName>
                                        </p:attrNameLst>
                                      </p:cBhvr>
                                      <p:tavLst>
                                        <p:tav tm="0">
                                          <p:val>
                                            <p:strVal val="#ppt_x"/>
                                          </p:val>
                                        </p:tav>
                                        <p:tav tm="100000">
                                          <p:val>
                                            <p:strVal val="#ppt_x"/>
                                          </p:val>
                                        </p:tav>
                                      </p:tavLst>
                                    </p:anim>
                                    <p:anim calcmode="lin" valueType="num">
                                      <p:cBhvr>
                                        <p:cTn id="156" dur="1000" fill="hold"/>
                                        <p:tgtEl>
                                          <p:spTgt spid="139"/>
                                        </p:tgtEl>
                                        <p:attrNameLst>
                                          <p:attrName>ppt_y</p:attrName>
                                        </p:attrNameLst>
                                      </p:cBhvr>
                                      <p:tavLst>
                                        <p:tav tm="0">
                                          <p:val>
                                            <p:strVal val="#ppt_y-.1"/>
                                          </p:val>
                                        </p:tav>
                                        <p:tav tm="100000">
                                          <p:val>
                                            <p:strVal val="#ppt_y"/>
                                          </p:val>
                                        </p:tav>
                                      </p:tavLst>
                                    </p:anim>
                                  </p:childTnLst>
                                </p:cTn>
                              </p:par>
                              <p:par>
                                <p:cTn id="157" presetID="47" presetClass="entr" presetSubtype="0" fill="hold" nodeType="withEffect">
                                  <p:stCondLst>
                                    <p:cond delay="0"/>
                                  </p:stCondLst>
                                  <p:childTnLst>
                                    <p:set>
                                      <p:cBhvr>
                                        <p:cTn id="158" dur="1" fill="hold">
                                          <p:stCondLst>
                                            <p:cond delay="0"/>
                                          </p:stCondLst>
                                        </p:cTn>
                                        <p:tgtEl>
                                          <p:spTgt spid="140"/>
                                        </p:tgtEl>
                                        <p:attrNameLst>
                                          <p:attrName>style.visibility</p:attrName>
                                        </p:attrNameLst>
                                      </p:cBhvr>
                                      <p:to>
                                        <p:strVal val="visible"/>
                                      </p:to>
                                    </p:set>
                                    <p:animEffect transition="in" filter="fade">
                                      <p:cBhvr>
                                        <p:cTn id="159" dur="1000"/>
                                        <p:tgtEl>
                                          <p:spTgt spid="140"/>
                                        </p:tgtEl>
                                      </p:cBhvr>
                                    </p:animEffect>
                                    <p:anim calcmode="lin" valueType="num">
                                      <p:cBhvr>
                                        <p:cTn id="160" dur="1000" fill="hold"/>
                                        <p:tgtEl>
                                          <p:spTgt spid="140"/>
                                        </p:tgtEl>
                                        <p:attrNameLst>
                                          <p:attrName>ppt_x</p:attrName>
                                        </p:attrNameLst>
                                      </p:cBhvr>
                                      <p:tavLst>
                                        <p:tav tm="0">
                                          <p:val>
                                            <p:strVal val="#ppt_x"/>
                                          </p:val>
                                        </p:tav>
                                        <p:tav tm="100000">
                                          <p:val>
                                            <p:strVal val="#ppt_x"/>
                                          </p:val>
                                        </p:tav>
                                      </p:tavLst>
                                    </p:anim>
                                    <p:anim calcmode="lin" valueType="num">
                                      <p:cBhvr>
                                        <p:cTn id="161" dur="1000" fill="hold"/>
                                        <p:tgtEl>
                                          <p:spTgt spid="140"/>
                                        </p:tgtEl>
                                        <p:attrNameLst>
                                          <p:attrName>ppt_y</p:attrName>
                                        </p:attrNameLst>
                                      </p:cBhvr>
                                      <p:tavLst>
                                        <p:tav tm="0">
                                          <p:val>
                                            <p:strVal val="#ppt_y-.1"/>
                                          </p:val>
                                        </p:tav>
                                        <p:tav tm="100000">
                                          <p:val>
                                            <p:strVal val="#ppt_y"/>
                                          </p:val>
                                        </p:tav>
                                      </p:tavLst>
                                    </p:anim>
                                  </p:childTnLst>
                                </p:cTn>
                              </p:par>
                              <p:par>
                                <p:cTn id="162" presetID="47" presetClass="entr" presetSubtype="0" fill="hold" nodeType="withEffect">
                                  <p:stCondLst>
                                    <p:cond delay="0"/>
                                  </p:stCondLst>
                                  <p:childTnLst>
                                    <p:set>
                                      <p:cBhvr>
                                        <p:cTn id="163" dur="1" fill="hold">
                                          <p:stCondLst>
                                            <p:cond delay="0"/>
                                          </p:stCondLst>
                                        </p:cTn>
                                        <p:tgtEl>
                                          <p:spTgt spid="143"/>
                                        </p:tgtEl>
                                        <p:attrNameLst>
                                          <p:attrName>style.visibility</p:attrName>
                                        </p:attrNameLst>
                                      </p:cBhvr>
                                      <p:to>
                                        <p:strVal val="visible"/>
                                      </p:to>
                                    </p:set>
                                    <p:animEffect transition="in" filter="fade">
                                      <p:cBhvr>
                                        <p:cTn id="164" dur="1000"/>
                                        <p:tgtEl>
                                          <p:spTgt spid="143"/>
                                        </p:tgtEl>
                                      </p:cBhvr>
                                    </p:animEffect>
                                    <p:anim calcmode="lin" valueType="num">
                                      <p:cBhvr>
                                        <p:cTn id="165" dur="1000" fill="hold"/>
                                        <p:tgtEl>
                                          <p:spTgt spid="143"/>
                                        </p:tgtEl>
                                        <p:attrNameLst>
                                          <p:attrName>ppt_x</p:attrName>
                                        </p:attrNameLst>
                                      </p:cBhvr>
                                      <p:tavLst>
                                        <p:tav tm="0">
                                          <p:val>
                                            <p:strVal val="#ppt_x"/>
                                          </p:val>
                                        </p:tav>
                                        <p:tav tm="100000">
                                          <p:val>
                                            <p:strVal val="#ppt_x"/>
                                          </p:val>
                                        </p:tav>
                                      </p:tavLst>
                                    </p:anim>
                                    <p:anim calcmode="lin" valueType="num">
                                      <p:cBhvr>
                                        <p:cTn id="166" dur="1000" fill="hold"/>
                                        <p:tgtEl>
                                          <p:spTgt spid="143"/>
                                        </p:tgtEl>
                                        <p:attrNameLst>
                                          <p:attrName>ppt_y</p:attrName>
                                        </p:attrNameLst>
                                      </p:cBhvr>
                                      <p:tavLst>
                                        <p:tav tm="0">
                                          <p:val>
                                            <p:strVal val="#ppt_y-.1"/>
                                          </p:val>
                                        </p:tav>
                                        <p:tav tm="100000">
                                          <p:val>
                                            <p:strVal val="#ppt_y"/>
                                          </p:val>
                                        </p:tav>
                                      </p:tavLst>
                                    </p:anim>
                                  </p:childTnLst>
                                </p:cTn>
                              </p:par>
                              <p:par>
                                <p:cTn id="167" presetID="47" presetClass="entr" presetSubtype="0" fill="hold" nodeType="withEffect">
                                  <p:stCondLst>
                                    <p:cond delay="0"/>
                                  </p:stCondLst>
                                  <p:childTnLst>
                                    <p:set>
                                      <p:cBhvr>
                                        <p:cTn id="168" dur="1" fill="hold">
                                          <p:stCondLst>
                                            <p:cond delay="0"/>
                                          </p:stCondLst>
                                        </p:cTn>
                                        <p:tgtEl>
                                          <p:spTgt spid="118"/>
                                        </p:tgtEl>
                                        <p:attrNameLst>
                                          <p:attrName>style.visibility</p:attrName>
                                        </p:attrNameLst>
                                      </p:cBhvr>
                                      <p:to>
                                        <p:strVal val="visible"/>
                                      </p:to>
                                    </p:set>
                                    <p:animEffect transition="in" filter="fade">
                                      <p:cBhvr>
                                        <p:cTn id="169" dur="1000"/>
                                        <p:tgtEl>
                                          <p:spTgt spid="118"/>
                                        </p:tgtEl>
                                      </p:cBhvr>
                                    </p:animEffect>
                                    <p:anim calcmode="lin" valueType="num">
                                      <p:cBhvr>
                                        <p:cTn id="170" dur="1000" fill="hold"/>
                                        <p:tgtEl>
                                          <p:spTgt spid="118"/>
                                        </p:tgtEl>
                                        <p:attrNameLst>
                                          <p:attrName>ppt_x</p:attrName>
                                        </p:attrNameLst>
                                      </p:cBhvr>
                                      <p:tavLst>
                                        <p:tav tm="0">
                                          <p:val>
                                            <p:strVal val="#ppt_x"/>
                                          </p:val>
                                        </p:tav>
                                        <p:tav tm="100000">
                                          <p:val>
                                            <p:strVal val="#ppt_x"/>
                                          </p:val>
                                        </p:tav>
                                      </p:tavLst>
                                    </p:anim>
                                    <p:anim calcmode="lin" valueType="num">
                                      <p:cBhvr>
                                        <p:cTn id="171" dur="1000" fill="hold"/>
                                        <p:tgtEl>
                                          <p:spTgt spid="118"/>
                                        </p:tgtEl>
                                        <p:attrNameLst>
                                          <p:attrName>ppt_y</p:attrName>
                                        </p:attrNameLst>
                                      </p:cBhvr>
                                      <p:tavLst>
                                        <p:tav tm="0">
                                          <p:val>
                                            <p:strVal val="#ppt_y-.1"/>
                                          </p:val>
                                        </p:tav>
                                        <p:tav tm="100000">
                                          <p:val>
                                            <p:strVal val="#ppt_y"/>
                                          </p:val>
                                        </p:tav>
                                      </p:tavLst>
                                    </p:anim>
                                  </p:childTnLst>
                                </p:cTn>
                              </p:par>
                              <p:par>
                                <p:cTn id="172" presetID="47" presetClass="entr" presetSubtype="0" fill="hold" grpId="0" nodeType="withEffect">
                                  <p:stCondLst>
                                    <p:cond delay="0"/>
                                  </p:stCondLst>
                                  <p:childTnLst>
                                    <p:set>
                                      <p:cBhvr>
                                        <p:cTn id="173" dur="1" fill="hold">
                                          <p:stCondLst>
                                            <p:cond delay="0"/>
                                          </p:stCondLst>
                                        </p:cTn>
                                        <p:tgtEl>
                                          <p:spTgt spid="132"/>
                                        </p:tgtEl>
                                        <p:attrNameLst>
                                          <p:attrName>style.visibility</p:attrName>
                                        </p:attrNameLst>
                                      </p:cBhvr>
                                      <p:to>
                                        <p:strVal val="visible"/>
                                      </p:to>
                                    </p:set>
                                    <p:animEffect transition="in" filter="fade">
                                      <p:cBhvr>
                                        <p:cTn id="174" dur="1000"/>
                                        <p:tgtEl>
                                          <p:spTgt spid="132"/>
                                        </p:tgtEl>
                                      </p:cBhvr>
                                    </p:animEffect>
                                    <p:anim calcmode="lin" valueType="num">
                                      <p:cBhvr>
                                        <p:cTn id="175" dur="1000" fill="hold"/>
                                        <p:tgtEl>
                                          <p:spTgt spid="132"/>
                                        </p:tgtEl>
                                        <p:attrNameLst>
                                          <p:attrName>ppt_x</p:attrName>
                                        </p:attrNameLst>
                                      </p:cBhvr>
                                      <p:tavLst>
                                        <p:tav tm="0">
                                          <p:val>
                                            <p:strVal val="#ppt_x"/>
                                          </p:val>
                                        </p:tav>
                                        <p:tav tm="100000">
                                          <p:val>
                                            <p:strVal val="#ppt_x"/>
                                          </p:val>
                                        </p:tav>
                                      </p:tavLst>
                                    </p:anim>
                                    <p:anim calcmode="lin" valueType="num">
                                      <p:cBhvr>
                                        <p:cTn id="176"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47" presetClass="entr" presetSubtype="0" fill="hold" grpId="0" nodeType="clickEffect">
                                  <p:stCondLst>
                                    <p:cond delay="0"/>
                                  </p:stCondLst>
                                  <p:childTnLst>
                                    <p:set>
                                      <p:cBhvr>
                                        <p:cTn id="180" dur="1" fill="hold">
                                          <p:stCondLst>
                                            <p:cond delay="0"/>
                                          </p:stCondLst>
                                        </p:cTn>
                                        <p:tgtEl>
                                          <p:spTgt spid="120"/>
                                        </p:tgtEl>
                                        <p:attrNameLst>
                                          <p:attrName>style.visibility</p:attrName>
                                        </p:attrNameLst>
                                      </p:cBhvr>
                                      <p:to>
                                        <p:strVal val="visible"/>
                                      </p:to>
                                    </p:set>
                                    <p:animEffect transition="in" filter="fade">
                                      <p:cBhvr>
                                        <p:cTn id="181" dur="1000"/>
                                        <p:tgtEl>
                                          <p:spTgt spid="120"/>
                                        </p:tgtEl>
                                      </p:cBhvr>
                                    </p:animEffect>
                                    <p:anim calcmode="lin" valueType="num">
                                      <p:cBhvr>
                                        <p:cTn id="182" dur="1000" fill="hold"/>
                                        <p:tgtEl>
                                          <p:spTgt spid="120"/>
                                        </p:tgtEl>
                                        <p:attrNameLst>
                                          <p:attrName>ppt_x</p:attrName>
                                        </p:attrNameLst>
                                      </p:cBhvr>
                                      <p:tavLst>
                                        <p:tav tm="0">
                                          <p:val>
                                            <p:strVal val="#ppt_x"/>
                                          </p:val>
                                        </p:tav>
                                        <p:tav tm="100000">
                                          <p:val>
                                            <p:strVal val="#ppt_x"/>
                                          </p:val>
                                        </p:tav>
                                      </p:tavLst>
                                    </p:anim>
                                    <p:anim calcmode="lin" valueType="num">
                                      <p:cBhvr>
                                        <p:cTn id="183" dur="1000" fill="hold"/>
                                        <p:tgtEl>
                                          <p:spTgt spid="120"/>
                                        </p:tgtEl>
                                        <p:attrNameLst>
                                          <p:attrName>ppt_y</p:attrName>
                                        </p:attrNameLst>
                                      </p:cBhvr>
                                      <p:tavLst>
                                        <p:tav tm="0">
                                          <p:val>
                                            <p:strVal val="#ppt_y-.1"/>
                                          </p:val>
                                        </p:tav>
                                        <p:tav tm="100000">
                                          <p:val>
                                            <p:strVal val="#ppt_y"/>
                                          </p:val>
                                        </p:tav>
                                      </p:tavLst>
                                    </p:anim>
                                  </p:childTnLst>
                                </p:cTn>
                              </p:par>
                              <p:par>
                                <p:cTn id="184" presetID="47" presetClass="entr" presetSubtype="0" fill="hold" grpId="0" nodeType="withEffect">
                                  <p:stCondLst>
                                    <p:cond delay="0"/>
                                  </p:stCondLst>
                                  <p:childTnLst>
                                    <p:set>
                                      <p:cBhvr>
                                        <p:cTn id="185" dur="1" fill="hold">
                                          <p:stCondLst>
                                            <p:cond delay="0"/>
                                          </p:stCondLst>
                                        </p:cTn>
                                        <p:tgtEl>
                                          <p:spTgt spid="130"/>
                                        </p:tgtEl>
                                        <p:attrNameLst>
                                          <p:attrName>style.visibility</p:attrName>
                                        </p:attrNameLst>
                                      </p:cBhvr>
                                      <p:to>
                                        <p:strVal val="visible"/>
                                      </p:to>
                                    </p:set>
                                    <p:animEffect transition="in" filter="fade">
                                      <p:cBhvr>
                                        <p:cTn id="186" dur="1000"/>
                                        <p:tgtEl>
                                          <p:spTgt spid="130"/>
                                        </p:tgtEl>
                                      </p:cBhvr>
                                    </p:animEffect>
                                    <p:anim calcmode="lin" valueType="num">
                                      <p:cBhvr>
                                        <p:cTn id="187" dur="1000" fill="hold"/>
                                        <p:tgtEl>
                                          <p:spTgt spid="130"/>
                                        </p:tgtEl>
                                        <p:attrNameLst>
                                          <p:attrName>ppt_x</p:attrName>
                                        </p:attrNameLst>
                                      </p:cBhvr>
                                      <p:tavLst>
                                        <p:tav tm="0">
                                          <p:val>
                                            <p:strVal val="#ppt_x"/>
                                          </p:val>
                                        </p:tav>
                                        <p:tav tm="100000">
                                          <p:val>
                                            <p:strVal val="#ppt_x"/>
                                          </p:val>
                                        </p:tav>
                                      </p:tavLst>
                                    </p:anim>
                                    <p:anim calcmode="lin" valueType="num">
                                      <p:cBhvr>
                                        <p:cTn id="188" dur="1000" fill="hold"/>
                                        <p:tgtEl>
                                          <p:spTgt spid="130"/>
                                        </p:tgtEl>
                                        <p:attrNameLst>
                                          <p:attrName>ppt_y</p:attrName>
                                        </p:attrNameLst>
                                      </p:cBhvr>
                                      <p:tavLst>
                                        <p:tav tm="0">
                                          <p:val>
                                            <p:strVal val="#ppt_y-.1"/>
                                          </p:val>
                                        </p:tav>
                                        <p:tav tm="100000">
                                          <p:val>
                                            <p:strVal val="#ppt_y"/>
                                          </p:val>
                                        </p:tav>
                                      </p:tavLst>
                                    </p:anim>
                                  </p:childTnLst>
                                </p:cTn>
                              </p:par>
                              <p:par>
                                <p:cTn id="189" presetID="10" presetClass="entr" presetSubtype="0" fill="hold" nodeType="withEffect">
                                  <p:stCondLst>
                                    <p:cond delay="0"/>
                                  </p:stCondLst>
                                  <p:childTnLst>
                                    <p:set>
                                      <p:cBhvr>
                                        <p:cTn id="190" dur="1" fill="hold">
                                          <p:stCondLst>
                                            <p:cond delay="0"/>
                                          </p:stCondLst>
                                        </p:cTn>
                                        <p:tgtEl>
                                          <p:spTgt spid="178"/>
                                        </p:tgtEl>
                                        <p:attrNameLst>
                                          <p:attrName>style.visibility</p:attrName>
                                        </p:attrNameLst>
                                      </p:cBhvr>
                                      <p:to>
                                        <p:strVal val="visible"/>
                                      </p:to>
                                    </p:set>
                                    <p:animEffect transition="in" filter="fade">
                                      <p:cBhvr>
                                        <p:cTn id="191" dur="10"/>
                                        <p:tgtEl>
                                          <p:spTgt spid="178"/>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nodeType="clickEffect">
                                  <p:stCondLst>
                                    <p:cond delay="0"/>
                                  </p:stCondLst>
                                  <p:childTnLst>
                                    <p:set>
                                      <p:cBhvr>
                                        <p:cTn id="195" dur="1" fill="hold">
                                          <p:stCondLst>
                                            <p:cond delay="0"/>
                                          </p:stCondLst>
                                        </p:cTn>
                                        <p:tgtEl>
                                          <p:spTgt spid="177">
                                            <p:txEl>
                                              <p:pRg st="6" end="6"/>
                                            </p:txEl>
                                          </p:spTgt>
                                        </p:tgtEl>
                                        <p:attrNameLst>
                                          <p:attrName>style.visibility</p:attrName>
                                        </p:attrNameLst>
                                      </p:cBhvr>
                                      <p:to>
                                        <p:strVal val="visible"/>
                                      </p:to>
                                    </p:set>
                                    <p:animEffect transition="in" filter="wipe(left)">
                                      <p:cBhvr>
                                        <p:cTn id="196" dur="500"/>
                                        <p:tgtEl>
                                          <p:spTgt spid="177">
                                            <p:txEl>
                                              <p:pRg st="6" end="6"/>
                                            </p:txEl>
                                          </p:spTgt>
                                        </p:tgtEl>
                                      </p:cBhvr>
                                    </p:animEffect>
                                  </p:childTnLst>
                                </p:cTn>
                              </p:par>
                              <p:par>
                                <p:cTn id="197" presetID="22" presetClass="entr" presetSubtype="8" fill="hold" nodeType="withEffect">
                                  <p:stCondLst>
                                    <p:cond delay="0"/>
                                  </p:stCondLst>
                                  <p:childTnLst>
                                    <p:set>
                                      <p:cBhvr>
                                        <p:cTn id="198" dur="1" fill="hold">
                                          <p:stCondLst>
                                            <p:cond delay="0"/>
                                          </p:stCondLst>
                                        </p:cTn>
                                        <p:tgtEl>
                                          <p:spTgt spid="177">
                                            <p:txEl>
                                              <p:pRg st="7" end="7"/>
                                            </p:txEl>
                                          </p:spTgt>
                                        </p:tgtEl>
                                        <p:attrNameLst>
                                          <p:attrName>style.visibility</p:attrName>
                                        </p:attrNameLst>
                                      </p:cBhvr>
                                      <p:to>
                                        <p:strVal val="visible"/>
                                      </p:to>
                                    </p:set>
                                    <p:animEffect transition="in" filter="wipe(left)">
                                      <p:cBhvr>
                                        <p:cTn id="199" dur="500"/>
                                        <p:tgtEl>
                                          <p:spTgt spid="177">
                                            <p:txEl>
                                              <p:pRg st="7" end="7"/>
                                            </p:txEl>
                                          </p:spTgt>
                                        </p:tgtEl>
                                      </p:cBhvr>
                                    </p:animEffect>
                                  </p:childTnLst>
                                </p:cTn>
                              </p:par>
                              <p:par>
                                <p:cTn id="200" presetID="22" presetClass="entr" presetSubtype="8" fill="hold" nodeType="withEffect">
                                  <p:stCondLst>
                                    <p:cond delay="0"/>
                                  </p:stCondLst>
                                  <p:childTnLst>
                                    <p:set>
                                      <p:cBhvr>
                                        <p:cTn id="201" dur="1" fill="hold">
                                          <p:stCondLst>
                                            <p:cond delay="0"/>
                                          </p:stCondLst>
                                        </p:cTn>
                                        <p:tgtEl>
                                          <p:spTgt spid="177">
                                            <p:txEl>
                                              <p:pRg st="8" end="8"/>
                                            </p:txEl>
                                          </p:spTgt>
                                        </p:tgtEl>
                                        <p:attrNameLst>
                                          <p:attrName>style.visibility</p:attrName>
                                        </p:attrNameLst>
                                      </p:cBhvr>
                                      <p:to>
                                        <p:strVal val="visible"/>
                                      </p:to>
                                    </p:set>
                                    <p:animEffect transition="in" filter="wipe(left)">
                                      <p:cBhvr>
                                        <p:cTn id="202" dur="500"/>
                                        <p:tgtEl>
                                          <p:spTgt spid="177">
                                            <p:txEl>
                                              <p:pRg st="8" end="8"/>
                                            </p:txEl>
                                          </p:spTgt>
                                        </p:tgtEl>
                                      </p:cBhvr>
                                    </p:animEffect>
                                  </p:childTnLst>
                                </p:cTn>
                              </p:par>
                              <p:par>
                                <p:cTn id="203" presetID="22" presetClass="entr" presetSubtype="8" fill="hold" nodeType="withEffect">
                                  <p:stCondLst>
                                    <p:cond delay="0"/>
                                  </p:stCondLst>
                                  <p:childTnLst>
                                    <p:set>
                                      <p:cBhvr>
                                        <p:cTn id="204" dur="1" fill="hold">
                                          <p:stCondLst>
                                            <p:cond delay="0"/>
                                          </p:stCondLst>
                                        </p:cTn>
                                        <p:tgtEl>
                                          <p:spTgt spid="177">
                                            <p:txEl>
                                              <p:pRg st="9" end="9"/>
                                            </p:txEl>
                                          </p:spTgt>
                                        </p:tgtEl>
                                        <p:attrNameLst>
                                          <p:attrName>style.visibility</p:attrName>
                                        </p:attrNameLst>
                                      </p:cBhvr>
                                      <p:to>
                                        <p:strVal val="visible"/>
                                      </p:to>
                                    </p:set>
                                    <p:animEffect transition="in" filter="wipe(left)">
                                      <p:cBhvr>
                                        <p:cTn id="205" dur="500"/>
                                        <p:tgtEl>
                                          <p:spTgt spid="177">
                                            <p:txEl>
                                              <p:pRg st="9" end="9"/>
                                            </p:txEl>
                                          </p:spTgt>
                                        </p:tgtEl>
                                      </p:cBhvr>
                                    </p:animEffect>
                                  </p:childTnLst>
                                </p:cTn>
                              </p:par>
                              <p:par>
                                <p:cTn id="206" presetID="22" presetClass="entr" presetSubtype="8" fill="hold" nodeType="withEffect">
                                  <p:stCondLst>
                                    <p:cond delay="0"/>
                                  </p:stCondLst>
                                  <p:childTnLst>
                                    <p:set>
                                      <p:cBhvr>
                                        <p:cTn id="207" dur="1" fill="hold">
                                          <p:stCondLst>
                                            <p:cond delay="0"/>
                                          </p:stCondLst>
                                        </p:cTn>
                                        <p:tgtEl>
                                          <p:spTgt spid="177">
                                            <p:txEl>
                                              <p:pRg st="11" end="11"/>
                                            </p:txEl>
                                          </p:spTgt>
                                        </p:tgtEl>
                                        <p:attrNameLst>
                                          <p:attrName>style.visibility</p:attrName>
                                        </p:attrNameLst>
                                      </p:cBhvr>
                                      <p:to>
                                        <p:strVal val="visible"/>
                                      </p:to>
                                    </p:set>
                                    <p:animEffect transition="in" filter="wipe(left)">
                                      <p:cBhvr>
                                        <p:cTn id="208" dur="500"/>
                                        <p:tgtEl>
                                          <p:spTgt spid="177">
                                            <p:txEl>
                                              <p:pRg st="11" end="11"/>
                                            </p:txEl>
                                          </p:spTgt>
                                        </p:tgtEl>
                                      </p:cBhvr>
                                    </p:animEffect>
                                  </p:childTnLst>
                                </p:cTn>
                              </p:par>
                              <p:par>
                                <p:cTn id="209" presetID="22" presetClass="entr" presetSubtype="8" fill="hold" nodeType="withEffect">
                                  <p:stCondLst>
                                    <p:cond delay="0"/>
                                  </p:stCondLst>
                                  <p:childTnLst>
                                    <p:set>
                                      <p:cBhvr>
                                        <p:cTn id="210" dur="1" fill="hold">
                                          <p:stCondLst>
                                            <p:cond delay="0"/>
                                          </p:stCondLst>
                                        </p:cTn>
                                        <p:tgtEl>
                                          <p:spTgt spid="177">
                                            <p:txEl>
                                              <p:pRg st="12" end="12"/>
                                            </p:txEl>
                                          </p:spTgt>
                                        </p:tgtEl>
                                        <p:attrNameLst>
                                          <p:attrName>style.visibility</p:attrName>
                                        </p:attrNameLst>
                                      </p:cBhvr>
                                      <p:to>
                                        <p:strVal val="visible"/>
                                      </p:to>
                                    </p:set>
                                    <p:animEffect transition="in" filter="wipe(left)">
                                      <p:cBhvr>
                                        <p:cTn id="211" dur="500"/>
                                        <p:tgtEl>
                                          <p:spTgt spid="17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4" grpId="1"/>
      <p:bldP spid="86" grpId="0"/>
      <p:bldP spid="113" grpId="0" animBg="1"/>
      <p:bldP spid="114" grpId="0" animBg="1"/>
      <p:bldP spid="131" grpId="0"/>
      <p:bldP spid="132" grpId="0"/>
      <p:bldP spid="133" grpId="0"/>
      <p:bldP spid="134" grpId="0"/>
      <p:bldP spid="135" grpId="0"/>
      <p:bldP spid="127" grpId="0"/>
      <p:bldP spid="130" grpId="0"/>
      <p:bldP spid="1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数据存储分层</a:t>
            </a:r>
            <a:endParaRPr lang="en-US"/>
          </a:p>
        </p:txBody>
      </p:sp>
      <p:sp>
        <p:nvSpPr>
          <p:cNvPr id="3" name="Content Placeholder 2"/>
          <p:cNvSpPr>
            <a:spLocks noGrp="1"/>
          </p:cNvSpPr>
          <p:nvPr>
            <p:ph sz="half" idx="4294967295"/>
          </p:nvPr>
        </p:nvSpPr>
        <p:spPr>
          <a:xfrm>
            <a:off x="203597" y="1248833"/>
            <a:ext cx="6907162" cy="4514057"/>
          </a:xfrm>
        </p:spPr>
        <p:txBody>
          <a:bodyPr/>
          <a:lstStyle/>
          <a:p>
            <a:pPr marL="457182" indent="-457182"/>
            <a:r>
              <a:rPr lang="en-US"/>
              <a:t>HDFS/local</a:t>
            </a:r>
            <a:r>
              <a:rPr lang="zh-CN" altLang="en-US"/>
              <a:t> </a:t>
            </a:r>
            <a:r>
              <a:rPr lang="en-US" altLang="zh-CN"/>
              <a:t>–</a:t>
            </a:r>
            <a:r>
              <a:rPr lang="zh-CN" altLang="en-US"/>
              <a:t> 重复读取的相同数据集</a:t>
            </a:r>
            <a:endParaRPr lang="en-US"/>
          </a:p>
          <a:p>
            <a:pPr marL="457182" indent="-457182"/>
            <a:r>
              <a:rPr lang="zh-CN" altLang="en-US">
                <a:solidFill>
                  <a:srgbClr val="FF0000"/>
                </a:solidFill>
              </a:rPr>
              <a:t>利用</a:t>
            </a:r>
            <a:r>
              <a:rPr lang="en-US" altLang="zh-CN">
                <a:solidFill>
                  <a:srgbClr val="FF0000"/>
                </a:solidFill>
              </a:rPr>
              <a:t>S3</a:t>
            </a:r>
            <a:r>
              <a:rPr lang="zh-CN" altLang="en-US">
                <a:solidFill>
                  <a:srgbClr val="FF0000"/>
                </a:solidFill>
              </a:rPr>
              <a:t>的智能分层功能</a:t>
            </a:r>
            <a:endParaRPr lang="en-US">
              <a:solidFill>
                <a:srgbClr val="FF0000"/>
              </a:solidFill>
            </a:endParaRPr>
          </a:p>
          <a:p>
            <a:pPr marL="457182" indent="-457182"/>
            <a:r>
              <a:rPr lang="en-US"/>
              <a:t>Amazon S3 Standard </a:t>
            </a:r>
            <a:r>
              <a:rPr lang="en-US" altLang="zh-CN"/>
              <a:t>–</a:t>
            </a:r>
            <a:r>
              <a:rPr lang="zh-CN" altLang="en-US"/>
              <a:t> 频繁访问的数据</a:t>
            </a:r>
            <a:r>
              <a:rPr lang="en-US"/>
              <a:t> </a:t>
            </a:r>
          </a:p>
          <a:p>
            <a:pPr marL="457182" indent="-457182"/>
            <a:r>
              <a:rPr lang="en-US"/>
              <a:t>Amazon S3 Standard–IA </a:t>
            </a:r>
            <a:r>
              <a:rPr lang="en-US" altLang="zh-CN"/>
              <a:t>–</a:t>
            </a:r>
            <a:r>
              <a:rPr lang="zh-CN" altLang="en-US"/>
              <a:t> 不经常访问的数据</a:t>
            </a:r>
            <a:endParaRPr lang="en-US"/>
          </a:p>
          <a:p>
            <a:pPr marL="457182" indent="-457182"/>
            <a:r>
              <a:rPr lang="en-US"/>
              <a:t>Amazon Glacier </a:t>
            </a:r>
            <a:r>
              <a:rPr lang="en-US" altLang="zh-CN"/>
              <a:t>–</a:t>
            </a:r>
            <a:r>
              <a:rPr lang="zh-CN" altLang="en-US"/>
              <a:t> 归档数据</a:t>
            </a:r>
            <a:endParaRPr lang="en-US" altLang="zh-CN"/>
          </a:p>
          <a:p>
            <a:pPr marL="457182" indent="-457182"/>
            <a:r>
              <a:rPr lang="en-US" altLang="zh-CN">
                <a:solidFill>
                  <a:srgbClr val="FF0000"/>
                </a:solidFill>
              </a:rPr>
              <a:t>Amazon</a:t>
            </a:r>
            <a:r>
              <a:rPr lang="zh-CN" altLang="en-US">
                <a:solidFill>
                  <a:srgbClr val="FF0000"/>
                </a:solidFill>
              </a:rPr>
              <a:t> </a:t>
            </a:r>
            <a:r>
              <a:rPr lang="en-US" altLang="zh-CN">
                <a:solidFill>
                  <a:srgbClr val="FF0000"/>
                </a:solidFill>
              </a:rPr>
              <a:t>Glacier</a:t>
            </a:r>
            <a:r>
              <a:rPr lang="zh-CN" altLang="en-US">
                <a:solidFill>
                  <a:srgbClr val="FF0000"/>
                </a:solidFill>
              </a:rPr>
              <a:t> </a:t>
            </a:r>
            <a:r>
              <a:rPr lang="en-US" altLang="zh-CN">
                <a:solidFill>
                  <a:srgbClr val="FF0000"/>
                </a:solidFill>
              </a:rPr>
              <a:t>Deep</a:t>
            </a:r>
            <a:r>
              <a:rPr lang="zh-CN" altLang="en-US">
                <a:solidFill>
                  <a:srgbClr val="FF0000"/>
                </a:solidFill>
              </a:rPr>
              <a:t> </a:t>
            </a:r>
            <a:r>
              <a:rPr lang="en-US" altLang="zh-CN">
                <a:solidFill>
                  <a:srgbClr val="FF0000"/>
                </a:solidFill>
              </a:rPr>
              <a:t>Archive</a:t>
            </a:r>
            <a:r>
              <a:rPr lang="zh-CN" altLang="en-US">
                <a:solidFill>
                  <a:srgbClr val="FF0000"/>
                </a:solidFill>
              </a:rPr>
              <a:t> </a:t>
            </a:r>
            <a:r>
              <a:rPr lang="en-US" altLang="zh-CN">
                <a:solidFill>
                  <a:srgbClr val="FF0000"/>
                </a:solidFill>
              </a:rPr>
              <a:t>–</a:t>
            </a:r>
            <a:r>
              <a:rPr lang="zh-CN" altLang="en-US">
                <a:solidFill>
                  <a:srgbClr val="FF0000"/>
                </a:solidFill>
              </a:rPr>
              <a:t> 成本更低的归档服务</a:t>
            </a:r>
            <a:endParaRPr lang="en-US">
              <a:solidFill>
                <a:srgbClr val="FF0000"/>
              </a:solidFill>
            </a:endParaRPr>
          </a:p>
          <a:p>
            <a:endParaRPr lang="en-US"/>
          </a:p>
          <a:p>
            <a:pPr marL="457171" indent="-457171"/>
            <a:endParaRPr lang="en-US"/>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51398" y="1248834"/>
            <a:ext cx="3275345" cy="2394816"/>
          </a:xfrm>
          <a:prstGeom prst="rect">
            <a:avLst/>
          </a:prstGeom>
        </p:spPr>
      </p:pic>
      <p:pic>
        <p:nvPicPr>
          <p:cNvPr id="8" name="Graphic 7">
            <a:extLst>
              <a:ext uri="{FF2B5EF4-FFF2-40B4-BE49-F238E27FC236}">
                <a16:creationId xmlns:a16="http://schemas.microsoft.com/office/drawing/2014/main" id="{B56501F5-B861-3C44-B157-83BE8E0504F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6769"/>
          <a:stretch/>
        </p:blipFill>
        <p:spPr>
          <a:xfrm>
            <a:off x="9345902" y="2069434"/>
            <a:ext cx="756035" cy="763643"/>
          </a:xfrm>
          <a:prstGeom prst="rect">
            <a:avLst/>
          </a:prstGeom>
        </p:spPr>
      </p:pic>
      <p:pic>
        <p:nvPicPr>
          <p:cNvPr id="10" name="Graphic 9">
            <a:extLst>
              <a:ext uri="{FF2B5EF4-FFF2-40B4-BE49-F238E27FC236}">
                <a16:creationId xmlns:a16="http://schemas.microsoft.com/office/drawing/2014/main" id="{6CE1015B-CA9C-404E-8DA3-95A67AE51D3C}"/>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31611"/>
          <a:stretch/>
        </p:blipFill>
        <p:spPr>
          <a:xfrm>
            <a:off x="9353699" y="2879866"/>
            <a:ext cx="748238" cy="733455"/>
          </a:xfrm>
          <a:prstGeom prst="rect">
            <a:avLst/>
          </a:prstGeom>
        </p:spPr>
      </p:pic>
    </p:spTree>
    <p:extLst>
      <p:ext uri="{BB962C8B-B14F-4D97-AF65-F5344CB8AC3E}">
        <p14:creationId xmlns:p14="http://schemas.microsoft.com/office/powerpoint/2010/main" val="2951377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Rectangle 640"/>
          <p:cNvSpPr/>
          <p:nvPr/>
        </p:nvSpPr>
        <p:spPr>
          <a:xfrm>
            <a:off x="3639754" y="2063641"/>
            <a:ext cx="1883374" cy="445318"/>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a:solidFill>
                  <a:srgbClr val="474746"/>
                </a:solidFill>
                <a:latin typeface="Amazon Ember" charset="0"/>
                <a:ea typeface="Amazon Ember" charset="0"/>
                <a:cs typeface="Amazon Ember" charset="0"/>
              </a:rPr>
              <a:t>Amazon </a:t>
            </a:r>
          </a:p>
          <a:p>
            <a:pPr defTabSz="1219122">
              <a:defRPr/>
            </a:pPr>
            <a:r>
              <a:rPr lang="en-US" sz="1067" b="1" kern="0">
                <a:solidFill>
                  <a:srgbClr val="474746"/>
                </a:solidFill>
                <a:latin typeface="Amazon Ember" charset="0"/>
                <a:ea typeface="Amazon Ember" charset="0"/>
                <a:cs typeface="Amazon Ember" charset="0"/>
              </a:rPr>
              <a:t>DynamoDB</a:t>
            </a:r>
          </a:p>
        </p:txBody>
      </p:sp>
      <p:sp>
        <p:nvSpPr>
          <p:cNvPr id="644" name="Rectangle 643"/>
          <p:cNvSpPr/>
          <p:nvPr/>
        </p:nvSpPr>
        <p:spPr>
          <a:xfrm>
            <a:off x="3632007" y="2546916"/>
            <a:ext cx="1883374" cy="458056"/>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a:solidFill>
                  <a:srgbClr val="474746"/>
                </a:solidFill>
                <a:latin typeface="Amazon Ember" charset="0"/>
                <a:ea typeface="Amazon Ember" charset="0"/>
                <a:cs typeface="Amazon Ember" charset="0"/>
              </a:rPr>
              <a:t>Amazon RDS</a:t>
            </a:r>
          </a:p>
          <a:p>
            <a:pPr defTabSz="1219122">
              <a:defRPr/>
            </a:pPr>
            <a:r>
              <a:rPr lang="en-US" sz="1067" b="1" kern="0">
                <a:solidFill>
                  <a:srgbClr val="474746"/>
                </a:solidFill>
                <a:latin typeface="Amazon Ember" charset="0"/>
                <a:ea typeface="Amazon Ember" charset="0"/>
                <a:cs typeface="Amazon Ember" charset="0"/>
              </a:rPr>
              <a:t>Amazon Aurora</a:t>
            </a:r>
          </a:p>
        </p:txBody>
      </p:sp>
      <p:pic>
        <p:nvPicPr>
          <p:cNvPr id="850" name="Picture 8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858632" y="8774524"/>
            <a:ext cx="173178" cy="60958"/>
          </a:xfrm>
          <a:prstGeom prst="rect">
            <a:avLst/>
          </a:prstGeom>
        </p:spPr>
      </p:pic>
      <p:sp>
        <p:nvSpPr>
          <p:cNvPr id="293" name="Rectangle 292"/>
          <p:cNvSpPr/>
          <p:nvPr/>
        </p:nvSpPr>
        <p:spPr>
          <a:xfrm>
            <a:off x="5356549" y="3219859"/>
            <a:ext cx="245116" cy="837283"/>
          </a:xfrm>
          <a:prstGeom prst="rect">
            <a:avLst/>
          </a:prstGeom>
          <a:gradFill rotWithShape="1">
            <a:gsLst>
              <a:gs pos="66000">
                <a:srgbClr val="FCB64C"/>
              </a:gs>
              <a:gs pos="100000">
                <a:srgbClr val="49A8F2"/>
              </a:gs>
              <a:gs pos="0">
                <a:srgbClr val="FFC000"/>
              </a:gs>
            </a:gsLst>
            <a:lin ang="5400000" scaled="1"/>
          </a:gradFill>
          <a:ln w="9525" cap="flat" cmpd="sng" algn="ctr">
            <a:noFill/>
            <a:prstDash val="solid"/>
          </a:ln>
          <a:effectLst/>
        </p:spPr>
        <p:txBody>
          <a:bodyPr rtlCol="0" anchor="ctr"/>
          <a:lstStyle/>
          <a:p>
            <a:pPr algn="ctr" defTabSz="609546">
              <a:defRPr/>
            </a:pPr>
            <a:endParaRPr lang="en-US" sz="2824" kern="0">
              <a:solidFill>
                <a:prstClr val="white"/>
              </a:solidFill>
              <a:latin typeface="Amazon Ember" charset="0"/>
              <a:ea typeface="Amazon Ember" charset="0"/>
              <a:cs typeface="Amazon Ember" charset="0"/>
            </a:endParaRPr>
          </a:p>
        </p:txBody>
      </p:sp>
      <p:sp>
        <p:nvSpPr>
          <p:cNvPr id="294" name="Rectangle 293"/>
          <p:cNvSpPr/>
          <p:nvPr/>
        </p:nvSpPr>
        <p:spPr>
          <a:xfrm>
            <a:off x="3643560" y="1593518"/>
            <a:ext cx="1883374" cy="428656"/>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a:solidFill>
                  <a:srgbClr val="474746"/>
                </a:solidFill>
                <a:latin typeface="Amazon Ember" charset="0"/>
                <a:ea typeface="Amazon Ember" charset="0"/>
                <a:cs typeface="Amazon Ember" charset="0"/>
              </a:rPr>
              <a:t>Amazon</a:t>
            </a:r>
          </a:p>
          <a:p>
            <a:pPr defTabSz="1219122">
              <a:defRPr/>
            </a:pPr>
            <a:r>
              <a:rPr lang="en-US" sz="1067" b="1" kern="0">
                <a:solidFill>
                  <a:srgbClr val="474746"/>
                </a:solidFill>
                <a:latin typeface="Amazon Ember" charset="0"/>
                <a:ea typeface="Amazon Ember" charset="0"/>
                <a:cs typeface="Amazon Ember" charset="0"/>
              </a:rPr>
              <a:t>Neptune</a:t>
            </a:r>
          </a:p>
        </p:txBody>
      </p:sp>
      <p:sp>
        <p:nvSpPr>
          <p:cNvPr id="643" name="Rectangle 642"/>
          <p:cNvSpPr/>
          <p:nvPr/>
        </p:nvSpPr>
        <p:spPr>
          <a:xfrm>
            <a:off x="3632619" y="1116379"/>
            <a:ext cx="1883374" cy="425167"/>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00" b="1" kern="0">
                <a:solidFill>
                  <a:srgbClr val="474746"/>
                </a:solidFill>
                <a:latin typeface="Amazon Ember" charset="0"/>
                <a:ea typeface="Amazon Ember" charset="0"/>
                <a:cs typeface="Amazon Ember" charset="0"/>
              </a:rPr>
              <a:t>Amazon ElastiCache</a:t>
            </a:r>
          </a:p>
          <a:p>
            <a:pPr defTabSz="1219122">
              <a:defRPr/>
            </a:pPr>
            <a:r>
              <a:rPr lang="en-US" sz="1000" b="1" kern="0">
                <a:solidFill>
                  <a:srgbClr val="474746"/>
                </a:solidFill>
                <a:latin typeface="Amazon Ember" charset="0"/>
                <a:ea typeface="Amazon Ember" charset="0"/>
                <a:cs typeface="Amazon Ember" charset="0"/>
              </a:rPr>
              <a:t>Amazon DAX</a:t>
            </a:r>
          </a:p>
        </p:txBody>
      </p:sp>
      <p:sp>
        <p:nvSpPr>
          <p:cNvPr id="3" name="TextBox 2"/>
          <p:cNvSpPr txBox="1"/>
          <p:nvPr/>
        </p:nvSpPr>
        <p:spPr>
          <a:xfrm rot="16200000">
            <a:off x="3251980" y="2635763"/>
            <a:ext cx="457176" cy="256545"/>
          </a:xfrm>
          <a:prstGeom prst="rect">
            <a:avLst/>
          </a:prstGeom>
          <a:noFill/>
        </p:spPr>
        <p:txBody>
          <a:bodyPr wrap="none" rtlCol="0">
            <a:spAutoFit/>
          </a:bodyPr>
          <a:lstStyle/>
          <a:p>
            <a:r>
              <a:rPr lang="en-US" sz="1067"/>
              <a:t>SQL</a:t>
            </a:r>
          </a:p>
        </p:txBody>
      </p:sp>
      <p:sp>
        <p:nvSpPr>
          <p:cNvPr id="271" name="TextBox 270"/>
          <p:cNvSpPr txBox="1"/>
          <p:nvPr/>
        </p:nvSpPr>
        <p:spPr>
          <a:xfrm rot="16200000">
            <a:off x="3181100" y="1945838"/>
            <a:ext cx="631904" cy="256545"/>
          </a:xfrm>
          <a:prstGeom prst="rect">
            <a:avLst/>
          </a:prstGeom>
          <a:noFill/>
        </p:spPr>
        <p:txBody>
          <a:bodyPr wrap="none" rtlCol="0">
            <a:spAutoFit/>
          </a:bodyPr>
          <a:lstStyle/>
          <a:p>
            <a:r>
              <a:rPr lang="en-US" sz="1067"/>
              <a:t>NoSQL</a:t>
            </a:r>
          </a:p>
        </p:txBody>
      </p:sp>
      <p:sp>
        <p:nvSpPr>
          <p:cNvPr id="272" name="TextBox 271"/>
          <p:cNvSpPr txBox="1"/>
          <p:nvPr/>
        </p:nvSpPr>
        <p:spPr>
          <a:xfrm rot="16200000">
            <a:off x="3198758" y="1229665"/>
            <a:ext cx="579005" cy="256545"/>
          </a:xfrm>
          <a:prstGeom prst="rect">
            <a:avLst/>
          </a:prstGeom>
          <a:noFill/>
        </p:spPr>
        <p:txBody>
          <a:bodyPr wrap="none" rtlCol="0">
            <a:spAutoFit/>
          </a:bodyPr>
          <a:lstStyle/>
          <a:p>
            <a:r>
              <a:rPr lang="en-US" sz="1067"/>
              <a:t>Cache</a:t>
            </a:r>
          </a:p>
        </p:txBody>
      </p:sp>
      <p:sp>
        <p:nvSpPr>
          <p:cNvPr id="168" name="Rectangle 167"/>
          <p:cNvSpPr/>
          <p:nvPr/>
        </p:nvSpPr>
        <p:spPr>
          <a:xfrm>
            <a:off x="3577818" y="1069187"/>
            <a:ext cx="1992778" cy="1995018"/>
          </a:xfrm>
          <a:prstGeom prst="rect">
            <a:avLst/>
          </a:prstGeom>
          <a:noFill/>
          <a:ln>
            <a:solidFill>
              <a:schemeClr val="accent1"/>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p>
        </p:txBody>
      </p:sp>
      <p:sp>
        <p:nvSpPr>
          <p:cNvPr id="170" name="Content Placeholder 143"/>
          <p:cNvSpPr txBox="1">
            <a:spLocks/>
          </p:cNvSpPr>
          <p:nvPr/>
        </p:nvSpPr>
        <p:spPr>
          <a:xfrm>
            <a:off x="5927764" y="1158896"/>
            <a:ext cx="6086493" cy="5135065"/>
          </a:xfrm>
          <a:prstGeom prst="rect">
            <a:avLst/>
          </a:prstGeom>
          <a:ln w="25400">
            <a:noFill/>
          </a:ln>
        </p:spPr>
        <p:txBody>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61">
              <a:defRPr/>
            </a:pPr>
            <a:r>
              <a:rPr lang="en-US" sz="2667" dirty="0">
                <a:solidFill>
                  <a:prstClr val="white"/>
                </a:solidFill>
              </a:rPr>
              <a:t>Amazon ElastiCache</a:t>
            </a:r>
          </a:p>
          <a:p>
            <a:pPr marL="990535" lvl="1" indent="-380976" defTabSz="609561">
              <a:defRPr/>
            </a:pPr>
            <a:r>
              <a:rPr lang="zh-CN" altLang="en-US" dirty="0">
                <a:solidFill>
                  <a:prstClr val="white"/>
                </a:solidFill>
              </a:rPr>
              <a:t>托管的数据库缓存服务</a:t>
            </a:r>
            <a:endParaRPr lang="en-US" dirty="0">
              <a:solidFill>
                <a:prstClr val="white"/>
              </a:solidFill>
            </a:endParaRPr>
          </a:p>
          <a:p>
            <a:pPr defTabSz="609561">
              <a:defRPr/>
            </a:pPr>
            <a:r>
              <a:rPr lang="en-US" sz="2667" dirty="0">
                <a:solidFill>
                  <a:prstClr val="white"/>
                </a:solidFill>
              </a:rPr>
              <a:t>Amazon DynamoDB Accelerator (DAX)</a:t>
            </a:r>
            <a:endParaRPr lang="en-US" sz="1667" dirty="0">
              <a:solidFill>
                <a:prstClr val="white"/>
              </a:solidFill>
            </a:endParaRPr>
          </a:p>
          <a:p>
            <a:pPr marL="990535" lvl="1" indent="-380976" defTabSz="609561">
              <a:defRPr/>
            </a:pPr>
            <a:r>
              <a:rPr lang="en-US" dirty="0">
                <a:solidFill>
                  <a:prstClr val="white"/>
                </a:solidFill>
              </a:rPr>
              <a:t>DynamoDB</a:t>
            </a:r>
            <a:r>
              <a:rPr lang="zh-CN" altLang="en-US" dirty="0">
                <a:solidFill>
                  <a:prstClr val="white"/>
                </a:solidFill>
              </a:rPr>
              <a:t>高速缓存服务</a:t>
            </a:r>
            <a:endParaRPr lang="en-US" dirty="0">
              <a:solidFill>
                <a:prstClr val="white"/>
              </a:solidFill>
            </a:endParaRPr>
          </a:p>
          <a:p>
            <a:pPr indent="-381001" defTabSz="609561">
              <a:defRPr/>
            </a:pPr>
            <a:r>
              <a:rPr lang="en-US" sz="2667" dirty="0">
                <a:solidFill>
                  <a:prstClr val="white"/>
                </a:solidFill>
              </a:rPr>
              <a:t>Amazon Neptune</a:t>
            </a:r>
          </a:p>
          <a:p>
            <a:pPr lvl="2" indent="-381001" defTabSz="609561">
              <a:buFont typeface="Arial" panose="020B0604020202020204" pitchFamily="34" charset="0"/>
              <a:buChar char="•"/>
              <a:defRPr/>
            </a:pPr>
            <a:r>
              <a:rPr lang="zh-CN" altLang="en-US" sz="2000" dirty="0">
                <a:solidFill>
                  <a:prstClr val="white"/>
                </a:solidFill>
              </a:rPr>
              <a:t>托管的图数据库</a:t>
            </a:r>
            <a:endParaRPr lang="en-US" sz="2000" dirty="0">
              <a:solidFill>
                <a:prstClr val="white"/>
              </a:solidFill>
            </a:endParaRPr>
          </a:p>
          <a:p>
            <a:pPr indent="-381001" defTabSz="609561">
              <a:defRPr/>
            </a:pPr>
            <a:r>
              <a:rPr lang="en-US" sz="2667" dirty="0">
                <a:solidFill>
                  <a:prstClr val="white"/>
                </a:solidFill>
              </a:rPr>
              <a:t>Amazon DynamoDB</a:t>
            </a:r>
          </a:p>
          <a:p>
            <a:pPr marL="990535" lvl="1" indent="-380976" defTabSz="609561">
              <a:defRPr/>
            </a:pPr>
            <a:r>
              <a:rPr lang="zh-CN" altLang="en-US" dirty="0">
                <a:solidFill>
                  <a:prstClr val="white"/>
                </a:solidFill>
              </a:rPr>
              <a:t>托管的</a:t>
            </a:r>
            <a:r>
              <a:rPr lang="en-US" altLang="zh-CN" dirty="0">
                <a:solidFill>
                  <a:prstClr val="white"/>
                </a:solidFill>
              </a:rPr>
              <a:t>NoSQL</a:t>
            </a:r>
            <a:r>
              <a:rPr lang="zh-CN" altLang="en-US" dirty="0">
                <a:solidFill>
                  <a:prstClr val="white"/>
                </a:solidFill>
              </a:rPr>
              <a:t>数据库</a:t>
            </a:r>
            <a:endParaRPr lang="en-US" dirty="0">
              <a:solidFill>
                <a:prstClr val="white"/>
              </a:solidFill>
            </a:endParaRPr>
          </a:p>
          <a:p>
            <a:pPr defTabSz="609561">
              <a:defRPr/>
            </a:pPr>
            <a:r>
              <a:rPr lang="en-US" sz="2667" dirty="0">
                <a:solidFill>
                  <a:prstClr val="white"/>
                </a:solidFill>
              </a:rPr>
              <a:t>Amazon Relational Database Service (Amazon RDS)</a:t>
            </a:r>
          </a:p>
          <a:p>
            <a:pPr marL="990535" lvl="1" indent="-380976" defTabSz="609561">
              <a:defRPr/>
            </a:pPr>
            <a:r>
              <a:rPr lang="zh-CN" altLang="en-US" dirty="0">
                <a:solidFill>
                  <a:prstClr val="white"/>
                </a:solidFill>
              </a:rPr>
              <a:t>托管的</a:t>
            </a:r>
            <a:r>
              <a:rPr lang="en-US" altLang="zh-CN" dirty="0">
                <a:solidFill>
                  <a:prstClr val="white"/>
                </a:solidFill>
              </a:rPr>
              <a:t>SQL</a:t>
            </a:r>
            <a:r>
              <a:rPr lang="zh-CN" altLang="en-US" dirty="0">
                <a:solidFill>
                  <a:prstClr val="white"/>
                </a:solidFill>
              </a:rPr>
              <a:t>数据库</a:t>
            </a:r>
            <a:endParaRPr lang="en-US" dirty="0">
              <a:solidFill>
                <a:prstClr val="white"/>
              </a:solidFill>
            </a:endParaRPr>
          </a:p>
          <a:p>
            <a:pPr marL="609560" lvl="1" indent="0" defTabSz="609561">
              <a:buNone/>
              <a:defRPr/>
            </a:pPr>
            <a:endParaRPr lang="en-US" sz="2133" dirty="0">
              <a:solidFill>
                <a:prstClr val="white"/>
              </a:solidFill>
            </a:endParaRPr>
          </a:p>
          <a:p>
            <a:pPr defTabSz="609561">
              <a:defRPr/>
            </a:pPr>
            <a:endParaRPr lang="en-US" sz="3200" dirty="0">
              <a:solidFill>
                <a:prstClr val="white"/>
              </a:solidFill>
              <a:latin typeface="Amazon Ember" panose="02000000000000000000" pitchFamily="2" charset="0"/>
              <a:ea typeface="Amazon Ember" panose="02000000000000000000" pitchFamily="2" charset="0"/>
            </a:endParaRPr>
          </a:p>
        </p:txBody>
      </p:sp>
      <p:sp>
        <p:nvSpPr>
          <p:cNvPr id="171" name="Title 2082"/>
          <p:cNvSpPr txBox="1">
            <a:spLocks/>
          </p:cNvSpPr>
          <p:nvPr/>
        </p:nvSpPr>
        <p:spPr>
          <a:xfrm>
            <a:off x="5692617" y="384378"/>
            <a:ext cx="6452082" cy="727655"/>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609561">
              <a:defRPr/>
            </a:pPr>
            <a:r>
              <a:rPr lang="zh-CN" altLang="en-US" sz="3733">
                <a:solidFill>
                  <a:prstClr val="white">
                    <a:lumMod val="95000"/>
                  </a:prstClr>
                </a:solidFill>
              </a:rPr>
              <a:t>高速缓存</a:t>
            </a:r>
            <a:r>
              <a:rPr lang="en-US" altLang="zh-CN" sz="3733">
                <a:solidFill>
                  <a:prstClr val="white">
                    <a:lumMod val="95000"/>
                  </a:prstClr>
                </a:solidFill>
              </a:rPr>
              <a:t>/</a:t>
            </a:r>
            <a:r>
              <a:rPr lang="zh-CN" altLang="en-US" sz="3733">
                <a:solidFill>
                  <a:prstClr val="white">
                    <a:lumMod val="95000"/>
                  </a:prstClr>
                </a:solidFill>
              </a:rPr>
              <a:t>数据库</a:t>
            </a:r>
            <a:endParaRPr lang="en-US" sz="3733">
              <a:solidFill>
                <a:prstClr val="white">
                  <a:lumMod val="95000"/>
                </a:prstClr>
              </a:solidFill>
            </a:endParaRPr>
          </a:p>
        </p:txBody>
      </p:sp>
      <p:pic>
        <p:nvPicPr>
          <p:cNvPr id="186" name="Graphic 185">
            <a:extLst>
              <a:ext uri="{FF2B5EF4-FFF2-40B4-BE49-F238E27FC236}">
                <a16:creationId xmlns:a16="http://schemas.microsoft.com/office/drawing/2014/main" id="{E241E4AE-33CC-414A-A282-985E1CA3C55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584" b="37965"/>
          <a:stretch/>
        </p:blipFill>
        <p:spPr>
          <a:xfrm>
            <a:off x="5056713" y="2568612"/>
            <a:ext cx="442524" cy="414929"/>
          </a:xfrm>
          <a:prstGeom prst="rect">
            <a:avLst/>
          </a:prstGeom>
        </p:spPr>
      </p:pic>
      <p:pic>
        <p:nvPicPr>
          <p:cNvPr id="187" name="Graphic 186">
            <a:extLst>
              <a:ext uri="{FF2B5EF4-FFF2-40B4-BE49-F238E27FC236}">
                <a16:creationId xmlns:a16="http://schemas.microsoft.com/office/drawing/2014/main" id="{13E7E731-FD79-E443-A5F9-18758E48139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873" b="32978"/>
          <a:stretch/>
        </p:blipFill>
        <p:spPr>
          <a:xfrm>
            <a:off x="5008616" y="2085168"/>
            <a:ext cx="488947" cy="394143"/>
          </a:xfrm>
          <a:prstGeom prst="rect">
            <a:avLst/>
          </a:prstGeom>
        </p:spPr>
      </p:pic>
      <p:pic>
        <p:nvPicPr>
          <p:cNvPr id="188" name="Graphic 187">
            <a:extLst>
              <a:ext uri="{FF2B5EF4-FFF2-40B4-BE49-F238E27FC236}">
                <a16:creationId xmlns:a16="http://schemas.microsoft.com/office/drawing/2014/main" id="{271281A5-D34A-9946-AA9E-B4F4C984325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b="29699"/>
          <a:stretch/>
        </p:blipFill>
        <p:spPr>
          <a:xfrm>
            <a:off x="5056712" y="1121967"/>
            <a:ext cx="424919" cy="410819"/>
          </a:xfrm>
          <a:prstGeom prst="rect">
            <a:avLst/>
          </a:prstGeom>
        </p:spPr>
      </p:pic>
      <p:pic>
        <p:nvPicPr>
          <p:cNvPr id="189" name="Graphic 188">
            <a:extLst>
              <a:ext uri="{FF2B5EF4-FFF2-40B4-BE49-F238E27FC236}">
                <a16:creationId xmlns:a16="http://schemas.microsoft.com/office/drawing/2014/main" id="{188081FE-D325-164E-9E60-5F34D47FC51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33189"/>
          <a:stretch/>
        </p:blipFill>
        <p:spPr>
          <a:xfrm>
            <a:off x="5056712" y="1605721"/>
            <a:ext cx="424919" cy="388175"/>
          </a:xfrm>
          <a:prstGeom prst="rect">
            <a:avLst/>
          </a:prstGeom>
        </p:spPr>
      </p:pic>
      <p:grpSp>
        <p:nvGrpSpPr>
          <p:cNvPr id="350" name="Group 349">
            <a:extLst>
              <a:ext uri="{FF2B5EF4-FFF2-40B4-BE49-F238E27FC236}">
                <a16:creationId xmlns:a16="http://schemas.microsoft.com/office/drawing/2014/main" id="{9642F764-5508-A644-BC1C-3AD14016264E}"/>
              </a:ext>
            </a:extLst>
          </p:cNvPr>
          <p:cNvGrpSpPr/>
          <p:nvPr/>
        </p:nvGrpSpPr>
        <p:grpSpPr>
          <a:xfrm>
            <a:off x="5290758" y="4274555"/>
            <a:ext cx="317274" cy="2064866"/>
            <a:chOff x="8415441" y="962315"/>
            <a:chExt cx="178021" cy="1154839"/>
          </a:xfrm>
        </p:grpSpPr>
        <p:sp>
          <p:nvSpPr>
            <p:cNvPr id="351" name="Rectangle 350">
              <a:extLst>
                <a:ext uri="{FF2B5EF4-FFF2-40B4-BE49-F238E27FC236}">
                  <a16:creationId xmlns:a16="http://schemas.microsoft.com/office/drawing/2014/main" id="{397DE49D-12A8-AC4F-B8D7-C860CE1E19B3}"/>
                </a:ext>
              </a:extLst>
            </p:cNvPr>
            <p:cNvSpPr/>
            <p:nvPr/>
          </p:nvSpPr>
          <p:spPr>
            <a:xfrm>
              <a:off x="8415848" y="962315"/>
              <a:ext cx="177614" cy="1154839"/>
            </a:xfrm>
            <a:prstGeom prst="rect">
              <a:avLst/>
            </a:prstGeom>
            <a:gradFill rotWithShape="1">
              <a:gsLst>
                <a:gs pos="100000">
                  <a:srgbClr val="FF0000"/>
                </a:gs>
                <a:gs pos="0">
                  <a:srgbClr val="FF0000"/>
                </a:gs>
              </a:gsLst>
              <a:lin ang="5400000" scaled="0"/>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52" name="TextBox 351">
              <a:extLst>
                <a:ext uri="{FF2B5EF4-FFF2-40B4-BE49-F238E27FC236}">
                  <a16:creationId xmlns:a16="http://schemas.microsoft.com/office/drawing/2014/main" id="{2CFDAA87-C8F0-9B43-89BB-102438480E59}"/>
                </a:ext>
              </a:extLst>
            </p:cNvPr>
            <p:cNvSpPr txBox="1"/>
            <p:nvPr/>
          </p:nvSpPr>
          <p:spPr>
            <a:xfrm rot="16200000">
              <a:off x="8266435" y="1451140"/>
              <a:ext cx="470703" cy="172692"/>
            </a:xfrm>
            <a:prstGeom prst="rect">
              <a:avLst/>
            </a:prstGeom>
            <a:noFill/>
          </p:spPr>
          <p:txBody>
            <a:bodyPr wrap="square" rtlCol="0">
              <a:spAutoFit/>
            </a:bodyPr>
            <a:lstStyle/>
            <a:p>
              <a:pPr algn="ctr" defTabSz="1219122">
                <a:defRPr/>
              </a:pPr>
              <a:r>
                <a:rPr lang="zh-CN" altLang="en-US" sz="1400" kern="0" dirty="0">
                  <a:solidFill>
                    <a:prstClr val="white"/>
                  </a:solidFill>
                  <a:latin typeface="Amazon Ember" charset="0"/>
                  <a:ea typeface="Amazon Ember" charset="0"/>
                  <a:cs typeface="Amazon Ember" charset="0"/>
                </a:rPr>
                <a:t>热</a:t>
              </a:r>
              <a:endParaRPr lang="en-US" sz="1467" kern="0" dirty="0">
                <a:solidFill>
                  <a:prstClr val="white"/>
                </a:solidFill>
                <a:latin typeface="Amazon Ember" charset="0"/>
                <a:ea typeface="Amazon Ember" charset="0"/>
                <a:cs typeface="Amazon Ember" charset="0"/>
              </a:endParaRPr>
            </a:p>
          </p:txBody>
        </p:sp>
      </p:grpSp>
      <p:sp>
        <p:nvSpPr>
          <p:cNvPr id="353" name="Rectangle 352">
            <a:extLst>
              <a:ext uri="{FF2B5EF4-FFF2-40B4-BE49-F238E27FC236}">
                <a16:creationId xmlns:a16="http://schemas.microsoft.com/office/drawing/2014/main" id="{85B7E4F7-58F3-9A40-8D3C-BAB7073F2E45}"/>
              </a:ext>
            </a:extLst>
          </p:cNvPr>
          <p:cNvSpPr/>
          <p:nvPr/>
        </p:nvSpPr>
        <p:spPr>
          <a:xfrm>
            <a:off x="3550070" y="3217521"/>
            <a:ext cx="1804313" cy="829863"/>
          </a:xfrm>
          <a:prstGeom prst="rect">
            <a:avLst/>
          </a:prstGeom>
          <a:solidFill>
            <a:sysClr val="window" lastClr="FFFFFF"/>
          </a:solidFill>
          <a:ln w="9525" cap="flat" cmpd="sng" algn="ctr">
            <a:noFill/>
            <a:prstDash val="solid"/>
          </a:ln>
          <a:effectLst/>
        </p:spPr>
        <p:txBody>
          <a:bodyPr rtlCol="0" anchor="ctr"/>
          <a:lstStyle/>
          <a:p>
            <a:pPr defTabSz="609546">
              <a:defRPr/>
            </a:pPr>
            <a:r>
              <a:rPr lang="en-US" sz="1400" b="1" kern="0">
                <a:solidFill>
                  <a:srgbClr val="474746"/>
                </a:solidFill>
                <a:latin typeface="Amazon Ember" charset="0"/>
                <a:ea typeface="Amazon Ember" charset="0"/>
                <a:cs typeface="Amazon Ember" charset="0"/>
              </a:rPr>
              <a:t>Amazon S3</a:t>
            </a:r>
          </a:p>
        </p:txBody>
      </p:sp>
      <p:pic>
        <p:nvPicPr>
          <p:cNvPr id="355" name="Graphic 354">
            <a:extLst>
              <a:ext uri="{FF2B5EF4-FFF2-40B4-BE49-F238E27FC236}">
                <a16:creationId xmlns:a16="http://schemas.microsoft.com/office/drawing/2014/main" id="{8183BB8D-B83C-234E-A606-E8435754CDD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b="26769"/>
          <a:stretch/>
        </p:blipFill>
        <p:spPr>
          <a:xfrm>
            <a:off x="4734874" y="3364054"/>
            <a:ext cx="541320" cy="511225"/>
          </a:xfrm>
          <a:prstGeom prst="rect">
            <a:avLst/>
          </a:prstGeom>
        </p:spPr>
      </p:pic>
      <p:sp>
        <p:nvSpPr>
          <p:cNvPr id="356" name="Chevron 355">
            <a:extLst>
              <a:ext uri="{FF2B5EF4-FFF2-40B4-BE49-F238E27FC236}">
                <a16:creationId xmlns:a16="http://schemas.microsoft.com/office/drawing/2014/main" id="{F0B7C6AF-D62B-DE4F-AE6C-4DB81C0BB2F1}"/>
              </a:ext>
            </a:extLst>
          </p:cNvPr>
          <p:cNvSpPr/>
          <p:nvPr/>
        </p:nvSpPr>
        <p:spPr>
          <a:xfrm>
            <a:off x="565986" y="384378"/>
            <a:ext cx="2516708" cy="488560"/>
          </a:xfrm>
          <a:prstGeom prst="chevron">
            <a:avLst/>
          </a:prstGeom>
          <a:solidFill>
            <a:schemeClr val="tx1">
              <a:lumMod val="25000"/>
              <a:lumOff val="75000"/>
            </a:schemeClr>
          </a:solidFill>
          <a:ln w="25400" cap="flat" cmpd="sng" algn="ctr">
            <a:noFill/>
            <a:prstDash val="solid"/>
          </a:ln>
          <a:effectLst/>
        </p:spPr>
        <p:txBody>
          <a:bodyPr anchor="ctr"/>
          <a:lstStyle/>
          <a:p>
            <a:pPr algn="ctr" defTabSz="1219122">
              <a:defRPr/>
            </a:pPr>
            <a:r>
              <a:rPr lang="zh-CN" altLang="en-US" sz="1600" kern="0" dirty="0">
                <a:solidFill>
                  <a:srgbClr val="474746"/>
                </a:solidFill>
                <a:latin typeface="Amazon Ember" charset="0"/>
                <a:ea typeface="Amazon Ember" charset="0"/>
                <a:cs typeface="Amazon Ember" charset="0"/>
              </a:rPr>
              <a:t>收集</a:t>
            </a:r>
            <a:endParaRPr lang="en-US" sz="1867" kern="0" dirty="0">
              <a:solidFill>
                <a:srgbClr val="474746"/>
              </a:solidFill>
              <a:latin typeface="Amazon Ember" charset="0"/>
              <a:ea typeface="Amazon Ember" charset="0"/>
              <a:cs typeface="Amazon Ember" charset="0"/>
            </a:endParaRPr>
          </a:p>
        </p:txBody>
      </p:sp>
      <p:sp>
        <p:nvSpPr>
          <p:cNvPr id="357" name="Chevron 356">
            <a:extLst>
              <a:ext uri="{FF2B5EF4-FFF2-40B4-BE49-F238E27FC236}">
                <a16:creationId xmlns:a16="http://schemas.microsoft.com/office/drawing/2014/main" id="{1E11FDD9-6C43-8646-BD4E-75A77367D8C6}"/>
              </a:ext>
            </a:extLst>
          </p:cNvPr>
          <p:cNvSpPr/>
          <p:nvPr/>
        </p:nvSpPr>
        <p:spPr>
          <a:xfrm>
            <a:off x="3252938" y="388536"/>
            <a:ext cx="2586075" cy="498025"/>
          </a:xfrm>
          <a:prstGeom prst="chevron">
            <a:avLst/>
          </a:prstGeom>
          <a:solidFill>
            <a:srgbClr val="00B0F0"/>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存储</a:t>
            </a:r>
            <a:endParaRPr lang="en-US" sz="2824" kern="0" dirty="0">
              <a:solidFill>
                <a:prstClr val="white"/>
              </a:solidFill>
              <a:latin typeface="Amazon Ember" charset="0"/>
              <a:ea typeface="Amazon Ember" charset="0"/>
              <a:cs typeface="Amazon Ember" charset="0"/>
            </a:endParaRPr>
          </a:p>
        </p:txBody>
      </p:sp>
      <p:sp>
        <p:nvSpPr>
          <p:cNvPr id="361" name="Rectangle 360">
            <a:extLst>
              <a:ext uri="{FF2B5EF4-FFF2-40B4-BE49-F238E27FC236}">
                <a16:creationId xmlns:a16="http://schemas.microsoft.com/office/drawing/2014/main" id="{06736266-AFFA-F243-9351-A66C017972CB}"/>
              </a:ext>
            </a:extLst>
          </p:cNvPr>
          <p:cNvSpPr/>
          <p:nvPr/>
        </p:nvSpPr>
        <p:spPr>
          <a:xfrm>
            <a:off x="3547282" y="5316830"/>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Kinesis </a:t>
            </a:r>
          </a:p>
          <a:p>
            <a:pPr defTabSz="1219122">
              <a:defRPr/>
            </a:pPr>
            <a:r>
              <a:rPr lang="en-US" sz="1067" b="1" kern="0" dirty="0">
                <a:solidFill>
                  <a:srgbClr val="474746"/>
                </a:solidFill>
                <a:latin typeface="Amazon Ember" charset="0"/>
                <a:ea typeface="Amazon Ember" charset="0"/>
                <a:cs typeface="Amazon Ember" charset="0"/>
              </a:rPr>
              <a:t>Firehose</a:t>
            </a:r>
          </a:p>
        </p:txBody>
      </p:sp>
      <p:sp>
        <p:nvSpPr>
          <p:cNvPr id="362" name="Rectangle 361">
            <a:extLst>
              <a:ext uri="{FF2B5EF4-FFF2-40B4-BE49-F238E27FC236}">
                <a16:creationId xmlns:a16="http://schemas.microsoft.com/office/drawing/2014/main" id="{3AC000CF-14D9-7842-89A9-5894970D8A26}"/>
              </a:ext>
            </a:extLst>
          </p:cNvPr>
          <p:cNvSpPr/>
          <p:nvPr/>
        </p:nvSpPr>
        <p:spPr>
          <a:xfrm>
            <a:off x="3547281" y="4796519"/>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Kinesis</a:t>
            </a:r>
          </a:p>
          <a:p>
            <a:pPr defTabSz="1219122">
              <a:defRPr/>
            </a:pPr>
            <a:r>
              <a:rPr lang="en-US" sz="1067" b="1" kern="0" dirty="0">
                <a:solidFill>
                  <a:srgbClr val="474746"/>
                </a:solidFill>
                <a:latin typeface="Amazon Ember" charset="0"/>
                <a:ea typeface="Amazon Ember" charset="0"/>
                <a:cs typeface="Amazon Ember" charset="0"/>
              </a:rPr>
              <a:t>Streams</a:t>
            </a:r>
          </a:p>
        </p:txBody>
      </p:sp>
      <p:pic>
        <p:nvPicPr>
          <p:cNvPr id="363" name="Graphic 362">
            <a:extLst>
              <a:ext uri="{FF2B5EF4-FFF2-40B4-BE49-F238E27FC236}">
                <a16:creationId xmlns:a16="http://schemas.microsoft.com/office/drawing/2014/main" id="{64C6DC3B-7BB6-CF48-A98F-A75415ACB6D4}"/>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b="38409"/>
          <a:stretch/>
        </p:blipFill>
        <p:spPr>
          <a:xfrm>
            <a:off x="4763403" y="4799908"/>
            <a:ext cx="498938" cy="488273"/>
          </a:xfrm>
          <a:prstGeom prst="rect">
            <a:avLst/>
          </a:prstGeom>
        </p:spPr>
      </p:pic>
      <p:pic>
        <p:nvPicPr>
          <p:cNvPr id="364" name="Graphic 363">
            <a:extLst>
              <a:ext uri="{FF2B5EF4-FFF2-40B4-BE49-F238E27FC236}">
                <a16:creationId xmlns:a16="http://schemas.microsoft.com/office/drawing/2014/main" id="{55BA6D8C-DF93-F54F-9BC7-521AD488569C}"/>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b="38571"/>
          <a:stretch/>
        </p:blipFill>
        <p:spPr>
          <a:xfrm>
            <a:off x="4763402" y="5314493"/>
            <a:ext cx="498938" cy="495494"/>
          </a:xfrm>
          <a:prstGeom prst="rect">
            <a:avLst/>
          </a:prstGeom>
        </p:spPr>
      </p:pic>
      <p:sp>
        <p:nvSpPr>
          <p:cNvPr id="365" name="Rectangle 364">
            <a:extLst>
              <a:ext uri="{FF2B5EF4-FFF2-40B4-BE49-F238E27FC236}">
                <a16:creationId xmlns:a16="http://schemas.microsoft.com/office/drawing/2014/main" id="{5705A68B-40B1-1343-96B8-3A4E2FFC3D0D}"/>
              </a:ext>
            </a:extLst>
          </p:cNvPr>
          <p:cNvSpPr/>
          <p:nvPr/>
        </p:nvSpPr>
        <p:spPr>
          <a:xfrm>
            <a:off x="385109" y="1051912"/>
            <a:ext cx="2046211" cy="5105498"/>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p>
        </p:txBody>
      </p:sp>
      <p:grpSp>
        <p:nvGrpSpPr>
          <p:cNvPr id="366" name="Group 365">
            <a:extLst>
              <a:ext uri="{FF2B5EF4-FFF2-40B4-BE49-F238E27FC236}">
                <a16:creationId xmlns:a16="http://schemas.microsoft.com/office/drawing/2014/main" id="{02987BEC-4AE6-7843-BEA9-E277691DDDB2}"/>
              </a:ext>
            </a:extLst>
          </p:cNvPr>
          <p:cNvGrpSpPr/>
          <p:nvPr/>
        </p:nvGrpSpPr>
        <p:grpSpPr>
          <a:xfrm>
            <a:off x="386504" y="4850714"/>
            <a:ext cx="3064350" cy="1367656"/>
            <a:chOff x="289878" y="3638035"/>
            <a:chExt cx="2298262" cy="1025742"/>
          </a:xfrm>
        </p:grpSpPr>
        <p:sp>
          <p:nvSpPr>
            <p:cNvPr id="367" name="Rectangle 366">
              <a:extLst>
                <a:ext uri="{FF2B5EF4-FFF2-40B4-BE49-F238E27FC236}">
                  <a16:creationId xmlns:a16="http://schemas.microsoft.com/office/drawing/2014/main" id="{CA479D65-0AFF-7A46-A6AD-71C55EB0A706}"/>
                </a:ext>
              </a:extLst>
            </p:cNvPr>
            <p:cNvSpPr/>
            <p:nvPr/>
          </p:nvSpPr>
          <p:spPr>
            <a:xfrm>
              <a:off x="494527" y="3693953"/>
              <a:ext cx="1289304" cy="42660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设备传感器</a:t>
              </a:r>
              <a:endParaRPr lang="en-US" sz="1467" b="1" kern="0" dirty="0">
                <a:solidFill>
                  <a:srgbClr val="474746"/>
                </a:solidFill>
                <a:latin typeface="Amazon Ember" charset="0"/>
                <a:ea typeface="Amazon Ember" charset="0"/>
                <a:cs typeface="Amazon Ember" charset="0"/>
              </a:endParaRPr>
            </a:p>
          </p:txBody>
        </p:sp>
        <p:pic>
          <p:nvPicPr>
            <p:cNvPr id="368" name="Picture 367">
              <a:extLst>
                <a:ext uri="{FF2B5EF4-FFF2-40B4-BE49-F238E27FC236}">
                  <a16:creationId xmlns:a16="http://schemas.microsoft.com/office/drawing/2014/main" id="{05079782-C3D7-C441-8221-B4C86D5822C6}"/>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457684" y="3800112"/>
              <a:ext cx="258847" cy="201756"/>
            </a:xfrm>
            <a:prstGeom prst="rect">
              <a:avLst/>
            </a:prstGeom>
            <a:ln>
              <a:noFill/>
            </a:ln>
          </p:spPr>
        </p:pic>
        <p:sp>
          <p:nvSpPr>
            <p:cNvPr id="369" name="Rectangle 368">
              <a:extLst>
                <a:ext uri="{FF2B5EF4-FFF2-40B4-BE49-F238E27FC236}">
                  <a16:creationId xmlns:a16="http://schemas.microsoft.com/office/drawing/2014/main" id="{9311C31D-A175-B845-8F23-FCE5F27C7D61}"/>
                </a:ext>
              </a:extLst>
            </p:cNvPr>
            <p:cNvSpPr/>
            <p:nvPr/>
          </p:nvSpPr>
          <p:spPr>
            <a:xfrm>
              <a:off x="491707" y="4141692"/>
              <a:ext cx="1289304" cy="434342"/>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物联网</a:t>
              </a:r>
              <a:endParaRPr lang="en-US" sz="1067" b="1" kern="0" dirty="0">
                <a:solidFill>
                  <a:srgbClr val="474746"/>
                </a:solidFill>
                <a:latin typeface="Amazon Ember" charset="0"/>
                <a:ea typeface="Amazon Ember" charset="0"/>
                <a:cs typeface="Amazon Ember" charset="0"/>
              </a:endParaRPr>
            </a:p>
          </p:txBody>
        </p:sp>
        <p:pic>
          <p:nvPicPr>
            <p:cNvPr id="370" name="Picture 369">
              <a:extLst>
                <a:ext uri="{FF2B5EF4-FFF2-40B4-BE49-F238E27FC236}">
                  <a16:creationId xmlns:a16="http://schemas.microsoft.com/office/drawing/2014/main" id="{0EE4FB2C-79E8-E647-9CE7-97BA4F2EFF0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519977" y="4213591"/>
              <a:ext cx="163201" cy="195841"/>
            </a:xfrm>
            <a:prstGeom prst="rect">
              <a:avLst/>
            </a:prstGeom>
          </p:spPr>
        </p:pic>
        <p:sp>
          <p:nvSpPr>
            <p:cNvPr id="371" name="TextBox 370">
              <a:extLst>
                <a:ext uri="{FF2B5EF4-FFF2-40B4-BE49-F238E27FC236}">
                  <a16:creationId xmlns:a16="http://schemas.microsoft.com/office/drawing/2014/main" id="{ED2DBCD6-9DE2-5B4F-ADAF-41281FF9586B}"/>
                </a:ext>
              </a:extLst>
            </p:cNvPr>
            <p:cNvSpPr txBox="1"/>
            <p:nvPr/>
          </p:nvSpPr>
          <p:spPr>
            <a:xfrm>
              <a:off x="1304621" y="4443624"/>
              <a:ext cx="564971" cy="155632"/>
            </a:xfrm>
            <a:prstGeom prst="rect">
              <a:avLst/>
            </a:prstGeom>
            <a:noFill/>
          </p:spPr>
          <p:txBody>
            <a:bodyPr wrap="square" lIns="0" tIns="0" rIns="0" bIns="0" rtlCol="0" anchor="t">
              <a:noAutofit/>
            </a:bodyPr>
            <a:lstStyle/>
            <a:p>
              <a:pPr algn="ctr" defTabSz="1219122">
                <a:defRPr/>
              </a:pPr>
              <a:r>
                <a:rPr lang="en-US" sz="800" b="1" kern="0">
                  <a:solidFill>
                    <a:srgbClr val="474746"/>
                  </a:solidFill>
                  <a:latin typeface="Amazon Ember" charset="0"/>
                  <a:ea typeface="Amazon Ember" charset="0"/>
                  <a:cs typeface="Amazon Ember" charset="0"/>
                </a:rPr>
                <a:t>AWS IoT</a:t>
              </a:r>
            </a:p>
          </p:txBody>
        </p:sp>
        <p:sp>
          <p:nvSpPr>
            <p:cNvPr id="372" name="Rectangle 371">
              <a:extLst>
                <a:ext uri="{FF2B5EF4-FFF2-40B4-BE49-F238E27FC236}">
                  <a16:creationId xmlns:a16="http://schemas.microsoft.com/office/drawing/2014/main" id="{B7B276F9-5BBE-E147-9D5F-3CE67C4771D8}"/>
                </a:ext>
              </a:extLst>
            </p:cNvPr>
            <p:cNvSpPr/>
            <p:nvPr/>
          </p:nvSpPr>
          <p:spPr>
            <a:xfrm>
              <a:off x="187998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3" name="Rectangle 372">
              <a:extLst>
                <a:ext uri="{FF2B5EF4-FFF2-40B4-BE49-F238E27FC236}">
                  <a16:creationId xmlns:a16="http://schemas.microsoft.com/office/drawing/2014/main" id="{C2EC0E71-6B47-6D4E-9981-743062C54DDF}"/>
                </a:ext>
              </a:extLst>
            </p:cNvPr>
            <p:cNvSpPr/>
            <p:nvPr/>
          </p:nvSpPr>
          <p:spPr>
            <a:xfrm>
              <a:off x="195595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4" name="Rectangle 373">
              <a:extLst>
                <a:ext uri="{FF2B5EF4-FFF2-40B4-BE49-F238E27FC236}">
                  <a16:creationId xmlns:a16="http://schemas.microsoft.com/office/drawing/2014/main" id="{6FCDCEA4-0C62-D04A-854A-B3330AD86351}"/>
                </a:ext>
              </a:extLst>
            </p:cNvPr>
            <p:cNvSpPr/>
            <p:nvPr/>
          </p:nvSpPr>
          <p:spPr>
            <a:xfrm>
              <a:off x="203192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5" name="Rectangle 374">
              <a:extLst>
                <a:ext uri="{FF2B5EF4-FFF2-40B4-BE49-F238E27FC236}">
                  <a16:creationId xmlns:a16="http://schemas.microsoft.com/office/drawing/2014/main" id="{6F129E5E-0BF3-EA42-8E42-0D3B4493CA0B}"/>
                </a:ext>
              </a:extLst>
            </p:cNvPr>
            <p:cNvSpPr/>
            <p:nvPr/>
          </p:nvSpPr>
          <p:spPr>
            <a:xfrm>
              <a:off x="2107902"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6" name="Rectangle 375">
              <a:extLst>
                <a:ext uri="{FF2B5EF4-FFF2-40B4-BE49-F238E27FC236}">
                  <a16:creationId xmlns:a16="http://schemas.microsoft.com/office/drawing/2014/main" id="{E0B548C8-70E8-DA48-B108-2F1F794A815E}"/>
                </a:ext>
              </a:extLst>
            </p:cNvPr>
            <p:cNvSpPr/>
            <p:nvPr/>
          </p:nvSpPr>
          <p:spPr>
            <a:xfrm>
              <a:off x="2183876"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7" name="Rectangle 376">
              <a:extLst>
                <a:ext uri="{FF2B5EF4-FFF2-40B4-BE49-F238E27FC236}">
                  <a16:creationId xmlns:a16="http://schemas.microsoft.com/office/drawing/2014/main" id="{2F304065-AF3D-3B4D-B95B-8341A04E3017}"/>
                </a:ext>
              </a:extLst>
            </p:cNvPr>
            <p:cNvSpPr/>
            <p:nvPr/>
          </p:nvSpPr>
          <p:spPr>
            <a:xfrm>
              <a:off x="2259850"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8" name="Rectangle 377">
              <a:extLst>
                <a:ext uri="{FF2B5EF4-FFF2-40B4-BE49-F238E27FC236}">
                  <a16:creationId xmlns:a16="http://schemas.microsoft.com/office/drawing/2014/main" id="{9D960256-5970-CC42-A57A-67FC1E11E599}"/>
                </a:ext>
              </a:extLst>
            </p:cNvPr>
            <p:cNvSpPr/>
            <p:nvPr/>
          </p:nvSpPr>
          <p:spPr>
            <a:xfrm>
              <a:off x="2335824"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79" name="Rectangle 378">
              <a:extLst>
                <a:ext uri="{FF2B5EF4-FFF2-40B4-BE49-F238E27FC236}">
                  <a16:creationId xmlns:a16="http://schemas.microsoft.com/office/drawing/2014/main" id="{CDFE1D65-8AC2-B94D-8E21-81AEBD34FADB}"/>
                </a:ext>
              </a:extLst>
            </p:cNvPr>
            <p:cNvSpPr/>
            <p:nvPr/>
          </p:nvSpPr>
          <p:spPr>
            <a:xfrm>
              <a:off x="2411798" y="42412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0" name="Rectangle 379">
              <a:extLst>
                <a:ext uri="{FF2B5EF4-FFF2-40B4-BE49-F238E27FC236}">
                  <a16:creationId xmlns:a16="http://schemas.microsoft.com/office/drawing/2014/main" id="{3DE6FEB7-033B-A04C-9745-A17A835F4C97}"/>
                </a:ext>
              </a:extLst>
            </p:cNvPr>
            <p:cNvSpPr/>
            <p:nvPr/>
          </p:nvSpPr>
          <p:spPr>
            <a:xfrm>
              <a:off x="187998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1" name="Rectangle 380">
              <a:extLst>
                <a:ext uri="{FF2B5EF4-FFF2-40B4-BE49-F238E27FC236}">
                  <a16:creationId xmlns:a16="http://schemas.microsoft.com/office/drawing/2014/main" id="{EBF4A87A-01D0-454C-88A8-808E11A4876E}"/>
                </a:ext>
              </a:extLst>
            </p:cNvPr>
            <p:cNvSpPr/>
            <p:nvPr/>
          </p:nvSpPr>
          <p:spPr>
            <a:xfrm>
              <a:off x="195595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2" name="Rectangle 381">
              <a:extLst>
                <a:ext uri="{FF2B5EF4-FFF2-40B4-BE49-F238E27FC236}">
                  <a16:creationId xmlns:a16="http://schemas.microsoft.com/office/drawing/2014/main" id="{0917A1A9-4811-D240-9406-2285038F45E8}"/>
                </a:ext>
              </a:extLst>
            </p:cNvPr>
            <p:cNvSpPr/>
            <p:nvPr/>
          </p:nvSpPr>
          <p:spPr>
            <a:xfrm>
              <a:off x="203192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3" name="Rectangle 382">
              <a:extLst>
                <a:ext uri="{FF2B5EF4-FFF2-40B4-BE49-F238E27FC236}">
                  <a16:creationId xmlns:a16="http://schemas.microsoft.com/office/drawing/2014/main" id="{5D88801E-4747-DE41-A44F-7295810E8387}"/>
                </a:ext>
              </a:extLst>
            </p:cNvPr>
            <p:cNvSpPr/>
            <p:nvPr/>
          </p:nvSpPr>
          <p:spPr>
            <a:xfrm>
              <a:off x="2107902"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4" name="Rectangle 383">
              <a:extLst>
                <a:ext uri="{FF2B5EF4-FFF2-40B4-BE49-F238E27FC236}">
                  <a16:creationId xmlns:a16="http://schemas.microsoft.com/office/drawing/2014/main" id="{DE9F36B6-DE12-EA4B-ADD9-6ACBCD853ED7}"/>
                </a:ext>
              </a:extLst>
            </p:cNvPr>
            <p:cNvSpPr/>
            <p:nvPr/>
          </p:nvSpPr>
          <p:spPr>
            <a:xfrm>
              <a:off x="2183876"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5" name="Rectangle 384">
              <a:extLst>
                <a:ext uri="{FF2B5EF4-FFF2-40B4-BE49-F238E27FC236}">
                  <a16:creationId xmlns:a16="http://schemas.microsoft.com/office/drawing/2014/main" id="{1C336A47-BF8F-624D-8603-501104D7AF01}"/>
                </a:ext>
              </a:extLst>
            </p:cNvPr>
            <p:cNvSpPr/>
            <p:nvPr/>
          </p:nvSpPr>
          <p:spPr>
            <a:xfrm>
              <a:off x="2259850"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6" name="Rectangle 385">
              <a:extLst>
                <a:ext uri="{FF2B5EF4-FFF2-40B4-BE49-F238E27FC236}">
                  <a16:creationId xmlns:a16="http://schemas.microsoft.com/office/drawing/2014/main" id="{BAED881E-F4BD-DE40-8651-66EB3CC3EA9F}"/>
                </a:ext>
              </a:extLst>
            </p:cNvPr>
            <p:cNvSpPr/>
            <p:nvPr/>
          </p:nvSpPr>
          <p:spPr>
            <a:xfrm>
              <a:off x="2335824"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7" name="Rectangle 386">
              <a:extLst>
                <a:ext uri="{FF2B5EF4-FFF2-40B4-BE49-F238E27FC236}">
                  <a16:creationId xmlns:a16="http://schemas.microsoft.com/office/drawing/2014/main" id="{2EC1F66D-99D3-AC46-8E01-8FFCB42CAB5C}"/>
                </a:ext>
              </a:extLst>
            </p:cNvPr>
            <p:cNvSpPr/>
            <p:nvPr/>
          </p:nvSpPr>
          <p:spPr>
            <a:xfrm>
              <a:off x="2411798" y="43111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8" name="Rectangle 387">
              <a:extLst>
                <a:ext uri="{FF2B5EF4-FFF2-40B4-BE49-F238E27FC236}">
                  <a16:creationId xmlns:a16="http://schemas.microsoft.com/office/drawing/2014/main" id="{DBFBB461-0A15-F94C-A4BF-3F3573676525}"/>
                </a:ext>
              </a:extLst>
            </p:cNvPr>
            <p:cNvSpPr/>
            <p:nvPr/>
          </p:nvSpPr>
          <p:spPr>
            <a:xfrm>
              <a:off x="187998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89" name="Rectangle 388">
              <a:extLst>
                <a:ext uri="{FF2B5EF4-FFF2-40B4-BE49-F238E27FC236}">
                  <a16:creationId xmlns:a16="http://schemas.microsoft.com/office/drawing/2014/main" id="{F40E1596-9DE9-694E-85B1-3903019628C2}"/>
                </a:ext>
              </a:extLst>
            </p:cNvPr>
            <p:cNvSpPr/>
            <p:nvPr/>
          </p:nvSpPr>
          <p:spPr>
            <a:xfrm>
              <a:off x="195595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0" name="Rectangle 389">
              <a:extLst>
                <a:ext uri="{FF2B5EF4-FFF2-40B4-BE49-F238E27FC236}">
                  <a16:creationId xmlns:a16="http://schemas.microsoft.com/office/drawing/2014/main" id="{A47FD19D-877B-9A4D-9473-5651B2ACE43F}"/>
                </a:ext>
              </a:extLst>
            </p:cNvPr>
            <p:cNvSpPr/>
            <p:nvPr/>
          </p:nvSpPr>
          <p:spPr>
            <a:xfrm>
              <a:off x="203192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1" name="Rectangle 390">
              <a:extLst>
                <a:ext uri="{FF2B5EF4-FFF2-40B4-BE49-F238E27FC236}">
                  <a16:creationId xmlns:a16="http://schemas.microsoft.com/office/drawing/2014/main" id="{056D3CBB-C107-5D4B-B4D2-40F7A7E77AC6}"/>
                </a:ext>
              </a:extLst>
            </p:cNvPr>
            <p:cNvSpPr/>
            <p:nvPr/>
          </p:nvSpPr>
          <p:spPr>
            <a:xfrm>
              <a:off x="2107902"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2" name="Rectangle 391">
              <a:extLst>
                <a:ext uri="{FF2B5EF4-FFF2-40B4-BE49-F238E27FC236}">
                  <a16:creationId xmlns:a16="http://schemas.microsoft.com/office/drawing/2014/main" id="{41578EF6-D614-DC44-829A-0735FB119206}"/>
                </a:ext>
              </a:extLst>
            </p:cNvPr>
            <p:cNvSpPr/>
            <p:nvPr/>
          </p:nvSpPr>
          <p:spPr>
            <a:xfrm>
              <a:off x="2183876"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3" name="Rectangle 392">
              <a:extLst>
                <a:ext uri="{FF2B5EF4-FFF2-40B4-BE49-F238E27FC236}">
                  <a16:creationId xmlns:a16="http://schemas.microsoft.com/office/drawing/2014/main" id="{8775A24A-A87D-F14C-A2F4-4A6ECBD44A66}"/>
                </a:ext>
              </a:extLst>
            </p:cNvPr>
            <p:cNvSpPr/>
            <p:nvPr/>
          </p:nvSpPr>
          <p:spPr>
            <a:xfrm>
              <a:off x="2259850"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4" name="Rectangle 393">
              <a:extLst>
                <a:ext uri="{FF2B5EF4-FFF2-40B4-BE49-F238E27FC236}">
                  <a16:creationId xmlns:a16="http://schemas.microsoft.com/office/drawing/2014/main" id="{2561EF74-EE50-444A-878F-2C17CA8F5A90}"/>
                </a:ext>
              </a:extLst>
            </p:cNvPr>
            <p:cNvSpPr/>
            <p:nvPr/>
          </p:nvSpPr>
          <p:spPr>
            <a:xfrm>
              <a:off x="2335824"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5" name="Rectangle 394">
              <a:extLst>
                <a:ext uri="{FF2B5EF4-FFF2-40B4-BE49-F238E27FC236}">
                  <a16:creationId xmlns:a16="http://schemas.microsoft.com/office/drawing/2014/main" id="{F64CCEF6-61DF-894E-A0B1-E42B7909B2B4}"/>
                </a:ext>
              </a:extLst>
            </p:cNvPr>
            <p:cNvSpPr/>
            <p:nvPr/>
          </p:nvSpPr>
          <p:spPr>
            <a:xfrm>
              <a:off x="2411798" y="410155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6" name="Rectangle 395">
              <a:extLst>
                <a:ext uri="{FF2B5EF4-FFF2-40B4-BE49-F238E27FC236}">
                  <a16:creationId xmlns:a16="http://schemas.microsoft.com/office/drawing/2014/main" id="{895247A6-D3BD-6745-B17D-43BFA090614F}"/>
                </a:ext>
              </a:extLst>
            </p:cNvPr>
            <p:cNvSpPr/>
            <p:nvPr/>
          </p:nvSpPr>
          <p:spPr>
            <a:xfrm>
              <a:off x="187998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7" name="Rectangle 396">
              <a:extLst>
                <a:ext uri="{FF2B5EF4-FFF2-40B4-BE49-F238E27FC236}">
                  <a16:creationId xmlns:a16="http://schemas.microsoft.com/office/drawing/2014/main" id="{3AA58382-78B0-B441-A27B-0C02BCF43C04}"/>
                </a:ext>
              </a:extLst>
            </p:cNvPr>
            <p:cNvSpPr/>
            <p:nvPr/>
          </p:nvSpPr>
          <p:spPr>
            <a:xfrm>
              <a:off x="195595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8" name="Rectangle 397">
              <a:extLst>
                <a:ext uri="{FF2B5EF4-FFF2-40B4-BE49-F238E27FC236}">
                  <a16:creationId xmlns:a16="http://schemas.microsoft.com/office/drawing/2014/main" id="{2008EB92-A3D4-8E45-AF95-5B922F898A3A}"/>
                </a:ext>
              </a:extLst>
            </p:cNvPr>
            <p:cNvSpPr/>
            <p:nvPr/>
          </p:nvSpPr>
          <p:spPr>
            <a:xfrm>
              <a:off x="203192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399" name="Rectangle 398">
              <a:extLst>
                <a:ext uri="{FF2B5EF4-FFF2-40B4-BE49-F238E27FC236}">
                  <a16:creationId xmlns:a16="http://schemas.microsoft.com/office/drawing/2014/main" id="{3C1B5300-2FB4-6746-A9B0-69529B854ED9}"/>
                </a:ext>
              </a:extLst>
            </p:cNvPr>
            <p:cNvSpPr/>
            <p:nvPr/>
          </p:nvSpPr>
          <p:spPr>
            <a:xfrm>
              <a:off x="2107902"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0" name="Rectangle 399">
              <a:extLst>
                <a:ext uri="{FF2B5EF4-FFF2-40B4-BE49-F238E27FC236}">
                  <a16:creationId xmlns:a16="http://schemas.microsoft.com/office/drawing/2014/main" id="{FD527CF7-0A11-1D4D-AAF6-59F72E04B55F}"/>
                </a:ext>
              </a:extLst>
            </p:cNvPr>
            <p:cNvSpPr/>
            <p:nvPr/>
          </p:nvSpPr>
          <p:spPr>
            <a:xfrm>
              <a:off x="2183876"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1" name="Rectangle 400">
              <a:extLst>
                <a:ext uri="{FF2B5EF4-FFF2-40B4-BE49-F238E27FC236}">
                  <a16:creationId xmlns:a16="http://schemas.microsoft.com/office/drawing/2014/main" id="{2EFE026F-364A-624E-B037-3438A07989D4}"/>
                </a:ext>
              </a:extLst>
            </p:cNvPr>
            <p:cNvSpPr/>
            <p:nvPr/>
          </p:nvSpPr>
          <p:spPr>
            <a:xfrm>
              <a:off x="2259850"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2" name="Rectangle 401">
              <a:extLst>
                <a:ext uri="{FF2B5EF4-FFF2-40B4-BE49-F238E27FC236}">
                  <a16:creationId xmlns:a16="http://schemas.microsoft.com/office/drawing/2014/main" id="{E5F783AB-645D-AA44-A64B-F61BCF68185F}"/>
                </a:ext>
              </a:extLst>
            </p:cNvPr>
            <p:cNvSpPr/>
            <p:nvPr/>
          </p:nvSpPr>
          <p:spPr>
            <a:xfrm>
              <a:off x="2335824"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3" name="Rectangle 402">
              <a:extLst>
                <a:ext uri="{FF2B5EF4-FFF2-40B4-BE49-F238E27FC236}">
                  <a16:creationId xmlns:a16="http://schemas.microsoft.com/office/drawing/2014/main" id="{69EE233B-937C-624E-BBD0-7E4452560F0D}"/>
                </a:ext>
              </a:extLst>
            </p:cNvPr>
            <p:cNvSpPr/>
            <p:nvPr/>
          </p:nvSpPr>
          <p:spPr>
            <a:xfrm>
              <a:off x="2411798" y="4171404"/>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4" name="Rectangle 403">
              <a:extLst>
                <a:ext uri="{FF2B5EF4-FFF2-40B4-BE49-F238E27FC236}">
                  <a16:creationId xmlns:a16="http://schemas.microsoft.com/office/drawing/2014/main" id="{FE5603D8-2BC1-8E4A-9E12-0A6B0B12A56C}"/>
                </a:ext>
              </a:extLst>
            </p:cNvPr>
            <p:cNvSpPr/>
            <p:nvPr/>
          </p:nvSpPr>
          <p:spPr>
            <a:xfrm>
              <a:off x="187998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5" name="Rectangle 404">
              <a:extLst>
                <a:ext uri="{FF2B5EF4-FFF2-40B4-BE49-F238E27FC236}">
                  <a16:creationId xmlns:a16="http://schemas.microsoft.com/office/drawing/2014/main" id="{718FC2BB-DF28-CF48-883D-7250F6C37299}"/>
                </a:ext>
              </a:extLst>
            </p:cNvPr>
            <p:cNvSpPr/>
            <p:nvPr/>
          </p:nvSpPr>
          <p:spPr>
            <a:xfrm>
              <a:off x="195595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6" name="Rectangle 405">
              <a:extLst>
                <a:ext uri="{FF2B5EF4-FFF2-40B4-BE49-F238E27FC236}">
                  <a16:creationId xmlns:a16="http://schemas.microsoft.com/office/drawing/2014/main" id="{8B4E5E38-12DC-B742-8257-3D8BAF290EEF}"/>
                </a:ext>
              </a:extLst>
            </p:cNvPr>
            <p:cNvSpPr/>
            <p:nvPr/>
          </p:nvSpPr>
          <p:spPr>
            <a:xfrm>
              <a:off x="203192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7" name="Rectangle 406">
              <a:extLst>
                <a:ext uri="{FF2B5EF4-FFF2-40B4-BE49-F238E27FC236}">
                  <a16:creationId xmlns:a16="http://schemas.microsoft.com/office/drawing/2014/main" id="{0FAEDA37-DF03-4640-A3C7-94608B076778}"/>
                </a:ext>
              </a:extLst>
            </p:cNvPr>
            <p:cNvSpPr/>
            <p:nvPr/>
          </p:nvSpPr>
          <p:spPr>
            <a:xfrm>
              <a:off x="2107902"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8" name="Rectangle 407">
              <a:extLst>
                <a:ext uri="{FF2B5EF4-FFF2-40B4-BE49-F238E27FC236}">
                  <a16:creationId xmlns:a16="http://schemas.microsoft.com/office/drawing/2014/main" id="{E09CCE4F-133E-4443-8E19-D4A43F5B632B}"/>
                </a:ext>
              </a:extLst>
            </p:cNvPr>
            <p:cNvSpPr/>
            <p:nvPr/>
          </p:nvSpPr>
          <p:spPr>
            <a:xfrm>
              <a:off x="2183876"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09" name="Rectangle 408">
              <a:extLst>
                <a:ext uri="{FF2B5EF4-FFF2-40B4-BE49-F238E27FC236}">
                  <a16:creationId xmlns:a16="http://schemas.microsoft.com/office/drawing/2014/main" id="{B0644243-3B28-1540-8A78-72362B66D236}"/>
                </a:ext>
              </a:extLst>
            </p:cNvPr>
            <p:cNvSpPr/>
            <p:nvPr/>
          </p:nvSpPr>
          <p:spPr>
            <a:xfrm>
              <a:off x="2259850"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0" name="Rectangle 409">
              <a:extLst>
                <a:ext uri="{FF2B5EF4-FFF2-40B4-BE49-F238E27FC236}">
                  <a16:creationId xmlns:a16="http://schemas.microsoft.com/office/drawing/2014/main" id="{BBE1BE35-2DEB-BC4B-8D53-EBBAE0DA21D8}"/>
                </a:ext>
              </a:extLst>
            </p:cNvPr>
            <p:cNvSpPr/>
            <p:nvPr/>
          </p:nvSpPr>
          <p:spPr>
            <a:xfrm>
              <a:off x="2335824"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1" name="Rectangle 410">
              <a:extLst>
                <a:ext uri="{FF2B5EF4-FFF2-40B4-BE49-F238E27FC236}">
                  <a16:creationId xmlns:a16="http://schemas.microsoft.com/office/drawing/2014/main" id="{A6281D4B-B54E-DA4A-A8C9-C563A25F81DC}"/>
                </a:ext>
              </a:extLst>
            </p:cNvPr>
            <p:cNvSpPr/>
            <p:nvPr/>
          </p:nvSpPr>
          <p:spPr>
            <a:xfrm>
              <a:off x="2411798" y="40317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2" name="Rectangle 411">
              <a:extLst>
                <a:ext uri="{FF2B5EF4-FFF2-40B4-BE49-F238E27FC236}">
                  <a16:creationId xmlns:a16="http://schemas.microsoft.com/office/drawing/2014/main" id="{77226A10-FB2B-8240-8B0E-CC060AC953C2}"/>
                </a:ext>
              </a:extLst>
            </p:cNvPr>
            <p:cNvSpPr/>
            <p:nvPr/>
          </p:nvSpPr>
          <p:spPr>
            <a:xfrm>
              <a:off x="187998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3" name="Rectangle 412">
              <a:extLst>
                <a:ext uri="{FF2B5EF4-FFF2-40B4-BE49-F238E27FC236}">
                  <a16:creationId xmlns:a16="http://schemas.microsoft.com/office/drawing/2014/main" id="{AFFB8EE5-31E9-0B43-A740-93DB6836DE7A}"/>
                </a:ext>
              </a:extLst>
            </p:cNvPr>
            <p:cNvSpPr/>
            <p:nvPr/>
          </p:nvSpPr>
          <p:spPr>
            <a:xfrm>
              <a:off x="195595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4" name="Rectangle 413">
              <a:extLst>
                <a:ext uri="{FF2B5EF4-FFF2-40B4-BE49-F238E27FC236}">
                  <a16:creationId xmlns:a16="http://schemas.microsoft.com/office/drawing/2014/main" id="{BB821342-DA37-1F41-9306-B3A62229647B}"/>
                </a:ext>
              </a:extLst>
            </p:cNvPr>
            <p:cNvSpPr/>
            <p:nvPr/>
          </p:nvSpPr>
          <p:spPr>
            <a:xfrm>
              <a:off x="203192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5" name="Rectangle 414">
              <a:extLst>
                <a:ext uri="{FF2B5EF4-FFF2-40B4-BE49-F238E27FC236}">
                  <a16:creationId xmlns:a16="http://schemas.microsoft.com/office/drawing/2014/main" id="{6B3BBE7F-B81C-FC49-A6E6-9B59107D2839}"/>
                </a:ext>
              </a:extLst>
            </p:cNvPr>
            <p:cNvSpPr/>
            <p:nvPr/>
          </p:nvSpPr>
          <p:spPr>
            <a:xfrm>
              <a:off x="2107902"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6" name="Rectangle 415">
              <a:extLst>
                <a:ext uri="{FF2B5EF4-FFF2-40B4-BE49-F238E27FC236}">
                  <a16:creationId xmlns:a16="http://schemas.microsoft.com/office/drawing/2014/main" id="{94FDF8F6-C477-A141-8241-9F2A65BBFE96}"/>
                </a:ext>
              </a:extLst>
            </p:cNvPr>
            <p:cNvSpPr/>
            <p:nvPr/>
          </p:nvSpPr>
          <p:spPr>
            <a:xfrm>
              <a:off x="2183876"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7" name="Rectangle 416">
              <a:extLst>
                <a:ext uri="{FF2B5EF4-FFF2-40B4-BE49-F238E27FC236}">
                  <a16:creationId xmlns:a16="http://schemas.microsoft.com/office/drawing/2014/main" id="{8E53A96F-6EE2-DE43-B854-E19A7928C7FB}"/>
                </a:ext>
              </a:extLst>
            </p:cNvPr>
            <p:cNvSpPr/>
            <p:nvPr/>
          </p:nvSpPr>
          <p:spPr>
            <a:xfrm>
              <a:off x="2259850"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8" name="Rectangle 417">
              <a:extLst>
                <a:ext uri="{FF2B5EF4-FFF2-40B4-BE49-F238E27FC236}">
                  <a16:creationId xmlns:a16="http://schemas.microsoft.com/office/drawing/2014/main" id="{F899A9E3-0E32-8B4C-906C-10F50A1B6662}"/>
                </a:ext>
              </a:extLst>
            </p:cNvPr>
            <p:cNvSpPr/>
            <p:nvPr/>
          </p:nvSpPr>
          <p:spPr>
            <a:xfrm>
              <a:off x="2335824"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19" name="Rectangle 418">
              <a:extLst>
                <a:ext uri="{FF2B5EF4-FFF2-40B4-BE49-F238E27FC236}">
                  <a16:creationId xmlns:a16="http://schemas.microsoft.com/office/drawing/2014/main" id="{A0A33B28-0ACC-2C4E-9062-665D72631A8E}"/>
                </a:ext>
              </a:extLst>
            </p:cNvPr>
            <p:cNvSpPr/>
            <p:nvPr/>
          </p:nvSpPr>
          <p:spPr>
            <a:xfrm>
              <a:off x="2411798" y="389202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0" name="Rectangle 419">
              <a:extLst>
                <a:ext uri="{FF2B5EF4-FFF2-40B4-BE49-F238E27FC236}">
                  <a16:creationId xmlns:a16="http://schemas.microsoft.com/office/drawing/2014/main" id="{99271217-EA7C-104A-AF3F-2A8695E7E5A2}"/>
                </a:ext>
              </a:extLst>
            </p:cNvPr>
            <p:cNvSpPr/>
            <p:nvPr/>
          </p:nvSpPr>
          <p:spPr>
            <a:xfrm>
              <a:off x="187998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1" name="Rectangle 420">
              <a:extLst>
                <a:ext uri="{FF2B5EF4-FFF2-40B4-BE49-F238E27FC236}">
                  <a16:creationId xmlns:a16="http://schemas.microsoft.com/office/drawing/2014/main" id="{D440E257-3C40-1945-A59F-5EC6568016B3}"/>
                </a:ext>
              </a:extLst>
            </p:cNvPr>
            <p:cNvSpPr/>
            <p:nvPr/>
          </p:nvSpPr>
          <p:spPr>
            <a:xfrm>
              <a:off x="195595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2" name="Rectangle 421">
              <a:extLst>
                <a:ext uri="{FF2B5EF4-FFF2-40B4-BE49-F238E27FC236}">
                  <a16:creationId xmlns:a16="http://schemas.microsoft.com/office/drawing/2014/main" id="{3425D65D-AECA-094B-AB8D-88F9966004A7}"/>
                </a:ext>
              </a:extLst>
            </p:cNvPr>
            <p:cNvSpPr/>
            <p:nvPr/>
          </p:nvSpPr>
          <p:spPr>
            <a:xfrm>
              <a:off x="203192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3" name="Rectangle 422">
              <a:extLst>
                <a:ext uri="{FF2B5EF4-FFF2-40B4-BE49-F238E27FC236}">
                  <a16:creationId xmlns:a16="http://schemas.microsoft.com/office/drawing/2014/main" id="{32F84A62-78E8-084E-AD8D-2D037F37F0DD}"/>
                </a:ext>
              </a:extLst>
            </p:cNvPr>
            <p:cNvSpPr/>
            <p:nvPr/>
          </p:nvSpPr>
          <p:spPr>
            <a:xfrm>
              <a:off x="2107902"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4" name="Rectangle 423">
              <a:extLst>
                <a:ext uri="{FF2B5EF4-FFF2-40B4-BE49-F238E27FC236}">
                  <a16:creationId xmlns:a16="http://schemas.microsoft.com/office/drawing/2014/main" id="{8B380A47-06C8-2B4E-AB20-508469B2827E}"/>
                </a:ext>
              </a:extLst>
            </p:cNvPr>
            <p:cNvSpPr/>
            <p:nvPr/>
          </p:nvSpPr>
          <p:spPr>
            <a:xfrm>
              <a:off x="2183876"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dirty="0">
                <a:solidFill>
                  <a:prstClr val="white"/>
                </a:solidFill>
                <a:latin typeface="Amazon Ember" charset="0"/>
                <a:ea typeface="Amazon Ember" charset="0"/>
                <a:cs typeface="Amazon Ember" charset="0"/>
              </a:endParaRPr>
            </a:p>
          </p:txBody>
        </p:sp>
        <p:sp>
          <p:nvSpPr>
            <p:cNvPr id="425" name="Rectangle 424">
              <a:extLst>
                <a:ext uri="{FF2B5EF4-FFF2-40B4-BE49-F238E27FC236}">
                  <a16:creationId xmlns:a16="http://schemas.microsoft.com/office/drawing/2014/main" id="{51B44E66-15BE-DF4C-80AD-C993F26A006B}"/>
                </a:ext>
              </a:extLst>
            </p:cNvPr>
            <p:cNvSpPr/>
            <p:nvPr/>
          </p:nvSpPr>
          <p:spPr>
            <a:xfrm>
              <a:off x="2259850"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6" name="Rectangle 425">
              <a:extLst>
                <a:ext uri="{FF2B5EF4-FFF2-40B4-BE49-F238E27FC236}">
                  <a16:creationId xmlns:a16="http://schemas.microsoft.com/office/drawing/2014/main" id="{82B98F28-317B-574F-B733-4116ABA1F70B}"/>
                </a:ext>
              </a:extLst>
            </p:cNvPr>
            <p:cNvSpPr/>
            <p:nvPr/>
          </p:nvSpPr>
          <p:spPr>
            <a:xfrm>
              <a:off x="2335824"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7" name="Rectangle 426">
              <a:extLst>
                <a:ext uri="{FF2B5EF4-FFF2-40B4-BE49-F238E27FC236}">
                  <a16:creationId xmlns:a16="http://schemas.microsoft.com/office/drawing/2014/main" id="{50396D69-1241-E141-A4C9-5A82F176E1D4}"/>
                </a:ext>
              </a:extLst>
            </p:cNvPr>
            <p:cNvSpPr/>
            <p:nvPr/>
          </p:nvSpPr>
          <p:spPr>
            <a:xfrm>
              <a:off x="2411798" y="3961870"/>
              <a:ext cx="45720" cy="45720"/>
            </a:xfrm>
            <a:prstGeom prst="rect">
              <a:avLst/>
            </a:prstGeom>
            <a:gradFill rotWithShape="1">
              <a:gsLst>
                <a:gs pos="50000">
                  <a:srgbClr val="FFC000"/>
                </a:gs>
                <a:gs pos="0">
                  <a:srgbClr val="FF0000"/>
                </a:gs>
                <a:gs pos="100000">
                  <a:srgbClr val="FFFF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28" name="Right Arrow 427">
              <a:extLst>
                <a:ext uri="{FF2B5EF4-FFF2-40B4-BE49-F238E27FC236}">
                  <a16:creationId xmlns:a16="http://schemas.microsoft.com/office/drawing/2014/main" id="{2854F939-1CB9-D94D-8F32-14819D4A9E2B}"/>
                </a:ext>
              </a:extLst>
            </p:cNvPr>
            <p:cNvSpPr/>
            <p:nvPr/>
          </p:nvSpPr>
          <p:spPr>
            <a:xfrm>
              <a:off x="1843972" y="4384691"/>
              <a:ext cx="744168"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数据流</a:t>
              </a:r>
              <a:endParaRPr lang="en-US" sz="1067" b="1" kern="0" dirty="0">
                <a:solidFill>
                  <a:srgbClr val="474746"/>
                </a:solidFill>
                <a:latin typeface="Amazon Ember" charset="0"/>
                <a:ea typeface="Amazon Ember" charset="0"/>
                <a:cs typeface="Amazon Ember" charset="0"/>
              </a:endParaRPr>
            </a:p>
          </p:txBody>
        </p:sp>
        <p:sp>
          <p:nvSpPr>
            <p:cNvPr id="429" name="TextBox 428">
              <a:extLst>
                <a:ext uri="{FF2B5EF4-FFF2-40B4-BE49-F238E27FC236}">
                  <a16:creationId xmlns:a16="http://schemas.microsoft.com/office/drawing/2014/main" id="{6DC4233F-C35A-654B-8488-C555A7392E64}"/>
                </a:ext>
              </a:extLst>
            </p:cNvPr>
            <p:cNvSpPr txBox="1"/>
            <p:nvPr/>
          </p:nvSpPr>
          <p:spPr>
            <a:xfrm rot="16200000">
              <a:off x="-126790" y="4054703"/>
              <a:ext cx="1025742"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IoT</a:t>
              </a:r>
            </a:p>
          </p:txBody>
        </p:sp>
      </p:grpSp>
      <p:grpSp>
        <p:nvGrpSpPr>
          <p:cNvPr id="430" name="Group 429">
            <a:extLst>
              <a:ext uri="{FF2B5EF4-FFF2-40B4-BE49-F238E27FC236}">
                <a16:creationId xmlns:a16="http://schemas.microsoft.com/office/drawing/2014/main" id="{3EF6B9A7-DCB3-BE47-934A-733C92645ED8}"/>
              </a:ext>
            </a:extLst>
          </p:cNvPr>
          <p:cNvGrpSpPr/>
          <p:nvPr/>
        </p:nvGrpSpPr>
        <p:grpSpPr>
          <a:xfrm>
            <a:off x="356586" y="2339380"/>
            <a:ext cx="3117638" cy="2249355"/>
            <a:chOff x="267439" y="1809715"/>
            <a:chExt cx="2338229" cy="1687016"/>
          </a:xfrm>
        </p:grpSpPr>
        <p:grpSp>
          <p:nvGrpSpPr>
            <p:cNvPr id="431" name="Group 430">
              <a:extLst>
                <a:ext uri="{FF2B5EF4-FFF2-40B4-BE49-F238E27FC236}">
                  <a16:creationId xmlns:a16="http://schemas.microsoft.com/office/drawing/2014/main" id="{ACBC43D7-9EE3-DC45-8BC9-0694506D8047}"/>
                </a:ext>
              </a:extLst>
            </p:cNvPr>
            <p:cNvGrpSpPr/>
            <p:nvPr/>
          </p:nvGrpSpPr>
          <p:grpSpPr>
            <a:xfrm>
              <a:off x="510493" y="2937413"/>
              <a:ext cx="1289304" cy="420618"/>
              <a:chOff x="502289" y="2569037"/>
              <a:chExt cx="1289304" cy="420618"/>
            </a:xfrm>
          </p:grpSpPr>
          <p:sp>
            <p:nvSpPr>
              <p:cNvPr id="453" name="Rectangle 452">
                <a:extLst>
                  <a:ext uri="{FF2B5EF4-FFF2-40B4-BE49-F238E27FC236}">
                    <a16:creationId xmlns:a16="http://schemas.microsoft.com/office/drawing/2014/main" id="{A018EA6D-80DB-9641-87AE-671F5E257159}"/>
                  </a:ext>
                </a:extLst>
              </p:cNvPr>
              <p:cNvSpPr/>
              <p:nvPr/>
            </p:nvSpPr>
            <p:spPr>
              <a:xfrm>
                <a:off x="502289" y="2569037"/>
                <a:ext cx="1289304" cy="420618"/>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迁移</a:t>
                </a:r>
                <a:endParaRPr lang="en-US" sz="1067" b="1" kern="0" dirty="0">
                  <a:solidFill>
                    <a:srgbClr val="474746"/>
                  </a:solidFill>
                  <a:latin typeface="Amazon Ember" charset="0"/>
                  <a:ea typeface="Amazon Ember" charset="0"/>
                  <a:cs typeface="Amazon Ember" charset="0"/>
                </a:endParaRPr>
              </a:p>
            </p:txBody>
          </p:sp>
          <p:pic>
            <p:nvPicPr>
              <p:cNvPr id="454" name="Picture 453">
                <a:extLst>
                  <a:ext uri="{FF2B5EF4-FFF2-40B4-BE49-F238E27FC236}">
                    <a16:creationId xmlns:a16="http://schemas.microsoft.com/office/drawing/2014/main" id="{CF715324-6AF6-7946-B03D-22823D4FAF9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498073" y="2589867"/>
                <a:ext cx="176200" cy="207974"/>
              </a:xfrm>
              <a:prstGeom prst="rect">
                <a:avLst/>
              </a:prstGeom>
            </p:spPr>
          </p:pic>
        </p:grpSp>
        <p:sp>
          <p:nvSpPr>
            <p:cNvPr id="432" name="TextBox 431">
              <a:extLst>
                <a:ext uri="{FF2B5EF4-FFF2-40B4-BE49-F238E27FC236}">
                  <a16:creationId xmlns:a16="http://schemas.microsoft.com/office/drawing/2014/main" id="{F8C76B1E-F881-3140-91DD-6F33307ECD92}"/>
                </a:ext>
              </a:extLst>
            </p:cNvPr>
            <p:cNvSpPr txBox="1"/>
            <p:nvPr/>
          </p:nvSpPr>
          <p:spPr>
            <a:xfrm>
              <a:off x="1416925" y="3179492"/>
              <a:ext cx="358677" cy="94407"/>
            </a:xfrm>
            <a:prstGeom prst="rect">
              <a:avLst/>
            </a:prstGeom>
            <a:noFill/>
          </p:spPr>
          <p:txBody>
            <a:bodyPr wrap="square" lIns="0" tIns="0" rIns="0" bIns="0" rtlCol="0" anchor="t">
              <a:noAutofit/>
            </a:bodyPr>
            <a:lstStyle/>
            <a:p>
              <a:pPr algn="r" defTabSz="1219122">
                <a:defRPr/>
              </a:pPr>
              <a:r>
                <a:rPr lang="en-US" sz="800" kern="0">
                  <a:solidFill>
                    <a:srgbClr val="474746"/>
                  </a:solidFill>
                  <a:latin typeface="Amazon Ember" charset="0"/>
                  <a:ea typeface="Amazon Ember" charset="0"/>
                  <a:cs typeface="Amazon Ember" charset="0"/>
                </a:rPr>
                <a:t>Snowball</a:t>
              </a:r>
            </a:p>
          </p:txBody>
        </p:sp>
        <p:grpSp>
          <p:nvGrpSpPr>
            <p:cNvPr id="433" name="Group 432">
              <a:extLst>
                <a:ext uri="{FF2B5EF4-FFF2-40B4-BE49-F238E27FC236}">
                  <a16:creationId xmlns:a16="http://schemas.microsoft.com/office/drawing/2014/main" id="{4B8CEE8B-F47D-0144-8AF7-8E2A8F7259BE}"/>
                </a:ext>
              </a:extLst>
            </p:cNvPr>
            <p:cNvGrpSpPr/>
            <p:nvPr/>
          </p:nvGrpSpPr>
          <p:grpSpPr>
            <a:xfrm>
              <a:off x="267439" y="2265406"/>
              <a:ext cx="1529800" cy="654579"/>
              <a:chOff x="259053" y="1949562"/>
              <a:chExt cx="1529800" cy="654579"/>
            </a:xfrm>
          </p:grpSpPr>
          <p:sp>
            <p:nvSpPr>
              <p:cNvPr id="446" name="Rectangle 445">
                <a:extLst>
                  <a:ext uri="{FF2B5EF4-FFF2-40B4-BE49-F238E27FC236}">
                    <a16:creationId xmlns:a16="http://schemas.microsoft.com/office/drawing/2014/main" id="{FED86B5F-DF60-5F4C-AB31-7A0477A926A5}"/>
                  </a:ext>
                </a:extLst>
              </p:cNvPr>
              <p:cNvSpPr/>
              <p:nvPr/>
            </p:nvSpPr>
            <p:spPr>
              <a:xfrm>
                <a:off x="499549" y="1949562"/>
                <a:ext cx="1289304" cy="654579"/>
              </a:xfrm>
              <a:prstGeom prst="rect">
                <a:avLst/>
              </a:prstGeom>
              <a:solidFill>
                <a:sysClr val="window" lastClr="FFFFFF"/>
              </a:solidFill>
              <a:ln w="25400" cap="flat" cmpd="sng" algn="ctr">
                <a:noFill/>
                <a:prstDash val="solid"/>
              </a:ln>
              <a:effectLst/>
            </p:spPr>
            <p:txBody>
              <a:bodyPr rtlCol="0" anchor="t"/>
              <a:lstStyle/>
              <a:p>
                <a:pPr defTabSz="1219122">
                  <a:defRPr/>
                </a:pPr>
                <a:r>
                  <a:rPr lang="zh-CN" altLang="en-US" sz="1067" b="1" kern="0" dirty="0">
                    <a:solidFill>
                      <a:srgbClr val="474746"/>
                    </a:solidFill>
                    <a:latin typeface="Amazon Ember" charset="0"/>
                    <a:ea typeface="Amazon Ember" charset="0"/>
                    <a:cs typeface="Amazon Ember" charset="0"/>
                  </a:rPr>
                  <a:t>日志</a:t>
                </a:r>
                <a:endParaRPr lang="en-US" sz="1467" b="1" kern="0" dirty="0">
                  <a:solidFill>
                    <a:srgbClr val="474746"/>
                  </a:solidFill>
                  <a:latin typeface="Amazon Ember" charset="0"/>
                  <a:ea typeface="Amazon Ember" charset="0"/>
                  <a:cs typeface="Amazon Ember" charset="0"/>
                </a:endParaRPr>
              </a:p>
              <a:p>
                <a:pPr defTabSz="1219122">
                  <a:defRPr/>
                </a:pPr>
                <a:endParaRPr lang="en-US" sz="1467" b="1" kern="0" dirty="0">
                  <a:solidFill>
                    <a:srgbClr val="474746"/>
                  </a:solidFill>
                  <a:latin typeface="Amazon Ember" charset="0"/>
                  <a:ea typeface="Amazon Ember" charset="0"/>
                  <a:cs typeface="Amazon Ember" charset="0"/>
                </a:endParaRPr>
              </a:p>
            </p:txBody>
          </p:sp>
          <p:pic>
            <p:nvPicPr>
              <p:cNvPr id="447" name="Picture 446" descr="logo.jpg">
                <a:extLst>
                  <a:ext uri="{FF2B5EF4-FFF2-40B4-BE49-F238E27FC236}">
                    <a16:creationId xmlns:a16="http://schemas.microsoft.com/office/drawing/2014/main" id="{ED4420FD-5F37-E647-BB0A-1B0DC33917A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458616" y="2060300"/>
                <a:ext cx="302309" cy="114878"/>
              </a:xfrm>
              <a:prstGeom prst="rect">
                <a:avLst/>
              </a:prstGeom>
            </p:spPr>
          </p:pic>
          <p:pic>
            <p:nvPicPr>
              <p:cNvPr id="448" name="Picture 447" descr="flume-image.png">
                <a:extLst>
                  <a:ext uri="{FF2B5EF4-FFF2-40B4-BE49-F238E27FC236}">
                    <a16:creationId xmlns:a16="http://schemas.microsoft.com/office/drawing/2014/main" id="{7A7C9955-8690-E94E-A340-D778E788367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529320" y="2382824"/>
                <a:ext cx="248767" cy="186782"/>
              </a:xfrm>
              <a:prstGeom prst="rect">
                <a:avLst/>
              </a:prstGeom>
            </p:spPr>
          </p:pic>
          <p:pic>
            <p:nvPicPr>
              <p:cNvPr id="449" name="Picture 448">
                <a:extLst>
                  <a:ext uri="{FF2B5EF4-FFF2-40B4-BE49-F238E27FC236}">
                    <a16:creationId xmlns:a16="http://schemas.microsoft.com/office/drawing/2014/main" id="{67F0F88F-E190-3847-9C4F-D8D07BF19D1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81909" y="2250096"/>
                <a:ext cx="125759" cy="142754"/>
              </a:xfrm>
              <a:prstGeom prst="rect">
                <a:avLst/>
              </a:prstGeom>
            </p:spPr>
          </p:pic>
          <p:sp>
            <p:nvSpPr>
              <p:cNvPr id="450" name="TextBox 449">
                <a:extLst>
                  <a:ext uri="{FF2B5EF4-FFF2-40B4-BE49-F238E27FC236}">
                    <a16:creationId xmlns:a16="http://schemas.microsoft.com/office/drawing/2014/main" id="{1DAA17A6-A862-184E-95EC-1E50ABBF9DB4}"/>
                  </a:ext>
                </a:extLst>
              </p:cNvPr>
              <p:cNvSpPr txBox="1"/>
              <p:nvPr/>
            </p:nvSpPr>
            <p:spPr>
              <a:xfrm>
                <a:off x="767036" y="2401768"/>
                <a:ext cx="943550" cy="167838"/>
              </a:xfrm>
              <a:prstGeom prst="rect">
                <a:avLst/>
              </a:prstGeom>
              <a:noFill/>
            </p:spPr>
            <p:txBody>
              <a:bodyPr wrap="square" lIns="0" tIns="0" rIns="0" bIns="0" rtlCol="0" anchor="t">
                <a:noAutofit/>
              </a:bodyPr>
              <a:lstStyle/>
              <a:p>
                <a:pPr algn="ctr" defTabSz="1219122">
                  <a:defRPr/>
                </a:pPr>
                <a:r>
                  <a:rPr lang="en-US" sz="800" b="1" kern="0">
                    <a:solidFill>
                      <a:srgbClr val="474746"/>
                    </a:solidFill>
                    <a:latin typeface="Amazon Ember" charset="0"/>
                    <a:ea typeface="Amazon Ember" charset="0"/>
                    <a:cs typeface="Amazon Ember" charset="0"/>
                  </a:rPr>
                  <a:t>Amazon </a:t>
                </a:r>
              </a:p>
              <a:p>
                <a:pPr algn="ctr" defTabSz="1219122">
                  <a:defRPr/>
                </a:pPr>
                <a:r>
                  <a:rPr lang="en-US" sz="800" b="1" kern="0">
                    <a:solidFill>
                      <a:srgbClr val="474746"/>
                    </a:solidFill>
                    <a:latin typeface="Amazon Ember" charset="0"/>
                    <a:ea typeface="Amazon Ember" charset="0"/>
                    <a:cs typeface="Amazon Ember" charset="0"/>
                  </a:rPr>
                  <a:t>CloudWatch</a:t>
                </a:r>
              </a:p>
            </p:txBody>
          </p:sp>
          <p:pic>
            <p:nvPicPr>
              <p:cNvPr id="451" name="Picture 450">
                <a:extLst>
                  <a:ext uri="{FF2B5EF4-FFF2-40B4-BE49-F238E27FC236}">
                    <a16:creationId xmlns:a16="http://schemas.microsoft.com/office/drawing/2014/main" id="{C2740BED-9352-0C4A-9F10-1B08BDCD339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80556" y="2243837"/>
                <a:ext cx="116935" cy="140323"/>
              </a:xfrm>
              <a:prstGeom prst="rect">
                <a:avLst/>
              </a:prstGeom>
            </p:spPr>
          </p:pic>
          <p:sp>
            <p:nvSpPr>
              <p:cNvPr id="452" name="TextBox 451">
                <a:extLst>
                  <a:ext uri="{FF2B5EF4-FFF2-40B4-BE49-F238E27FC236}">
                    <a16:creationId xmlns:a16="http://schemas.microsoft.com/office/drawing/2014/main" id="{406E9A5D-5A10-5A48-A8EE-5A2B3940A8A9}"/>
                  </a:ext>
                </a:extLst>
              </p:cNvPr>
              <p:cNvSpPr txBox="1"/>
              <p:nvPr/>
            </p:nvSpPr>
            <p:spPr>
              <a:xfrm>
                <a:off x="259053" y="2408926"/>
                <a:ext cx="943550" cy="155448"/>
              </a:xfrm>
              <a:prstGeom prst="rect">
                <a:avLst/>
              </a:prstGeom>
              <a:noFill/>
            </p:spPr>
            <p:txBody>
              <a:bodyPr wrap="square" lIns="0" tIns="0" rIns="0" bIns="0" rtlCol="0" anchor="t">
                <a:noAutofit/>
              </a:bodyPr>
              <a:lstStyle/>
              <a:p>
                <a:pPr algn="ctr" defTabSz="1219122">
                  <a:defRPr/>
                </a:pPr>
                <a:r>
                  <a:rPr lang="en-US" sz="800" b="1" kern="0" dirty="0">
                    <a:solidFill>
                      <a:srgbClr val="474746"/>
                    </a:solidFill>
                    <a:latin typeface="Amazon Ember" charset="0"/>
                    <a:ea typeface="Amazon Ember" charset="0"/>
                    <a:cs typeface="Amazon Ember" charset="0"/>
                  </a:rPr>
                  <a:t>AWS </a:t>
                </a:r>
              </a:p>
              <a:p>
                <a:pPr algn="ctr" defTabSz="1219122">
                  <a:defRPr/>
                </a:pPr>
                <a:r>
                  <a:rPr lang="en-US" sz="800" b="1" kern="0" dirty="0">
                    <a:solidFill>
                      <a:srgbClr val="474746"/>
                    </a:solidFill>
                    <a:latin typeface="Amazon Ember" charset="0"/>
                    <a:ea typeface="Amazon Ember" charset="0"/>
                    <a:cs typeface="Amazon Ember" charset="0"/>
                  </a:rPr>
                  <a:t>CloudTrail</a:t>
                </a:r>
              </a:p>
            </p:txBody>
          </p:sp>
        </p:grpSp>
        <p:sp>
          <p:nvSpPr>
            <p:cNvPr id="434" name="Shape 147">
              <a:extLst>
                <a:ext uri="{FF2B5EF4-FFF2-40B4-BE49-F238E27FC236}">
                  <a16:creationId xmlns:a16="http://schemas.microsoft.com/office/drawing/2014/main" id="{47414D87-90B5-DD4D-92DD-B2B486C07C09}"/>
                </a:ext>
              </a:extLst>
            </p:cNvPr>
            <p:cNvSpPr/>
            <p:nvPr/>
          </p:nvSpPr>
          <p:spPr>
            <a:xfrm rot="10800000" flipH="1">
              <a:off x="1870788" y="2668328"/>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35" name="Shape 148">
              <a:extLst>
                <a:ext uri="{FF2B5EF4-FFF2-40B4-BE49-F238E27FC236}">
                  <a16:creationId xmlns:a16="http://schemas.microsoft.com/office/drawing/2014/main" id="{46963436-6C3B-7D43-A922-7B07D7BBDDD4}"/>
                </a:ext>
              </a:extLst>
            </p:cNvPr>
            <p:cNvSpPr/>
            <p:nvPr/>
          </p:nvSpPr>
          <p:spPr>
            <a:xfrm rot="10800000" flipH="1">
              <a:off x="1865962" y="251141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36" name="Shape 149">
              <a:extLst>
                <a:ext uri="{FF2B5EF4-FFF2-40B4-BE49-F238E27FC236}">
                  <a16:creationId xmlns:a16="http://schemas.microsoft.com/office/drawing/2014/main" id="{F7F7A791-16B1-F749-8CE6-90468DAF351C}"/>
                </a:ext>
              </a:extLst>
            </p:cNvPr>
            <p:cNvSpPr/>
            <p:nvPr/>
          </p:nvSpPr>
          <p:spPr>
            <a:xfrm rot="10800000" flipH="1">
              <a:off x="2044601" y="2670127"/>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37" name="Shape 150">
              <a:extLst>
                <a:ext uri="{FF2B5EF4-FFF2-40B4-BE49-F238E27FC236}">
                  <a16:creationId xmlns:a16="http://schemas.microsoft.com/office/drawing/2014/main" id="{AAC77710-870C-8A47-8D40-B076DB5A39F2}"/>
                </a:ext>
              </a:extLst>
            </p:cNvPr>
            <p:cNvSpPr/>
            <p:nvPr/>
          </p:nvSpPr>
          <p:spPr>
            <a:xfrm rot="10800000" flipH="1">
              <a:off x="2215036" y="2663639"/>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38" name="Shape 150">
              <a:extLst>
                <a:ext uri="{FF2B5EF4-FFF2-40B4-BE49-F238E27FC236}">
                  <a16:creationId xmlns:a16="http://schemas.microsoft.com/office/drawing/2014/main" id="{FF946E59-EEAC-C645-807A-A850D404A688}"/>
                </a:ext>
              </a:extLst>
            </p:cNvPr>
            <p:cNvSpPr/>
            <p:nvPr/>
          </p:nvSpPr>
          <p:spPr>
            <a:xfrm rot="10800000" flipH="1">
              <a:off x="2381780"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39" name="Shape 150">
              <a:extLst>
                <a:ext uri="{FF2B5EF4-FFF2-40B4-BE49-F238E27FC236}">
                  <a16:creationId xmlns:a16="http://schemas.microsoft.com/office/drawing/2014/main" id="{7C41BE38-2D62-F44D-8F7D-6947EBB440C4}"/>
                </a:ext>
              </a:extLst>
            </p:cNvPr>
            <p:cNvSpPr/>
            <p:nvPr/>
          </p:nvSpPr>
          <p:spPr>
            <a:xfrm rot="11029280" flipH="1">
              <a:off x="2034054"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40" name="Shape 148">
              <a:extLst>
                <a:ext uri="{FF2B5EF4-FFF2-40B4-BE49-F238E27FC236}">
                  <a16:creationId xmlns:a16="http://schemas.microsoft.com/office/drawing/2014/main" id="{318A5A69-B6B4-B74D-BCC1-E2C00E336F2C}"/>
                </a:ext>
              </a:extLst>
            </p:cNvPr>
            <p:cNvSpPr/>
            <p:nvPr/>
          </p:nvSpPr>
          <p:spPr>
            <a:xfrm rot="10800000" flipH="1">
              <a:off x="2208051" y="2502862"/>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41" name="Shape 150">
              <a:extLst>
                <a:ext uri="{FF2B5EF4-FFF2-40B4-BE49-F238E27FC236}">
                  <a16:creationId xmlns:a16="http://schemas.microsoft.com/office/drawing/2014/main" id="{96381A4C-8841-ED4E-AA99-F7035D3F5219}"/>
                </a:ext>
              </a:extLst>
            </p:cNvPr>
            <p:cNvSpPr/>
            <p:nvPr/>
          </p:nvSpPr>
          <p:spPr>
            <a:xfrm rot="10800000" flipH="1">
              <a:off x="2386288" y="2661791"/>
              <a:ext cx="137160" cy="137160"/>
            </a:xfrm>
            <a:prstGeom prst="ellipse">
              <a:avLst/>
            </a:prstGeom>
            <a:solidFill>
              <a:srgbClr val="FFC000"/>
            </a:solidFill>
            <a:ln>
              <a:noFill/>
            </a:ln>
          </p:spPr>
          <p:txBody>
            <a:bodyPr lIns="121900" tIns="60933" rIns="121900" bIns="60933" anchor="ctr" anchorCtr="0">
              <a:noAutofit/>
            </a:bodyPr>
            <a:lstStyle/>
            <a:p>
              <a:pPr algn="ctr"/>
              <a:endParaRPr sz="2824">
                <a:solidFill>
                  <a:prstClr val="white"/>
                </a:solidFill>
                <a:latin typeface="Amazon Ember" charset="0"/>
                <a:ea typeface="Amazon Ember" charset="0"/>
                <a:cs typeface="Amazon Ember" charset="0"/>
                <a:sym typeface="Calibri"/>
              </a:endParaRPr>
            </a:p>
          </p:txBody>
        </p:sp>
        <p:sp>
          <p:nvSpPr>
            <p:cNvPr id="442" name="Right Arrow 441">
              <a:extLst>
                <a:ext uri="{FF2B5EF4-FFF2-40B4-BE49-F238E27FC236}">
                  <a16:creationId xmlns:a16="http://schemas.microsoft.com/office/drawing/2014/main" id="{44F27F5F-5BA5-954A-8D61-BCFE9E49B328}"/>
                </a:ext>
              </a:extLst>
            </p:cNvPr>
            <p:cNvSpPr/>
            <p:nvPr/>
          </p:nvSpPr>
          <p:spPr>
            <a:xfrm>
              <a:off x="1838686" y="2776173"/>
              <a:ext cx="766982" cy="198009"/>
            </a:xfrm>
            <a:prstGeom prst="rightArrow">
              <a:avLst/>
            </a:prstGeom>
            <a:solidFill>
              <a:sysClr val="window" lastClr="FFFFFF"/>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文件</a:t>
              </a:r>
              <a:endParaRPr lang="en-US" sz="1067" b="1" kern="0" dirty="0">
                <a:solidFill>
                  <a:srgbClr val="474746"/>
                </a:solidFill>
                <a:latin typeface="Amazon Ember" charset="0"/>
                <a:ea typeface="Amazon Ember" charset="0"/>
                <a:cs typeface="Amazon Ember" charset="0"/>
              </a:endParaRPr>
            </a:p>
          </p:txBody>
        </p:sp>
        <p:sp>
          <p:nvSpPr>
            <p:cNvPr id="443" name="TextBox 442">
              <a:extLst>
                <a:ext uri="{FF2B5EF4-FFF2-40B4-BE49-F238E27FC236}">
                  <a16:creationId xmlns:a16="http://schemas.microsoft.com/office/drawing/2014/main" id="{FA372950-E803-D040-BF15-163AE9ED7E82}"/>
                </a:ext>
              </a:extLst>
            </p:cNvPr>
            <p:cNvSpPr txBox="1"/>
            <p:nvPr/>
          </p:nvSpPr>
          <p:spPr>
            <a:xfrm rot="16200000">
              <a:off x="-458498" y="2557020"/>
              <a:ext cx="1687016" cy="192406"/>
            </a:xfrm>
            <a:prstGeom prst="rect">
              <a:avLst/>
            </a:prstGeom>
            <a:noFill/>
          </p:spPr>
          <p:txBody>
            <a:bodyPr wrap="square" lIns="91436" tIns="45718" rIns="91436" bIns="45718" rtlCol="0">
              <a:spAutoFit/>
            </a:bodyPr>
            <a:lstStyle/>
            <a:p>
              <a:r>
                <a:rPr lang="en-US" sz="1067" b="1" dirty="0">
                  <a:solidFill>
                    <a:srgbClr val="F2F2F2"/>
                  </a:solidFill>
                  <a:latin typeface="Amazon Ember" charset="0"/>
                  <a:ea typeface="Amazon Ember" charset="0"/>
                  <a:cs typeface="Amazon Ember" charset="0"/>
                </a:rPr>
                <a:t>Data transport &amp; logging</a:t>
              </a:r>
            </a:p>
          </p:txBody>
        </p:sp>
        <p:pic>
          <p:nvPicPr>
            <p:cNvPr id="444" name="Picture 443">
              <a:extLst>
                <a:ext uri="{FF2B5EF4-FFF2-40B4-BE49-F238E27FC236}">
                  <a16:creationId xmlns:a16="http://schemas.microsoft.com/office/drawing/2014/main" id="{0DC957C4-046B-8142-AE05-C76E120450D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9759" y="2970596"/>
              <a:ext cx="177597" cy="177597"/>
            </a:xfrm>
            <a:prstGeom prst="rect">
              <a:avLst/>
            </a:prstGeom>
          </p:spPr>
        </p:pic>
        <p:sp>
          <p:nvSpPr>
            <p:cNvPr id="445" name="TextBox 444">
              <a:extLst>
                <a:ext uri="{FF2B5EF4-FFF2-40B4-BE49-F238E27FC236}">
                  <a16:creationId xmlns:a16="http://schemas.microsoft.com/office/drawing/2014/main" id="{EE482C98-B918-5147-B135-321234359286}"/>
                </a:ext>
              </a:extLst>
            </p:cNvPr>
            <p:cNvSpPr txBox="1"/>
            <p:nvPr/>
          </p:nvSpPr>
          <p:spPr>
            <a:xfrm>
              <a:off x="905016" y="3178208"/>
              <a:ext cx="451599" cy="177596"/>
            </a:xfrm>
            <a:prstGeom prst="rect">
              <a:avLst/>
            </a:prstGeom>
            <a:noFill/>
          </p:spPr>
          <p:txBody>
            <a:bodyPr wrap="square" lIns="0" tIns="0" rIns="0" bIns="0" rtlCol="0" anchor="t">
              <a:noAutofit/>
            </a:bodyPr>
            <a:lstStyle/>
            <a:p>
              <a:pPr algn="r" defTabSz="1219122">
                <a:defRPr/>
              </a:pPr>
              <a:r>
                <a:rPr lang="en-US" sz="800" kern="0" dirty="0">
                  <a:solidFill>
                    <a:srgbClr val="474746"/>
                  </a:solidFill>
                  <a:latin typeface="Amazon Ember" charset="0"/>
                  <a:ea typeface="Amazon Ember" charset="0"/>
                  <a:cs typeface="Amazon Ember" charset="0"/>
                </a:rPr>
                <a:t>Import</a:t>
              </a:r>
            </a:p>
            <a:p>
              <a:pPr algn="r" defTabSz="1219122">
                <a:defRPr/>
              </a:pPr>
              <a:r>
                <a:rPr lang="en-US" sz="800" kern="0" dirty="0">
                  <a:solidFill>
                    <a:srgbClr val="474746"/>
                  </a:solidFill>
                  <a:latin typeface="Amazon Ember" charset="0"/>
                  <a:ea typeface="Amazon Ember" charset="0"/>
                  <a:cs typeface="Amazon Ember" charset="0"/>
                </a:rPr>
                <a:t>export</a:t>
              </a:r>
            </a:p>
          </p:txBody>
        </p:sp>
      </p:grpSp>
      <p:grpSp>
        <p:nvGrpSpPr>
          <p:cNvPr id="455" name="Group 454">
            <a:extLst>
              <a:ext uri="{FF2B5EF4-FFF2-40B4-BE49-F238E27FC236}">
                <a16:creationId xmlns:a16="http://schemas.microsoft.com/office/drawing/2014/main" id="{52B0B7FD-E004-A54A-ABC2-43CA3B5BE304}"/>
              </a:ext>
            </a:extLst>
          </p:cNvPr>
          <p:cNvGrpSpPr/>
          <p:nvPr/>
        </p:nvGrpSpPr>
        <p:grpSpPr>
          <a:xfrm>
            <a:off x="386504" y="749423"/>
            <a:ext cx="3030262" cy="1918615"/>
            <a:chOff x="289878" y="559576"/>
            <a:chExt cx="2272696" cy="1438961"/>
          </a:xfrm>
        </p:grpSpPr>
        <p:sp>
          <p:nvSpPr>
            <p:cNvPr id="456" name="Rectangle 455">
              <a:extLst>
                <a:ext uri="{FF2B5EF4-FFF2-40B4-BE49-F238E27FC236}">
                  <a16:creationId xmlns:a16="http://schemas.microsoft.com/office/drawing/2014/main" id="{4EBB6A11-3D31-EC4F-B173-39BEDB8B83F3}"/>
                </a:ext>
              </a:extLst>
            </p:cNvPr>
            <p:cNvSpPr/>
            <p:nvPr/>
          </p:nvSpPr>
          <p:spPr>
            <a:xfrm>
              <a:off x="507298" y="1169722"/>
              <a:ext cx="1289304" cy="272013"/>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移动应用</a:t>
              </a:r>
              <a:endParaRPr lang="en-US" sz="1067" b="1" kern="0" dirty="0">
                <a:solidFill>
                  <a:srgbClr val="474746"/>
                </a:solidFill>
                <a:latin typeface="Amazon Ember" charset="0"/>
                <a:ea typeface="Amazon Ember" charset="0"/>
                <a:cs typeface="Amazon Ember" charset="0"/>
              </a:endParaRPr>
            </a:p>
          </p:txBody>
        </p:sp>
        <p:sp>
          <p:nvSpPr>
            <p:cNvPr id="457" name="Rectangle 456">
              <a:extLst>
                <a:ext uri="{FF2B5EF4-FFF2-40B4-BE49-F238E27FC236}">
                  <a16:creationId xmlns:a16="http://schemas.microsoft.com/office/drawing/2014/main" id="{2E0E399A-4203-F943-839E-958D9036DE71}"/>
                </a:ext>
              </a:extLst>
            </p:cNvPr>
            <p:cNvSpPr/>
            <p:nvPr/>
          </p:nvSpPr>
          <p:spPr>
            <a:xfrm>
              <a:off x="510992" y="869171"/>
              <a:ext cx="1289304" cy="267847"/>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网站应用</a:t>
              </a:r>
              <a:endParaRPr lang="en-US" sz="1067" b="1" kern="0" dirty="0">
                <a:solidFill>
                  <a:srgbClr val="474746"/>
                </a:solidFill>
                <a:latin typeface="Amazon Ember" charset="0"/>
                <a:ea typeface="Amazon Ember" charset="0"/>
                <a:cs typeface="Amazon Ember" charset="0"/>
              </a:endParaRPr>
            </a:p>
          </p:txBody>
        </p:sp>
        <p:grpSp>
          <p:nvGrpSpPr>
            <p:cNvPr id="458" name="Group 457">
              <a:extLst>
                <a:ext uri="{FF2B5EF4-FFF2-40B4-BE49-F238E27FC236}">
                  <a16:creationId xmlns:a16="http://schemas.microsoft.com/office/drawing/2014/main" id="{5438BD4F-9292-7846-8964-66FD5B9954F7}"/>
                </a:ext>
              </a:extLst>
            </p:cNvPr>
            <p:cNvGrpSpPr/>
            <p:nvPr/>
          </p:nvGrpSpPr>
          <p:grpSpPr>
            <a:xfrm>
              <a:off x="510992" y="1475702"/>
              <a:ext cx="1289304" cy="403226"/>
              <a:chOff x="469779" y="3316245"/>
              <a:chExt cx="1289304" cy="403226"/>
            </a:xfrm>
          </p:grpSpPr>
          <p:sp>
            <p:nvSpPr>
              <p:cNvPr id="499" name="Rectangle 498">
                <a:extLst>
                  <a:ext uri="{FF2B5EF4-FFF2-40B4-BE49-F238E27FC236}">
                    <a16:creationId xmlns:a16="http://schemas.microsoft.com/office/drawing/2014/main" id="{9F36DE34-7CA0-BC4A-8209-7FBA124BA2AD}"/>
                  </a:ext>
                </a:extLst>
              </p:cNvPr>
              <p:cNvSpPr/>
              <p:nvPr/>
            </p:nvSpPr>
            <p:spPr>
              <a:xfrm>
                <a:off x="469779" y="3316245"/>
                <a:ext cx="1289304" cy="403226"/>
              </a:xfrm>
              <a:prstGeom prst="rect">
                <a:avLst/>
              </a:prstGeom>
              <a:solidFill>
                <a:sysClr val="window" lastClr="FFFFFF"/>
              </a:solidFill>
              <a:ln w="25400" cap="flat" cmpd="sng" algn="ctr">
                <a:noFill/>
                <a:prstDash val="solid"/>
              </a:ln>
              <a:effectLst/>
            </p:spPr>
            <p:txBody>
              <a:bodyPr rtlCol="0" anchor="ctr"/>
              <a:lstStyle/>
              <a:p>
                <a:pPr defTabSz="1219122">
                  <a:defRPr/>
                </a:pPr>
                <a:r>
                  <a:rPr lang="zh-CN" altLang="en-US" sz="1067" b="1" kern="0" dirty="0">
                    <a:solidFill>
                      <a:srgbClr val="474746"/>
                    </a:solidFill>
                    <a:latin typeface="Amazon Ember" charset="0"/>
                    <a:ea typeface="Amazon Ember" charset="0"/>
                    <a:cs typeface="Amazon Ember" charset="0"/>
                  </a:rPr>
                  <a:t>数据中心</a:t>
                </a:r>
                <a:endParaRPr lang="en-US" sz="1067" b="1" kern="0" dirty="0">
                  <a:solidFill>
                    <a:srgbClr val="474746"/>
                  </a:solidFill>
                  <a:latin typeface="Amazon Ember" charset="0"/>
                  <a:ea typeface="Amazon Ember" charset="0"/>
                  <a:cs typeface="Amazon Ember" charset="0"/>
                </a:endParaRPr>
              </a:p>
            </p:txBody>
          </p:sp>
          <p:pic>
            <p:nvPicPr>
              <p:cNvPr id="500" name="Picture 499">
                <a:extLst>
                  <a:ext uri="{FF2B5EF4-FFF2-40B4-BE49-F238E27FC236}">
                    <a16:creationId xmlns:a16="http://schemas.microsoft.com/office/drawing/2014/main" id="{A93F0761-599F-A943-B813-E0209C988AF3}"/>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437049" y="3336313"/>
                <a:ext cx="137012" cy="164414"/>
              </a:xfrm>
              <a:prstGeom prst="rect">
                <a:avLst/>
              </a:prstGeom>
            </p:spPr>
          </p:pic>
        </p:grpSp>
        <p:sp>
          <p:nvSpPr>
            <p:cNvPr id="459" name="TextBox 458">
              <a:extLst>
                <a:ext uri="{FF2B5EF4-FFF2-40B4-BE49-F238E27FC236}">
                  <a16:creationId xmlns:a16="http://schemas.microsoft.com/office/drawing/2014/main" id="{0C428969-EAD9-0045-989D-59E6B1EFC2B3}"/>
                </a:ext>
              </a:extLst>
            </p:cNvPr>
            <p:cNvSpPr txBox="1"/>
            <p:nvPr/>
          </p:nvSpPr>
          <p:spPr>
            <a:xfrm>
              <a:off x="985072" y="1683124"/>
              <a:ext cx="1153032" cy="155632"/>
            </a:xfrm>
            <a:prstGeom prst="rect">
              <a:avLst/>
            </a:prstGeom>
            <a:noFill/>
          </p:spPr>
          <p:txBody>
            <a:bodyPr wrap="square" lIns="0" tIns="0" rIns="0" bIns="0" rtlCol="0" anchor="ctr">
              <a:noAutofit/>
            </a:bodyPr>
            <a:lstStyle/>
            <a:p>
              <a:pPr algn="ctr" defTabSz="1219122">
                <a:defRPr/>
              </a:pPr>
              <a:r>
                <a:rPr lang="en-US" sz="800" b="1" kern="0" dirty="0">
                  <a:solidFill>
                    <a:srgbClr val="474746"/>
                  </a:solidFill>
                  <a:latin typeface="Amazon Ember" charset="0"/>
                  <a:ea typeface="Amazon Ember" charset="0"/>
                  <a:cs typeface="Amazon Ember" charset="0"/>
                </a:rPr>
                <a:t>AWS Direct </a:t>
              </a:r>
            </a:p>
            <a:p>
              <a:pPr algn="ctr" defTabSz="1219122">
                <a:defRPr/>
              </a:pPr>
              <a:r>
                <a:rPr lang="en-US" sz="800" b="1" kern="0" dirty="0">
                  <a:solidFill>
                    <a:srgbClr val="474746"/>
                  </a:solidFill>
                  <a:latin typeface="Amazon Ember" charset="0"/>
                  <a:ea typeface="Amazon Ember" charset="0"/>
                  <a:cs typeface="Amazon Ember" charset="0"/>
                </a:rPr>
                <a:t>Connect</a:t>
              </a:r>
            </a:p>
          </p:txBody>
        </p:sp>
        <p:pic>
          <p:nvPicPr>
            <p:cNvPr id="460" name="Picture 459">
              <a:extLst>
                <a:ext uri="{FF2B5EF4-FFF2-40B4-BE49-F238E27FC236}">
                  <a16:creationId xmlns:a16="http://schemas.microsoft.com/office/drawing/2014/main" id="{283189D8-208A-5546-85BF-3806DAA3814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587148" y="1256359"/>
              <a:ext cx="149186" cy="171792"/>
            </a:xfrm>
            <a:prstGeom prst="rect">
              <a:avLst/>
            </a:prstGeom>
          </p:spPr>
        </p:pic>
        <p:pic>
          <p:nvPicPr>
            <p:cNvPr id="461" name="Picture 460">
              <a:extLst>
                <a:ext uri="{FF2B5EF4-FFF2-40B4-BE49-F238E27FC236}">
                  <a16:creationId xmlns:a16="http://schemas.microsoft.com/office/drawing/2014/main" id="{A13A20FC-C262-744B-A0DF-776D42C553A6}"/>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591509" y="914545"/>
              <a:ext cx="140465" cy="161748"/>
            </a:xfrm>
            <a:prstGeom prst="rect">
              <a:avLst/>
            </a:prstGeom>
          </p:spPr>
        </p:pic>
        <p:pic>
          <p:nvPicPr>
            <p:cNvPr id="462" name="Picture 461">
              <a:extLst>
                <a:ext uri="{FF2B5EF4-FFF2-40B4-BE49-F238E27FC236}">
                  <a16:creationId xmlns:a16="http://schemas.microsoft.com/office/drawing/2014/main" id="{D0914FF4-E28E-8243-A627-EF102682EE0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352762" y="1253550"/>
              <a:ext cx="138252" cy="159200"/>
            </a:xfrm>
            <a:prstGeom prst="rect">
              <a:avLst/>
            </a:prstGeom>
          </p:spPr>
        </p:pic>
        <p:pic>
          <p:nvPicPr>
            <p:cNvPr id="463" name="Picture 462">
              <a:extLst>
                <a:ext uri="{FF2B5EF4-FFF2-40B4-BE49-F238E27FC236}">
                  <a16:creationId xmlns:a16="http://schemas.microsoft.com/office/drawing/2014/main" id="{6768571E-DDCC-1C4B-968E-3A4DC9831847}"/>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352762" y="929181"/>
              <a:ext cx="138252" cy="159200"/>
            </a:xfrm>
            <a:prstGeom prst="rect">
              <a:avLst/>
            </a:prstGeom>
          </p:spPr>
        </p:pic>
        <p:grpSp>
          <p:nvGrpSpPr>
            <p:cNvPr id="464" name="Group 463">
              <a:extLst>
                <a:ext uri="{FF2B5EF4-FFF2-40B4-BE49-F238E27FC236}">
                  <a16:creationId xmlns:a16="http://schemas.microsoft.com/office/drawing/2014/main" id="{94B6C352-0F9D-1C4C-9B4B-013BE0096218}"/>
                </a:ext>
              </a:extLst>
            </p:cNvPr>
            <p:cNvGrpSpPr/>
            <p:nvPr/>
          </p:nvGrpSpPr>
          <p:grpSpPr>
            <a:xfrm>
              <a:off x="1877431" y="1248760"/>
              <a:ext cx="685143" cy="271248"/>
              <a:chOff x="1901341" y="1209606"/>
              <a:chExt cx="685143" cy="271248"/>
            </a:xfrm>
          </p:grpSpPr>
          <p:sp>
            <p:nvSpPr>
              <p:cNvPr id="467" name="Shape 147">
                <a:extLst>
                  <a:ext uri="{FF2B5EF4-FFF2-40B4-BE49-F238E27FC236}">
                    <a16:creationId xmlns:a16="http://schemas.microsoft.com/office/drawing/2014/main" id="{DD55B499-5E01-6946-9502-D523617751F2}"/>
                  </a:ext>
                </a:extLst>
              </p:cNvPr>
              <p:cNvSpPr/>
              <p:nvPr/>
            </p:nvSpPr>
            <p:spPr>
              <a:xfrm rot="10800000" flipH="1">
                <a:off x="194275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68" name="Shape 148">
                <a:extLst>
                  <a:ext uri="{FF2B5EF4-FFF2-40B4-BE49-F238E27FC236}">
                    <a16:creationId xmlns:a16="http://schemas.microsoft.com/office/drawing/2014/main" id="{8DC2BBA5-4BCE-294B-8BE1-B448ABFB593E}"/>
                  </a:ext>
                </a:extLst>
              </p:cNvPr>
              <p:cNvSpPr/>
              <p:nvPr/>
            </p:nvSpPr>
            <p:spPr>
              <a:xfrm rot="10800000" flipH="1">
                <a:off x="202556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69" name="Shape 149">
                <a:extLst>
                  <a:ext uri="{FF2B5EF4-FFF2-40B4-BE49-F238E27FC236}">
                    <a16:creationId xmlns:a16="http://schemas.microsoft.com/office/drawing/2014/main" id="{1A0E6BF9-C0AF-074D-8614-BDBD9C60F49B}"/>
                  </a:ext>
                </a:extLst>
              </p:cNvPr>
              <p:cNvSpPr/>
              <p:nvPr/>
            </p:nvSpPr>
            <p:spPr>
              <a:xfrm rot="10800000" flipH="1">
                <a:off x="2191204"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70" name="Shape 150">
                <a:extLst>
                  <a:ext uri="{FF2B5EF4-FFF2-40B4-BE49-F238E27FC236}">
                    <a16:creationId xmlns:a16="http://schemas.microsoft.com/office/drawing/2014/main" id="{F393DCD2-4BBF-1E40-98AC-59DA3660200C}"/>
                  </a:ext>
                </a:extLst>
              </p:cNvPr>
              <p:cNvSpPr/>
              <p:nvPr/>
            </p:nvSpPr>
            <p:spPr>
              <a:xfrm rot="10800000" flipH="1">
                <a:off x="2356840"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71" name="Shape 147">
                <a:extLst>
                  <a:ext uri="{FF2B5EF4-FFF2-40B4-BE49-F238E27FC236}">
                    <a16:creationId xmlns:a16="http://schemas.microsoft.com/office/drawing/2014/main" id="{6876BC1B-9793-6D44-A3A3-3A31955F4A02}"/>
                  </a:ext>
                </a:extLst>
              </p:cNvPr>
              <p:cNvSpPr/>
              <p:nvPr/>
            </p:nvSpPr>
            <p:spPr>
              <a:xfrm rot="10800000" flipH="1">
                <a:off x="210838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72" name="Shape 148">
                <a:extLst>
                  <a:ext uri="{FF2B5EF4-FFF2-40B4-BE49-F238E27FC236}">
                    <a16:creationId xmlns:a16="http://schemas.microsoft.com/office/drawing/2014/main" id="{CA89DFAF-CCC1-2B4A-8DC0-450B53D9E99A}"/>
                  </a:ext>
                </a:extLst>
              </p:cNvPr>
              <p:cNvSpPr/>
              <p:nvPr/>
            </p:nvSpPr>
            <p:spPr>
              <a:xfrm rot="10800000" flipH="1">
                <a:off x="2274022"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73" name="Shape 149">
                <a:extLst>
                  <a:ext uri="{FF2B5EF4-FFF2-40B4-BE49-F238E27FC236}">
                    <a16:creationId xmlns:a16="http://schemas.microsoft.com/office/drawing/2014/main" id="{0830DE29-14B6-CC4E-A289-603DF4834E3E}"/>
                  </a:ext>
                </a:extLst>
              </p:cNvPr>
              <p:cNvSpPr/>
              <p:nvPr/>
            </p:nvSpPr>
            <p:spPr>
              <a:xfrm rot="10800000" flipH="1">
                <a:off x="2439658"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74" name="Shape 150">
                <a:extLst>
                  <a:ext uri="{FF2B5EF4-FFF2-40B4-BE49-F238E27FC236}">
                    <a16:creationId xmlns:a16="http://schemas.microsoft.com/office/drawing/2014/main" id="{1A0C6B14-ACF5-1B48-AADC-1C483F536F20}"/>
                  </a:ext>
                </a:extLst>
              </p:cNvPr>
              <p:cNvSpPr/>
              <p:nvPr/>
            </p:nvSpPr>
            <p:spPr>
              <a:xfrm rot="10800000" flipH="1">
                <a:off x="2522476" y="1280842"/>
                <a:ext cx="64008" cy="64008"/>
              </a:xfrm>
              <a:prstGeom prst="ellipse">
                <a:avLst/>
              </a:prstGeom>
              <a:solidFill>
                <a:srgbClr val="FCB64C"/>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75" name="Shape 148">
                <a:extLst>
                  <a:ext uri="{FF2B5EF4-FFF2-40B4-BE49-F238E27FC236}">
                    <a16:creationId xmlns:a16="http://schemas.microsoft.com/office/drawing/2014/main" id="{1F83A61E-AC3B-7A46-B059-B9857D5F0AC2}"/>
                  </a:ext>
                </a:extLst>
              </p:cNvPr>
              <p:cNvSpPr/>
              <p:nvPr/>
            </p:nvSpPr>
            <p:spPr>
              <a:xfrm rot="10800000" flipH="1">
                <a:off x="190134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76" name="Shape 149">
                <a:extLst>
                  <a:ext uri="{FF2B5EF4-FFF2-40B4-BE49-F238E27FC236}">
                    <a16:creationId xmlns:a16="http://schemas.microsoft.com/office/drawing/2014/main" id="{E91387E4-7B24-2348-8F63-077E0D0EBB04}"/>
                  </a:ext>
                </a:extLst>
              </p:cNvPr>
              <p:cNvSpPr/>
              <p:nvPr/>
            </p:nvSpPr>
            <p:spPr>
              <a:xfrm rot="10800000" flipH="1">
                <a:off x="2066977"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77" name="Shape 150">
                <a:extLst>
                  <a:ext uri="{FF2B5EF4-FFF2-40B4-BE49-F238E27FC236}">
                    <a16:creationId xmlns:a16="http://schemas.microsoft.com/office/drawing/2014/main" id="{74660928-CF85-F744-9769-03EFD41ABB7D}"/>
                  </a:ext>
                </a:extLst>
              </p:cNvPr>
              <p:cNvSpPr/>
              <p:nvPr/>
            </p:nvSpPr>
            <p:spPr>
              <a:xfrm rot="10800000" flipH="1">
                <a:off x="2232613"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78" name="Shape 147">
                <a:extLst>
                  <a:ext uri="{FF2B5EF4-FFF2-40B4-BE49-F238E27FC236}">
                    <a16:creationId xmlns:a16="http://schemas.microsoft.com/office/drawing/2014/main" id="{0A64BCD9-4512-C84A-A2EE-29F62433C702}"/>
                  </a:ext>
                </a:extLst>
              </p:cNvPr>
              <p:cNvSpPr/>
              <p:nvPr/>
            </p:nvSpPr>
            <p:spPr>
              <a:xfrm rot="10800000" flipH="1">
                <a:off x="198415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79" name="Shape 148">
                <a:extLst>
                  <a:ext uri="{FF2B5EF4-FFF2-40B4-BE49-F238E27FC236}">
                    <a16:creationId xmlns:a16="http://schemas.microsoft.com/office/drawing/2014/main" id="{BD9F6532-98F7-BD46-A2BA-CF674D61817C}"/>
                  </a:ext>
                </a:extLst>
              </p:cNvPr>
              <p:cNvSpPr/>
              <p:nvPr/>
            </p:nvSpPr>
            <p:spPr>
              <a:xfrm rot="10800000" flipH="1">
                <a:off x="2149795"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80" name="Shape 149">
                <a:extLst>
                  <a:ext uri="{FF2B5EF4-FFF2-40B4-BE49-F238E27FC236}">
                    <a16:creationId xmlns:a16="http://schemas.microsoft.com/office/drawing/2014/main" id="{D5582A90-A2CA-4841-AD21-C6D7E1F6FB37}"/>
                  </a:ext>
                </a:extLst>
              </p:cNvPr>
              <p:cNvSpPr/>
              <p:nvPr/>
            </p:nvSpPr>
            <p:spPr>
              <a:xfrm rot="10800000" flipH="1">
                <a:off x="2315431"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81" name="Shape 150">
                <a:extLst>
                  <a:ext uri="{FF2B5EF4-FFF2-40B4-BE49-F238E27FC236}">
                    <a16:creationId xmlns:a16="http://schemas.microsoft.com/office/drawing/2014/main" id="{80AF936D-C5D0-EA47-9965-C52500F3ADFD}"/>
                  </a:ext>
                </a:extLst>
              </p:cNvPr>
              <p:cNvSpPr/>
              <p:nvPr/>
            </p:nvSpPr>
            <p:spPr>
              <a:xfrm rot="10800000" flipH="1">
                <a:off x="2398249" y="1209606"/>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82" name="Shape 149">
                <a:extLst>
                  <a:ext uri="{FF2B5EF4-FFF2-40B4-BE49-F238E27FC236}">
                    <a16:creationId xmlns:a16="http://schemas.microsoft.com/office/drawing/2014/main" id="{C2D797C7-13D2-D84D-89E3-A9428F45E593}"/>
                  </a:ext>
                </a:extLst>
              </p:cNvPr>
              <p:cNvSpPr/>
              <p:nvPr/>
            </p:nvSpPr>
            <p:spPr>
              <a:xfrm rot="10800000" flipH="1">
                <a:off x="2481067" y="1213947"/>
                <a:ext cx="64008" cy="64008"/>
              </a:xfrm>
              <a:prstGeom prst="ellipse">
                <a:avLst/>
              </a:prstGeom>
              <a:solidFill>
                <a:srgbClr val="FF00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83" name="Shape 148">
                <a:extLst>
                  <a:ext uri="{FF2B5EF4-FFF2-40B4-BE49-F238E27FC236}">
                    <a16:creationId xmlns:a16="http://schemas.microsoft.com/office/drawing/2014/main" id="{6495F23F-B030-CF47-8E84-A3E3195ED54C}"/>
                  </a:ext>
                </a:extLst>
              </p:cNvPr>
              <p:cNvSpPr/>
              <p:nvPr/>
            </p:nvSpPr>
            <p:spPr>
              <a:xfrm rot="10800000" flipH="1">
                <a:off x="190689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84" name="Shape 149">
                <a:extLst>
                  <a:ext uri="{FF2B5EF4-FFF2-40B4-BE49-F238E27FC236}">
                    <a16:creationId xmlns:a16="http://schemas.microsoft.com/office/drawing/2014/main" id="{06D0DDB3-8146-EE4D-B64B-D1C6CCFD1B14}"/>
                  </a:ext>
                </a:extLst>
              </p:cNvPr>
              <p:cNvSpPr/>
              <p:nvPr/>
            </p:nvSpPr>
            <p:spPr>
              <a:xfrm rot="10800000" flipH="1">
                <a:off x="2072535"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85" name="Shape 150">
                <a:extLst>
                  <a:ext uri="{FF2B5EF4-FFF2-40B4-BE49-F238E27FC236}">
                    <a16:creationId xmlns:a16="http://schemas.microsoft.com/office/drawing/2014/main" id="{77CCC69D-C97B-434E-A99D-4B0F90F85507}"/>
                  </a:ext>
                </a:extLst>
              </p:cNvPr>
              <p:cNvSpPr/>
              <p:nvPr/>
            </p:nvSpPr>
            <p:spPr>
              <a:xfrm rot="10800000" flipH="1">
                <a:off x="2238171" y="1344306"/>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86" name="Shape 147">
                <a:extLst>
                  <a:ext uri="{FF2B5EF4-FFF2-40B4-BE49-F238E27FC236}">
                    <a16:creationId xmlns:a16="http://schemas.microsoft.com/office/drawing/2014/main" id="{77E1DB83-2AF7-5347-BFA3-88363A27DD37}"/>
                  </a:ext>
                </a:extLst>
              </p:cNvPr>
              <p:cNvSpPr/>
              <p:nvPr/>
            </p:nvSpPr>
            <p:spPr>
              <a:xfrm rot="10800000" flipH="1">
                <a:off x="198971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87" name="Shape 148">
                <a:extLst>
                  <a:ext uri="{FF2B5EF4-FFF2-40B4-BE49-F238E27FC236}">
                    <a16:creationId xmlns:a16="http://schemas.microsoft.com/office/drawing/2014/main" id="{DC2D0FEF-457E-BA49-8962-42C700E88B41}"/>
                  </a:ext>
                </a:extLst>
              </p:cNvPr>
              <p:cNvSpPr/>
              <p:nvPr/>
            </p:nvSpPr>
            <p:spPr>
              <a:xfrm rot="10800000" flipH="1">
                <a:off x="2155353"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88" name="Shape 149">
                <a:extLst>
                  <a:ext uri="{FF2B5EF4-FFF2-40B4-BE49-F238E27FC236}">
                    <a16:creationId xmlns:a16="http://schemas.microsoft.com/office/drawing/2014/main" id="{69975DA0-68C1-EB4D-A71B-2D5FEBC0225D}"/>
                  </a:ext>
                </a:extLst>
              </p:cNvPr>
              <p:cNvSpPr/>
              <p:nvPr/>
            </p:nvSpPr>
            <p:spPr>
              <a:xfrm rot="10800000" flipH="1">
                <a:off x="2320989"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89" name="Shape 150">
                <a:extLst>
                  <a:ext uri="{FF2B5EF4-FFF2-40B4-BE49-F238E27FC236}">
                    <a16:creationId xmlns:a16="http://schemas.microsoft.com/office/drawing/2014/main" id="{8281F7A1-621F-974C-977B-45F0BDBD8F30}"/>
                  </a:ext>
                </a:extLst>
              </p:cNvPr>
              <p:cNvSpPr/>
              <p:nvPr/>
            </p:nvSpPr>
            <p:spPr>
              <a:xfrm rot="10800000" flipH="1">
                <a:off x="2403807" y="134430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90" name="Shape 149">
                <a:extLst>
                  <a:ext uri="{FF2B5EF4-FFF2-40B4-BE49-F238E27FC236}">
                    <a16:creationId xmlns:a16="http://schemas.microsoft.com/office/drawing/2014/main" id="{611D9979-4BD7-1346-A3FE-D15F29719DCF}"/>
                  </a:ext>
                </a:extLst>
              </p:cNvPr>
              <p:cNvSpPr/>
              <p:nvPr/>
            </p:nvSpPr>
            <p:spPr>
              <a:xfrm rot="10800000" flipH="1">
                <a:off x="2486625" y="1348647"/>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91" name="Shape 148">
                <a:extLst>
                  <a:ext uri="{FF2B5EF4-FFF2-40B4-BE49-F238E27FC236}">
                    <a16:creationId xmlns:a16="http://schemas.microsoft.com/office/drawing/2014/main" id="{D7AE132F-2D78-5E4B-8425-15438163F1E9}"/>
                  </a:ext>
                </a:extLst>
              </p:cNvPr>
              <p:cNvSpPr/>
              <p:nvPr/>
            </p:nvSpPr>
            <p:spPr>
              <a:xfrm rot="10800000" flipH="1">
                <a:off x="193302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92" name="Shape 149">
                <a:extLst>
                  <a:ext uri="{FF2B5EF4-FFF2-40B4-BE49-F238E27FC236}">
                    <a16:creationId xmlns:a16="http://schemas.microsoft.com/office/drawing/2014/main" id="{42D3CBB2-0976-0A42-B955-DC55DCA9E50B}"/>
                  </a:ext>
                </a:extLst>
              </p:cNvPr>
              <p:cNvSpPr/>
              <p:nvPr/>
            </p:nvSpPr>
            <p:spPr>
              <a:xfrm rot="10800000" flipH="1">
                <a:off x="2098658"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93" name="Shape 150">
                <a:extLst>
                  <a:ext uri="{FF2B5EF4-FFF2-40B4-BE49-F238E27FC236}">
                    <a16:creationId xmlns:a16="http://schemas.microsoft.com/office/drawing/2014/main" id="{5FD8BCCD-32CD-A646-998A-C446D76B5D97}"/>
                  </a:ext>
                </a:extLst>
              </p:cNvPr>
              <p:cNvSpPr/>
              <p:nvPr/>
            </p:nvSpPr>
            <p:spPr>
              <a:xfrm rot="10800000" flipH="1">
                <a:off x="2264294"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94" name="Shape 147">
                <a:extLst>
                  <a:ext uri="{FF2B5EF4-FFF2-40B4-BE49-F238E27FC236}">
                    <a16:creationId xmlns:a16="http://schemas.microsoft.com/office/drawing/2014/main" id="{84136293-4D98-C54A-B78B-E0CEBCF6B26F}"/>
                  </a:ext>
                </a:extLst>
              </p:cNvPr>
              <p:cNvSpPr/>
              <p:nvPr/>
            </p:nvSpPr>
            <p:spPr>
              <a:xfrm rot="10800000" flipH="1">
                <a:off x="2015840"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95" name="Shape 148">
                <a:extLst>
                  <a:ext uri="{FF2B5EF4-FFF2-40B4-BE49-F238E27FC236}">
                    <a16:creationId xmlns:a16="http://schemas.microsoft.com/office/drawing/2014/main" id="{EB1BF665-73A7-4140-983E-8E30CBA96BD7}"/>
                  </a:ext>
                </a:extLst>
              </p:cNvPr>
              <p:cNvSpPr/>
              <p:nvPr/>
            </p:nvSpPr>
            <p:spPr>
              <a:xfrm rot="10800000" flipH="1">
                <a:off x="2181476" y="1412505"/>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96" name="Shape 149">
                <a:extLst>
                  <a:ext uri="{FF2B5EF4-FFF2-40B4-BE49-F238E27FC236}">
                    <a16:creationId xmlns:a16="http://schemas.microsoft.com/office/drawing/2014/main" id="{3BB15BB2-B00F-C64A-81A1-61D48A150F1D}"/>
                  </a:ext>
                </a:extLst>
              </p:cNvPr>
              <p:cNvSpPr/>
              <p:nvPr/>
            </p:nvSpPr>
            <p:spPr>
              <a:xfrm rot="10800000" flipH="1">
                <a:off x="2347112"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97" name="Shape 150">
                <a:extLst>
                  <a:ext uri="{FF2B5EF4-FFF2-40B4-BE49-F238E27FC236}">
                    <a16:creationId xmlns:a16="http://schemas.microsoft.com/office/drawing/2014/main" id="{D09D5E88-21AA-3D40-A09B-74A3B6EF59C8}"/>
                  </a:ext>
                </a:extLst>
              </p:cNvPr>
              <p:cNvSpPr/>
              <p:nvPr/>
            </p:nvSpPr>
            <p:spPr>
              <a:xfrm rot="10800000" flipH="1">
                <a:off x="2429930" y="1412505"/>
                <a:ext cx="64008" cy="64008"/>
              </a:xfrm>
              <a:prstGeom prst="ellipse">
                <a:avLst/>
              </a:prstGeom>
              <a:solidFill>
                <a:srgbClr val="FFFF00"/>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sp>
            <p:nvSpPr>
              <p:cNvPr id="498" name="Shape 149">
                <a:extLst>
                  <a:ext uri="{FF2B5EF4-FFF2-40B4-BE49-F238E27FC236}">
                    <a16:creationId xmlns:a16="http://schemas.microsoft.com/office/drawing/2014/main" id="{841BCC06-E6D2-9848-A12D-D50491F67103}"/>
                  </a:ext>
                </a:extLst>
              </p:cNvPr>
              <p:cNvSpPr/>
              <p:nvPr/>
            </p:nvSpPr>
            <p:spPr>
              <a:xfrm rot="10800000" flipH="1">
                <a:off x="2512748" y="1416846"/>
                <a:ext cx="64008" cy="64008"/>
              </a:xfrm>
              <a:prstGeom prst="ellipse">
                <a:avLst/>
              </a:prstGeom>
              <a:solidFill>
                <a:srgbClr val="FCB64C">
                  <a:lumMod val="75000"/>
                </a:srgbClr>
              </a:solidFill>
              <a:ln>
                <a:noFill/>
              </a:ln>
            </p:spPr>
            <p:txBody>
              <a:bodyPr lIns="121900" tIns="60933" rIns="121900" bIns="60933" anchor="ctr" anchorCtr="0">
                <a:noAutofit/>
              </a:bodyPr>
              <a:lstStyle/>
              <a:p>
                <a:pPr algn="ctr" defTabSz="1219122">
                  <a:defRPr/>
                </a:pPr>
                <a:endParaRPr sz="2824" kern="0">
                  <a:solidFill>
                    <a:prstClr val="white"/>
                  </a:solidFill>
                  <a:latin typeface="Amazon Ember" charset="0"/>
                  <a:ea typeface="Amazon Ember" charset="0"/>
                  <a:cs typeface="Amazon Ember" charset="0"/>
                  <a:sym typeface="Calibri"/>
                </a:endParaRPr>
              </a:p>
            </p:txBody>
          </p:sp>
        </p:grpSp>
        <p:sp>
          <p:nvSpPr>
            <p:cNvPr id="465" name="Left-Right Arrow 464">
              <a:extLst>
                <a:ext uri="{FF2B5EF4-FFF2-40B4-BE49-F238E27FC236}">
                  <a16:creationId xmlns:a16="http://schemas.microsoft.com/office/drawing/2014/main" id="{3CE5B0D6-2EDC-D145-86C0-37FE67776CF8}"/>
                </a:ext>
              </a:extLst>
            </p:cNvPr>
            <p:cNvSpPr/>
            <p:nvPr/>
          </p:nvSpPr>
          <p:spPr>
            <a:xfrm>
              <a:off x="1848971" y="1553595"/>
              <a:ext cx="691246" cy="196111"/>
            </a:xfrm>
            <a:prstGeom prst="leftRightArrow">
              <a:avLst/>
            </a:prstGeom>
            <a:solidFill>
              <a:sysClr val="window" lastClr="FFFFFF">
                <a:lumMod val="95000"/>
              </a:sysClr>
            </a:solidFill>
            <a:ln w="9525" cap="flat" cmpd="sng" algn="ctr">
              <a:noFill/>
              <a:prstDash val="solid"/>
            </a:ln>
            <a:effectLst/>
          </p:spPr>
          <p:txBody>
            <a:bodyPr rtlCol="0" anchor="ctr"/>
            <a:lstStyle/>
            <a:p>
              <a:pPr algn="ctr" defTabSz="1219122">
                <a:defRPr/>
              </a:pPr>
              <a:r>
                <a:rPr lang="zh-CN" altLang="en-US" sz="800" b="1" kern="0" dirty="0">
                  <a:solidFill>
                    <a:srgbClr val="474746"/>
                  </a:solidFill>
                  <a:latin typeface="Amazon Ember" charset="0"/>
                  <a:ea typeface="Amazon Ember" charset="0"/>
                  <a:cs typeface="Amazon Ember" charset="0"/>
                </a:rPr>
                <a:t>记录</a:t>
              </a:r>
              <a:endParaRPr lang="en-US" sz="1067" b="1" kern="0" dirty="0">
                <a:solidFill>
                  <a:srgbClr val="474746"/>
                </a:solidFill>
                <a:latin typeface="Amazon Ember" charset="0"/>
                <a:ea typeface="Amazon Ember" charset="0"/>
                <a:cs typeface="Amazon Ember" charset="0"/>
              </a:endParaRPr>
            </a:p>
          </p:txBody>
        </p:sp>
        <p:sp>
          <p:nvSpPr>
            <p:cNvPr id="466" name="TextBox 465">
              <a:extLst>
                <a:ext uri="{FF2B5EF4-FFF2-40B4-BE49-F238E27FC236}">
                  <a16:creationId xmlns:a16="http://schemas.microsoft.com/office/drawing/2014/main" id="{21000E0A-71F7-2B43-BF0B-3B47E5C9011D}"/>
                </a:ext>
              </a:extLst>
            </p:cNvPr>
            <p:cNvSpPr txBox="1"/>
            <p:nvPr/>
          </p:nvSpPr>
          <p:spPr>
            <a:xfrm rot="16200000">
              <a:off x="-333400" y="1182854"/>
              <a:ext cx="1438961" cy="192406"/>
            </a:xfrm>
            <a:prstGeom prst="rect">
              <a:avLst/>
            </a:prstGeom>
            <a:noFill/>
          </p:spPr>
          <p:txBody>
            <a:bodyPr wrap="square" lIns="91436" tIns="45718" rIns="91436" bIns="45718" rtlCol="0">
              <a:spAutoFit/>
            </a:bodyPr>
            <a:lstStyle/>
            <a:p>
              <a:pPr algn="ctr"/>
              <a:r>
                <a:rPr lang="en-US" sz="1067" b="1">
                  <a:solidFill>
                    <a:srgbClr val="F2F2F2"/>
                  </a:solidFill>
                  <a:latin typeface="Amazon Ember" charset="0"/>
                  <a:ea typeface="Amazon Ember" charset="0"/>
                  <a:cs typeface="Amazon Ember" charset="0"/>
                </a:rPr>
                <a:t>Applications</a:t>
              </a:r>
            </a:p>
          </p:txBody>
        </p:sp>
      </p:grpSp>
      <p:sp>
        <p:nvSpPr>
          <p:cNvPr id="501" name="Rectangle 500">
            <a:extLst>
              <a:ext uri="{FF2B5EF4-FFF2-40B4-BE49-F238E27FC236}">
                <a16:creationId xmlns:a16="http://schemas.microsoft.com/office/drawing/2014/main" id="{5C6DBBF6-C416-0A48-AECE-EAADD3B1C0B9}"/>
              </a:ext>
            </a:extLst>
          </p:cNvPr>
          <p:cNvSpPr/>
          <p:nvPr/>
        </p:nvSpPr>
        <p:spPr>
          <a:xfrm>
            <a:off x="3547281" y="5828126"/>
            <a:ext cx="1723269"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Apache</a:t>
            </a:r>
            <a:r>
              <a:rPr lang="zh-CN" altLang="en-US" sz="1067" b="1" kern="0" dirty="0">
                <a:solidFill>
                  <a:srgbClr val="474746"/>
                </a:solidFill>
                <a:latin typeface="Amazon Ember" charset="0"/>
                <a:ea typeface="Amazon Ember" charset="0"/>
                <a:cs typeface="Amazon Ember" charset="0"/>
              </a:rPr>
              <a:t> </a:t>
            </a:r>
            <a:r>
              <a:rPr lang="en-US" altLang="zh-CN" sz="1067" b="1" kern="0" dirty="0">
                <a:solidFill>
                  <a:srgbClr val="474746"/>
                </a:solidFill>
                <a:latin typeface="Amazon Ember" charset="0"/>
                <a:ea typeface="Amazon Ember" charset="0"/>
                <a:cs typeface="Amazon Ember" charset="0"/>
              </a:rPr>
              <a:t>Kafka</a:t>
            </a:r>
            <a:endParaRPr lang="en-US" sz="1067" b="1" kern="0" dirty="0">
              <a:solidFill>
                <a:srgbClr val="474746"/>
              </a:solidFill>
              <a:latin typeface="Amazon Ember" charset="0"/>
              <a:ea typeface="Amazon Ember" charset="0"/>
              <a:cs typeface="Amazon Ember" charset="0"/>
            </a:endParaRPr>
          </a:p>
        </p:txBody>
      </p:sp>
      <p:sp>
        <p:nvSpPr>
          <p:cNvPr id="502" name="Rectangle 501">
            <a:extLst>
              <a:ext uri="{FF2B5EF4-FFF2-40B4-BE49-F238E27FC236}">
                <a16:creationId xmlns:a16="http://schemas.microsoft.com/office/drawing/2014/main" id="{89F23C36-5A5E-0649-AC59-C4559B647AA9}"/>
              </a:ext>
            </a:extLst>
          </p:cNvPr>
          <p:cNvSpPr/>
          <p:nvPr/>
        </p:nvSpPr>
        <p:spPr>
          <a:xfrm>
            <a:off x="3549250" y="4274555"/>
            <a:ext cx="1715753" cy="499872"/>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MSK</a:t>
            </a:r>
          </a:p>
        </p:txBody>
      </p:sp>
      <p:pic>
        <p:nvPicPr>
          <p:cNvPr id="503" name="Picture 502">
            <a:extLst>
              <a:ext uri="{FF2B5EF4-FFF2-40B4-BE49-F238E27FC236}">
                <a16:creationId xmlns:a16="http://schemas.microsoft.com/office/drawing/2014/main" id="{FC0E0DFA-7679-4E42-BB13-1513D4C8DC9B}"/>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4912225" y="5927080"/>
            <a:ext cx="210245" cy="327984"/>
          </a:xfrm>
          <a:prstGeom prst="rect">
            <a:avLst/>
          </a:prstGeom>
        </p:spPr>
      </p:pic>
      <p:sp>
        <p:nvSpPr>
          <p:cNvPr id="504" name="Rectangle 503">
            <a:extLst>
              <a:ext uri="{FF2B5EF4-FFF2-40B4-BE49-F238E27FC236}">
                <a16:creationId xmlns:a16="http://schemas.microsoft.com/office/drawing/2014/main" id="{E2D828A0-4F26-8843-8A22-70DFDF3A28BB}"/>
              </a:ext>
            </a:extLst>
          </p:cNvPr>
          <p:cNvSpPr/>
          <p:nvPr/>
        </p:nvSpPr>
        <p:spPr>
          <a:xfrm>
            <a:off x="4763778" y="4280643"/>
            <a:ext cx="478058" cy="443583"/>
          </a:xfrm>
          <a:prstGeom prst="rect">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505" name="Picture 504">
            <a:extLst>
              <a:ext uri="{FF2B5EF4-FFF2-40B4-BE49-F238E27FC236}">
                <a16:creationId xmlns:a16="http://schemas.microsoft.com/office/drawing/2014/main" id="{4F3960B0-0AAD-3A4B-BEF9-BB9BC5AB716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823064" y="4325157"/>
            <a:ext cx="359454" cy="359454"/>
          </a:xfrm>
          <a:prstGeom prst="rect">
            <a:avLst/>
          </a:prstGeom>
        </p:spPr>
      </p:pic>
    </p:spTree>
    <p:extLst>
      <p:ext uri="{BB962C8B-B14F-4D97-AF65-F5344CB8AC3E}">
        <p14:creationId xmlns:p14="http://schemas.microsoft.com/office/powerpoint/2010/main" val="2792628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evron 5"/>
          <p:cNvSpPr/>
          <p:nvPr/>
        </p:nvSpPr>
        <p:spPr>
          <a:xfrm>
            <a:off x="3169282" y="3405870"/>
            <a:ext cx="5871969" cy="2379658"/>
          </a:xfrm>
          <a:prstGeom prst="chevron">
            <a:avLst/>
          </a:prstGeom>
          <a:solidFill>
            <a:schemeClr val="accent1">
              <a:lumMod val="75000"/>
            </a:schemeClr>
          </a:solidFill>
          <a:ln w="10795" cap="flat" cmpd="sng" algn="ctr">
            <a:noFill/>
            <a:prstDash val="solid"/>
          </a:ln>
          <a:effectLst/>
        </p:spPr>
        <p:txBody>
          <a:bodyPr spcFirstLastPara="0" vert="horz" wrap="square" lIns="93345" tIns="31115" rIns="31115" bIns="31115" numCol="1" spcCol="1270" anchor="ctr" anchorCtr="0">
            <a:noAutofit/>
          </a:bodyPr>
          <a:lstStyle/>
          <a:p>
            <a:pPr algn="ctr"/>
            <a:r>
              <a:rPr lang="zh-CN" altLang="en-US" sz="4500" dirty="0">
                <a:solidFill>
                  <a:schemeClr val="bg1"/>
                </a:solidFill>
                <a:latin typeface="Amazon Ember" charset="0"/>
                <a:ea typeface="Amazon Ember" charset="0"/>
                <a:cs typeface="Amazon Ember" charset="0"/>
              </a:rPr>
              <a:t>处理分析</a:t>
            </a:r>
            <a:endParaRPr lang="en-US" altLang="zh-CN" sz="4500" dirty="0">
              <a:solidFill>
                <a:schemeClr val="bg1"/>
              </a:solidFill>
              <a:latin typeface="Amazon Ember" charset="0"/>
              <a:ea typeface="Amazon Ember" charset="0"/>
              <a:cs typeface="Amazon Ember" charset="0"/>
            </a:endParaRPr>
          </a:p>
        </p:txBody>
      </p:sp>
      <p:grpSp>
        <p:nvGrpSpPr>
          <p:cNvPr id="5" name="Group 4">
            <a:extLst>
              <a:ext uri="{FF2B5EF4-FFF2-40B4-BE49-F238E27FC236}">
                <a16:creationId xmlns:a16="http://schemas.microsoft.com/office/drawing/2014/main" id="{B9F3BC82-AD31-0847-9630-734E13327E63}"/>
              </a:ext>
            </a:extLst>
          </p:cNvPr>
          <p:cNvGrpSpPr/>
          <p:nvPr/>
        </p:nvGrpSpPr>
        <p:grpSpPr>
          <a:xfrm>
            <a:off x="2159573" y="512862"/>
            <a:ext cx="7872853" cy="2916138"/>
            <a:chOff x="230624" y="641124"/>
            <a:chExt cx="11361967" cy="4634493"/>
          </a:xfrm>
        </p:grpSpPr>
        <p:grpSp>
          <p:nvGrpSpPr>
            <p:cNvPr id="7" name="Group 6">
              <a:extLst>
                <a:ext uri="{FF2B5EF4-FFF2-40B4-BE49-F238E27FC236}">
                  <a16:creationId xmlns:a16="http://schemas.microsoft.com/office/drawing/2014/main" id="{5857F373-1C93-114F-B164-B029E9240349}"/>
                </a:ext>
              </a:extLst>
            </p:cNvPr>
            <p:cNvGrpSpPr/>
            <p:nvPr/>
          </p:nvGrpSpPr>
          <p:grpSpPr>
            <a:xfrm>
              <a:off x="1163774" y="1628647"/>
              <a:ext cx="9518683" cy="2677343"/>
              <a:chOff x="1475840" y="891822"/>
              <a:chExt cx="7584036" cy="835378"/>
            </a:xfrm>
            <a:solidFill>
              <a:schemeClr val="bg2">
                <a:lumMod val="10000"/>
              </a:schemeClr>
            </a:solidFill>
          </p:grpSpPr>
          <p:sp>
            <p:nvSpPr>
              <p:cNvPr id="15" name="Rectangle 14">
                <a:extLst>
                  <a:ext uri="{FF2B5EF4-FFF2-40B4-BE49-F238E27FC236}">
                    <a16:creationId xmlns:a16="http://schemas.microsoft.com/office/drawing/2014/main" id="{2A400922-8100-AF4D-8ACD-53B65A9966FA}"/>
                  </a:ext>
                </a:extLst>
              </p:cNvPr>
              <p:cNvSpPr/>
              <p:nvPr/>
            </p:nvSpPr>
            <p:spPr>
              <a:xfrm>
                <a:off x="1634066" y="891822"/>
                <a:ext cx="7258756" cy="835378"/>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08415EC-6839-9E4F-A3F8-BEE86712C6D6}"/>
                  </a:ext>
                </a:extLst>
              </p:cNvPr>
              <p:cNvSpPr/>
              <p:nvPr/>
            </p:nvSpPr>
            <p:spPr>
              <a:xfrm flipH="1">
                <a:off x="1475840" y="891822"/>
                <a:ext cx="316451" cy="835378"/>
              </a:xfrm>
              <a:prstGeom prst="ellipse">
                <a:avLst/>
              </a:prstGeom>
              <a:grpFill/>
              <a:ln>
                <a:solidFill>
                  <a:schemeClr val="bg2">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FA40613-AFF7-8D41-9488-7C87491FF8A5}"/>
                  </a:ext>
                </a:extLst>
              </p:cNvPr>
              <p:cNvSpPr/>
              <p:nvPr/>
            </p:nvSpPr>
            <p:spPr>
              <a:xfrm flipH="1">
                <a:off x="8743425" y="891822"/>
                <a:ext cx="316451" cy="835378"/>
              </a:xfrm>
              <a:prstGeom prst="ellipse">
                <a:avLst/>
              </a:prstGeom>
              <a:grpFill/>
              <a:ln>
                <a:solidFill>
                  <a:schemeClr val="bg2">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aphicFrame>
          <p:nvGraphicFramePr>
            <p:cNvPr id="8" name="Content Placeholder 3">
              <a:extLst>
                <a:ext uri="{FF2B5EF4-FFF2-40B4-BE49-F238E27FC236}">
                  <a16:creationId xmlns:a16="http://schemas.microsoft.com/office/drawing/2014/main" id="{12F6B1C6-9618-0248-AB0C-9B4F563B1979}"/>
                </a:ext>
              </a:extLst>
            </p:cNvPr>
            <p:cNvGraphicFramePr>
              <a:graphicFrameLocks/>
            </p:cNvGraphicFramePr>
            <p:nvPr>
              <p:extLst>
                <p:ext uri="{D42A27DB-BD31-4B8C-83A1-F6EECF244321}">
                  <p14:modId xmlns:p14="http://schemas.microsoft.com/office/powerpoint/2010/main" val="3474450819"/>
                </p:ext>
              </p:extLst>
            </p:nvPr>
          </p:nvGraphicFramePr>
          <p:xfrm>
            <a:off x="1597660" y="641124"/>
            <a:ext cx="8654645" cy="4634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ight Arrow 8">
              <a:extLst>
                <a:ext uri="{FF2B5EF4-FFF2-40B4-BE49-F238E27FC236}">
                  <a16:creationId xmlns:a16="http://schemas.microsoft.com/office/drawing/2014/main" id="{0CF75C06-705C-4543-AA7A-AC8749E1FBCA}"/>
                </a:ext>
              </a:extLst>
            </p:cNvPr>
            <p:cNvSpPr/>
            <p:nvPr/>
          </p:nvSpPr>
          <p:spPr>
            <a:xfrm>
              <a:off x="550892" y="2764117"/>
              <a:ext cx="612882" cy="406400"/>
            </a:xfrm>
            <a:prstGeom prst="rightArrow">
              <a:avLst/>
            </a:prstGeom>
            <a:solidFill>
              <a:schemeClr val="accent5">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F34B58-10F6-2C46-BC18-EE6D8ABF8B71}"/>
                </a:ext>
              </a:extLst>
            </p:cNvPr>
            <p:cNvSpPr txBox="1"/>
            <p:nvPr/>
          </p:nvSpPr>
          <p:spPr>
            <a:xfrm>
              <a:off x="230624" y="3226176"/>
              <a:ext cx="926682" cy="535707"/>
            </a:xfrm>
            <a:prstGeom prst="rect">
              <a:avLst/>
            </a:prstGeom>
            <a:noFill/>
          </p:spPr>
          <p:txBody>
            <a:bodyPr wrap="none" rtlCol="0">
              <a:spAutoFit/>
            </a:bodyPr>
            <a:lstStyle/>
            <a:p>
              <a:r>
                <a:rPr lang="zh-CN" altLang="en-US" dirty="0">
                  <a:gradFill>
                    <a:gsLst>
                      <a:gs pos="0">
                        <a:srgbClr val="FEFEFE"/>
                      </a:gs>
                      <a:gs pos="100000">
                        <a:srgbClr val="FEFEFE"/>
                      </a:gs>
                    </a:gsLst>
                    <a:lin ang="5400000" scaled="1"/>
                  </a:gradFill>
                  <a:ea typeface="Amazon Ember" charset="0"/>
                  <a:cs typeface="Amazon Ember" charset="0"/>
                </a:rPr>
                <a:t>数据</a:t>
              </a:r>
              <a:endParaRPr lang="en-US" dirty="0">
                <a:gradFill>
                  <a:gsLst>
                    <a:gs pos="0">
                      <a:srgbClr val="FEFEFE"/>
                    </a:gs>
                    <a:gs pos="100000">
                      <a:srgbClr val="FEFEFE"/>
                    </a:gs>
                  </a:gsLst>
                  <a:lin ang="5400000" scaled="1"/>
                </a:gradFill>
                <a:ea typeface="Amazon Ember" charset="0"/>
                <a:cs typeface="Amazon Ember" charset="0"/>
              </a:endParaRPr>
            </a:p>
          </p:txBody>
        </p:sp>
        <p:sp>
          <p:nvSpPr>
            <p:cNvPr id="11" name="Right Arrow 10">
              <a:extLst>
                <a:ext uri="{FF2B5EF4-FFF2-40B4-BE49-F238E27FC236}">
                  <a16:creationId xmlns:a16="http://schemas.microsoft.com/office/drawing/2014/main" id="{39871ECE-C721-1745-B72A-4390B6DB50CF}"/>
                </a:ext>
              </a:extLst>
            </p:cNvPr>
            <p:cNvSpPr/>
            <p:nvPr/>
          </p:nvSpPr>
          <p:spPr>
            <a:xfrm>
              <a:off x="10813066" y="2819777"/>
              <a:ext cx="612882" cy="406400"/>
            </a:xfrm>
            <a:prstGeom prst="rightArrow">
              <a:avLst/>
            </a:prstGeom>
            <a:solidFill>
              <a:schemeClr val="accent5">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7BE99C-A82A-F94D-B270-8698D68DED0F}"/>
                </a:ext>
              </a:extLst>
            </p:cNvPr>
            <p:cNvSpPr txBox="1"/>
            <p:nvPr/>
          </p:nvSpPr>
          <p:spPr>
            <a:xfrm>
              <a:off x="10665909" y="3241939"/>
              <a:ext cx="926682" cy="535707"/>
            </a:xfrm>
            <a:prstGeom prst="rect">
              <a:avLst/>
            </a:prstGeom>
            <a:noFill/>
          </p:spPr>
          <p:txBody>
            <a:bodyPr wrap="none" rtlCol="0">
              <a:spAutoFit/>
            </a:bodyPr>
            <a:lstStyle/>
            <a:p>
              <a:r>
                <a:rPr lang="zh-CN" altLang="en-US" dirty="0">
                  <a:gradFill>
                    <a:gsLst>
                      <a:gs pos="0">
                        <a:srgbClr val="FEFEFE"/>
                      </a:gs>
                      <a:gs pos="100000">
                        <a:srgbClr val="FEFEFE"/>
                      </a:gs>
                    </a:gsLst>
                    <a:lin ang="5400000" scaled="1"/>
                  </a:gradFill>
                  <a:ea typeface="Amazon Ember" charset="0"/>
                  <a:cs typeface="Amazon Ember" charset="0"/>
                </a:rPr>
                <a:t>结果</a:t>
              </a:r>
              <a:endParaRPr lang="en-US" dirty="0">
                <a:gradFill>
                  <a:gsLst>
                    <a:gs pos="0">
                      <a:srgbClr val="FEFEFE"/>
                    </a:gs>
                    <a:gs pos="100000">
                      <a:srgbClr val="FEFEFE"/>
                    </a:gs>
                  </a:gsLst>
                  <a:lin ang="5400000" scaled="1"/>
                </a:gradFill>
                <a:ea typeface="Amazon Ember" charset="0"/>
                <a:cs typeface="Amazon Ember" charset="0"/>
              </a:endParaRPr>
            </a:p>
          </p:txBody>
        </p:sp>
        <p:sp>
          <p:nvSpPr>
            <p:cNvPr id="13" name="Curved Left Arrow 12">
              <a:extLst>
                <a:ext uri="{FF2B5EF4-FFF2-40B4-BE49-F238E27FC236}">
                  <a16:creationId xmlns:a16="http://schemas.microsoft.com/office/drawing/2014/main" id="{DB0D4F19-44F6-6B49-B256-2937BB93CCF9}"/>
                </a:ext>
              </a:extLst>
            </p:cNvPr>
            <p:cNvSpPr/>
            <p:nvPr/>
          </p:nvSpPr>
          <p:spPr>
            <a:xfrm rot="5400000">
              <a:off x="5409759" y="2824749"/>
              <a:ext cx="688224" cy="2033963"/>
            </a:xfrm>
            <a:prstGeom prst="curvedLeftArrow">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Curved Down Arrow 13">
              <a:extLst>
                <a:ext uri="{FF2B5EF4-FFF2-40B4-BE49-F238E27FC236}">
                  <a16:creationId xmlns:a16="http://schemas.microsoft.com/office/drawing/2014/main" id="{2F364670-A793-2A45-9C49-6E2E0CF8B3CA}"/>
                </a:ext>
              </a:extLst>
            </p:cNvPr>
            <p:cNvSpPr/>
            <p:nvPr/>
          </p:nvSpPr>
          <p:spPr>
            <a:xfrm>
              <a:off x="4736890" y="1706477"/>
              <a:ext cx="2148264" cy="673100"/>
            </a:xfrm>
            <a:prstGeom prst="curvedDownArrow">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9548780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 name="Picture 8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858632" y="8774524"/>
            <a:ext cx="173178" cy="60958"/>
          </a:xfrm>
          <a:prstGeom prst="rect">
            <a:avLst/>
          </a:prstGeom>
        </p:spPr>
      </p:pic>
      <p:sp>
        <p:nvSpPr>
          <p:cNvPr id="51" name="Chevron 50"/>
          <p:cNvSpPr/>
          <p:nvPr/>
        </p:nvSpPr>
        <p:spPr>
          <a:xfrm>
            <a:off x="8630357" y="189909"/>
            <a:ext cx="2791178" cy="463125"/>
          </a:xfrm>
          <a:prstGeom prst="chevron">
            <a:avLst>
              <a:gd name="adj" fmla="val 48624"/>
            </a:avLst>
          </a:prstGeom>
          <a:solidFill>
            <a:srgbClr val="F7A028"/>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处理分析</a:t>
            </a:r>
            <a:endParaRPr lang="en-US" sz="1600" kern="0" dirty="0">
              <a:solidFill>
                <a:prstClr val="white"/>
              </a:solidFill>
              <a:latin typeface="Amazon Ember" charset="0"/>
              <a:ea typeface="Amazon Ember" charset="0"/>
              <a:cs typeface="Amazon Ember" charset="0"/>
            </a:endParaRPr>
          </a:p>
        </p:txBody>
      </p:sp>
      <p:grpSp>
        <p:nvGrpSpPr>
          <p:cNvPr id="19" name="EMR BG"/>
          <p:cNvGrpSpPr/>
          <p:nvPr/>
        </p:nvGrpSpPr>
        <p:grpSpPr>
          <a:xfrm>
            <a:off x="8947368" y="3619359"/>
            <a:ext cx="1708035" cy="779133"/>
            <a:chOff x="6710524" y="2714517"/>
            <a:chExt cx="1281026" cy="584350"/>
          </a:xfrm>
        </p:grpSpPr>
        <p:sp>
          <p:nvSpPr>
            <p:cNvPr id="54" name="Rectangle 53"/>
            <p:cNvSpPr/>
            <p:nvPr/>
          </p:nvSpPr>
          <p:spPr>
            <a:xfrm>
              <a:off x="6713640" y="2714517"/>
              <a:ext cx="1277908" cy="320958"/>
            </a:xfrm>
            <a:prstGeom prst="rect">
              <a:avLst/>
            </a:prstGeom>
            <a:solidFill>
              <a:sysClr val="window" lastClr="FFFFFF"/>
            </a:solidFill>
            <a:ln w="9525" cap="flat" cmpd="sng" algn="ctr">
              <a:noFill/>
              <a:prstDash val="solid"/>
            </a:ln>
            <a:effectLst/>
          </p:spPr>
          <p:txBody>
            <a:bodyPr rtlCol="0" anchor="t"/>
            <a:lstStyle/>
            <a:p>
              <a:pPr defTabSz="609546">
                <a:defRPr/>
              </a:pPr>
              <a:endParaRPr lang="en-US" sz="1067" b="1" kern="0">
                <a:solidFill>
                  <a:srgbClr val="474746"/>
                </a:solidFill>
                <a:latin typeface="Amazon Ember" charset="0"/>
                <a:ea typeface="Amazon Ember" charset="0"/>
                <a:cs typeface="Amazon Ember" charset="0"/>
              </a:endParaRPr>
            </a:p>
          </p:txBody>
        </p:sp>
        <p:sp>
          <p:nvSpPr>
            <p:cNvPr id="56" name="Rectangle 55"/>
            <p:cNvSpPr/>
            <p:nvPr/>
          </p:nvSpPr>
          <p:spPr>
            <a:xfrm>
              <a:off x="6710524" y="2968535"/>
              <a:ext cx="1281026" cy="330332"/>
            </a:xfrm>
            <a:prstGeom prst="rect">
              <a:avLst/>
            </a:prstGeom>
            <a:solidFill>
              <a:sysClr val="window" lastClr="FFFFFF"/>
            </a:solidFill>
            <a:ln w="9525" cap="flat" cmpd="sng" algn="ctr">
              <a:noFill/>
              <a:prstDash val="solid"/>
            </a:ln>
            <a:effectLst/>
          </p:spPr>
          <p:txBody>
            <a:bodyPr rtlCol="0" anchor="t"/>
            <a:lstStyle/>
            <a:p>
              <a:pPr defTabSz="609546">
                <a:defRPr/>
              </a:pPr>
              <a:endParaRPr lang="en-US" sz="1067" b="1" kern="0">
                <a:solidFill>
                  <a:srgbClr val="474746"/>
                </a:solidFill>
                <a:latin typeface="Amazon Ember" charset="0"/>
                <a:ea typeface="Amazon Ember" charset="0"/>
                <a:cs typeface="Amazon Ember" charset="0"/>
              </a:endParaRPr>
            </a:p>
          </p:txBody>
        </p:sp>
      </p:grpSp>
      <p:sp>
        <p:nvSpPr>
          <p:cNvPr id="55" name="Rectangle 54"/>
          <p:cNvSpPr/>
          <p:nvPr/>
        </p:nvSpPr>
        <p:spPr>
          <a:xfrm>
            <a:off x="8940214" y="2397439"/>
            <a:ext cx="1715188" cy="488171"/>
          </a:xfrm>
          <a:prstGeom prst="rect">
            <a:avLst/>
          </a:prstGeom>
          <a:solidFill>
            <a:sysClr val="window" lastClr="FFFFFF"/>
          </a:solidFill>
          <a:ln w="9525" cap="flat" cmpd="sng" algn="ctr">
            <a:noFill/>
            <a:prstDash val="solid"/>
          </a:ln>
          <a:effectLst/>
        </p:spPr>
        <p:txBody>
          <a:bodyPr rtlCol="0" anchor="ctr"/>
          <a:lstStyle/>
          <a:p>
            <a:pPr defTabSz="609546">
              <a:defRPr/>
            </a:pPr>
            <a:r>
              <a:rPr lang="en-US" sz="1067" b="1" kern="0">
                <a:solidFill>
                  <a:srgbClr val="474746"/>
                </a:solidFill>
                <a:latin typeface="Amazon Ember" charset="0"/>
                <a:ea typeface="Amazon Ember" charset="0"/>
                <a:cs typeface="Amazon Ember" charset="0"/>
              </a:rPr>
              <a:t>Amazon Redshift</a:t>
            </a:r>
          </a:p>
          <a:p>
            <a:pPr defTabSz="609546">
              <a:defRPr/>
            </a:pPr>
            <a:r>
              <a:rPr lang="en-US" sz="1067" b="1" kern="0">
                <a:solidFill>
                  <a:srgbClr val="474746"/>
                </a:solidFill>
                <a:latin typeface="Amazon Ember" charset="0"/>
                <a:ea typeface="Amazon Ember" charset="0"/>
                <a:cs typeface="Amazon Ember" charset="0"/>
              </a:rPr>
              <a:t>&amp; Spectrum</a:t>
            </a:r>
          </a:p>
        </p:txBody>
      </p:sp>
      <p:sp>
        <p:nvSpPr>
          <p:cNvPr id="65" name="Rectangle 64"/>
          <p:cNvSpPr/>
          <p:nvPr/>
        </p:nvSpPr>
        <p:spPr>
          <a:xfrm>
            <a:off x="8940308" y="2898963"/>
            <a:ext cx="1715232" cy="351040"/>
          </a:xfrm>
          <a:prstGeom prst="rect">
            <a:avLst/>
          </a:prstGeom>
          <a:solidFill>
            <a:sysClr val="window" lastClr="FFFFFF"/>
          </a:solidFill>
          <a:ln w="9525" cap="flat" cmpd="sng" algn="ctr">
            <a:noFill/>
            <a:prstDash val="solid"/>
          </a:ln>
          <a:effectLst/>
        </p:spPr>
        <p:txBody>
          <a:bodyPr rtlCol="0" anchor="ctr"/>
          <a:lstStyle/>
          <a:p>
            <a:pPr defTabSz="609546">
              <a:defRPr/>
            </a:pPr>
            <a:r>
              <a:rPr lang="en-US" sz="1067" b="1" kern="0">
                <a:solidFill>
                  <a:srgbClr val="474746"/>
                </a:solidFill>
                <a:latin typeface="Amazon Ember" charset="0"/>
                <a:ea typeface="Amazon Ember" charset="0"/>
                <a:cs typeface="Amazon Ember" charset="0"/>
              </a:rPr>
              <a:t>Amazon Athena</a:t>
            </a:r>
          </a:p>
        </p:txBody>
      </p:sp>
      <p:grpSp>
        <p:nvGrpSpPr>
          <p:cNvPr id="17" name="I&amp;B"/>
          <p:cNvGrpSpPr/>
          <p:nvPr/>
        </p:nvGrpSpPr>
        <p:grpSpPr>
          <a:xfrm>
            <a:off x="8635427" y="2016806"/>
            <a:ext cx="290201" cy="2506404"/>
            <a:chOff x="6476556" y="1512604"/>
            <a:chExt cx="217650" cy="1879802"/>
          </a:xfrm>
        </p:grpSpPr>
        <p:sp>
          <p:nvSpPr>
            <p:cNvPr id="67" name="TextBox 66"/>
            <p:cNvSpPr txBox="1"/>
            <p:nvPr/>
          </p:nvSpPr>
          <p:spPr>
            <a:xfrm rot="16200000">
              <a:off x="6246567" y="2968702"/>
              <a:ext cx="655003" cy="192405"/>
            </a:xfrm>
            <a:prstGeom prst="rect">
              <a:avLst/>
            </a:prstGeom>
            <a:noFill/>
          </p:spPr>
          <p:txBody>
            <a:bodyPr wrap="square" lIns="91436" tIns="45718" rIns="91436" bIns="45718" rtlCol="0">
              <a:spAutoFit/>
            </a:bodyPr>
            <a:lstStyle/>
            <a:p>
              <a:pPr algn="ctr"/>
              <a:r>
                <a:rPr lang="zh-CN" altLang="en-US" sz="1067" b="1" dirty="0">
                  <a:solidFill>
                    <a:prstClr val="white">
                      <a:lumMod val="95000"/>
                    </a:prstClr>
                  </a:solidFill>
                  <a:latin typeface="Amazon Ember" charset="0"/>
                  <a:ea typeface="Amazon Ember" charset="0"/>
                  <a:cs typeface="Amazon Ember" charset="0"/>
                </a:rPr>
                <a:t>批量分析</a:t>
              </a:r>
              <a:endParaRPr lang="en-US" sz="1067" b="1" dirty="0">
                <a:solidFill>
                  <a:prstClr val="white">
                    <a:lumMod val="95000"/>
                  </a:prstClr>
                </a:solidFill>
                <a:latin typeface="Amazon Ember" charset="0"/>
                <a:ea typeface="Amazon Ember" charset="0"/>
                <a:cs typeface="Amazon Ember" charset="0"/>
              </a:endParaRPr>
            </a:p>
          </p:txBody>
        </p:sp>
        <p:sp>
          <p:nvSpPr>
            <p:cNvPr id="68" name="TextBox 67"/>
            <p:cNvSpPr txBox="1"/>
            <p:nvPr/>
          </p:nvSpPr>
          <p:spPr>
            <a:xfrm rot="16200000">
              <a:off x="5955428" y="2237385"/>
              <a:ext cx="1234662" cy="192405"/>
            </a:xfrm>
            <a:prstGeom prst="rect">
              <a:avLst/>
            </a:prstGeom>
            <a:noFill/>
          </p:spPr>
          <p:txBody>
            <a:bodyPr wrap="square" lIns="91436" tIns="45718" rIns="91436" bIns="45718" rtlCol="0">
              <a:spAutoFit/>
            </a:bodyPr>
            <a:lstStyle/>
            <a:p>
              <a:pPr algn="ctr"/>
              <a:r>
                <a:rPr lang="zh-CN" altLang="en-US" sz="1067" b="1" dirty="0">
                  <a:solidFill>
                    <a:prstClr val="white">
                      <a:lumMod val="95000"/>
                    </a:prstClr>
                  </a:solidFill>
                  <a:latin typeface="Amazon Ember" charset="0"/>
                  <a:ea typeface="Amazon Ember" charset="0"/>
                  <a:cs typeface="Amazon Ember" charset="0"/>
                </a:rPr>
                <a:t>交互式分析</a:t>
              </a:r>
              <a:endParaRPr lang="en-US" sz="1067" b="1" dirty="0">
                <a:solidFill>
                  <a:prstClr val="white">
                    <a:lumMod val="95000"/>
                  </a:prstClr>
                </a:solidFill>
                <a:latin typeface="Amazon Ember" charset="0"/>
                <a:ea typeface="Amazon Ember" charset="0"/>
                <a:cs typeface="Amazon Ember" charset="0"/>
              </a:endParaRPr>
            </a:p>
          </p:txBody>
        </p:sp>
        <p:sp>
          <p:nvSpPr>
            <p:cNvPr id="69" name="Left Bracket 68"/>
            <p:cNvSpPr/>
            <p:nvPr/>
          </p:nvSpPr>
          <p:spPr>
            <a:xfrm>
              <a:off x="6645437" y="1512604"/>
              <a:ext cx="45719" cy="1304344"/>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70" name="Left Bracket 69"/>
            <p:cNvSpPr/>
            <p:nvPr/>
          </p:nvSpPr>
          <p:spPr>
            <a:xfrm>
              <a:off x="6648487" y="2863689"/>
              <a:ext cx="45719" cy="396768"/>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grpSp>
      <p:sp>
        <p:nvSpPr>
          <p:cNvPr id="53" name="Rectangle 52"/>
          <p:cNvSpPr/>
          <p:nvPr/>
        </p:nvSpPr>
        <p:spPr>
          <a:xfrm>
            <a:off x="8940213" y="2016806"/>
            <a:ext cx="1715188" cy="366309"/>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a:t>
            </a:r>
          </a:p>
          <a:p>
            <a:pPr defTabSz="1219122">
              <a:defRPr/>
            </a:pPr>
            <a:r>
              <a:rPr lang="en-US" sz="1067" b="1" kern="0" dirty="0">
                <a:solidFill>
                  <a:srgbClr val="474746"/>
                </a:solidFill>
                <a:latin typeface="Amazon Ember" charset="0"/>
                <a:ea typeface="Amazon Ember" charset="0"/>
                <a:cs typeface="Amazon Ember" charset="0"/>
              </a:rPr>
              <a:t>ElasticSearch</a:t>
            </a:r>
          </a:p>
        </p:txBody>
      </p:sp>
      <p:sp>
        <p:nvSpPr>
          <p:cNvPr id="3" name="Title 2"/>
          <p:cNvSpPr>
            <a:spLocks noGrp="1"/>
          </p:cNvSpPr>
          <p:nvPr>
            <p:ph type="title"/>
          </p:nvPr>
        </p:nvSpPr>
        <p:spPr/>
        <p:txBody>
          <a:bodyPr/>
          <a:lstStyle/>
          <a:p>
            <a:r>
              <a:rPr lang="zh-CN" altLang="en-US" dirty="0"/>
              <a:t>交互式</a:t>
            </a:r>
            <a:r>
              <a:rPr lang="en-US" altLang="zh-CN" dirty="0"/>
              <a:t>/</a:t>
            </a:r>
            <a:r>
              <a:rPr lang="zh-CN" altLang="en-US" dirty="0"/>
              <a:t>批量分析</a:t>
            </a:r>
            <a:endParaRPr lang="en-US" dirty="0"/>
          </a:p>
        </p:txBody>
      </p:sp>
      <p:sp>
        <p:nvSpPr>
          <p:cNvPr id="4" name="Content Placeholder 3"/>
          <p:cNvSpPr>
            <a:spLocks noGrp="1"/>
          </p:cNvSpPr>
          <p:nvPr>
            <p:ph sz="quarter" idx="4294967295"/>
          </p:nvPr>
        </p:nvSpPr>
        <p:spPr>
          <a:xfrm>
            <a:off x="108854" y="1304396"/>
            <a:ext cx="8288073" cy="4379244"/>
          </a:xfrm>
        </p:spPr>
        <p:txBody>
          <a:bodyPr/>
          <a:lstStyle/>
          <a:p>
            <a:pPr indent="-381001" defTabSz="609561">
              <a:defRPr/>
            </a:pPr>
            <a:r>
              <a:rPr lang="en-US" sz="2667" dirty="0">
                <a:solidFill>
                  <a:prstClr val="white"/>
                </a:solidFill>
              </a:rPr>
              <a:t>Amazon ElasticSearch Service</a:t>
            </a:r>
          </a:p>
          <a:p>
            <a:pPr marL="990535" lvl="1" indent="-380976" defTabSz="609561">
              <a:defRPr/>
            </a:pPr>
            <a:r>
              <a:rPr lang="zh-CN" altLang="en-US" sz="2133" dirty="0">
                <a:solidFill>
                  <a:prstClr val="white"/>
                </a:solidFill>
              </a:rPr>
              <a:t>全托管的弹性搜索服务</a:t>
            </a:r>
            <a:endParaRPr lang="en-US" sz="3200" dirty="0">
              <a:solidFill>
                <a:prstClr val="white"/>
              </a:solidFill>
            </a:endParaRPr>
          </a:p>
          <a:p>
            <a:pPr indent="-381001" defTabSz="609561">
              <a:defRPr/>
            </a:pPr>
            <a:r>
              <a:rPr lang="en-US" sz="2667" dirty="0">
                <a:solidFill>
                  <a:prstClr val="white"/>
                </a:solidFill>
              </a:rPr>
              <a:t>Amazon Redshift &amp; Amazon Redshift Spectrum</a:t>
            </a:r>
          </a:p>
          <a:p>
            <a:pPr marL="990535" lvl="1" indent="-380976" defTabSz="609561">
              <a:defRPr/>
            </a:pPr>
            <a:r>
              <a:rPr lang="zh-CN" altLang="en-US" sz="2133" dirty="0">
                <a:solidFill>
                  <a:prstClr val="white"/>
                </a:solidFill>
              </a:rPr>
              <a:t>全托管的数据仓库服务</a:t>
            </a:r>
            <a:endParaRPr lang="en-US" sz="2133" dirty="0">
              <a:solidFill>
                <a:prstClr val="white"/>
              </a:solidFill>
            </a:endParaRPr>
          </a:p>
          <a:p>
            <a:pPr marL="990535" lvl="1" indent="-380976" defTabSz="609561">
              <a:defRPr/>
            </a:pPr>
            <a:r>
              <a:rPr lang="zh-CN" altLang="en-US" sz="2133" dirty="0">
                <a:solidFill>
                  <a:prstClr val="white"/>
                </a:solidFill>
              </a:rPr>
              <a:t>利用</a:t>
            </a:r>
            <a:r>
              <a:rPr lang="en-US" sz="2133" dirty="0">
                <a:solidFill>
                  <a:prstClr val="white"/>
                </a:solidFill>
              </a:rPr>
              <a:t>Spectrum</a:t>
            </a:r>
            <a:r>
              <a:rPr lang="zh-CN" altLang="en-US" sz="2133" dirty="0">
                <a:solidFill>
                  <a:prstClr val="white"/>
                </a:solidFill>
              </a:rPr>
              <a:t>直接对</a:t>
            </a:r>
            <a:r>
              <a:rPr lang="en-US" altLang="zh-CN" sz="2133" dirty="0">
                <a:solidFill>
                  <a:prstClr val="white"/>
                </a:solidFill>
              </a:rPr>
              <a:t>S3</a:t>
            </a:r>
            <a:r>
              <a:rPr lang="zh-CN" altLang="en-US" sz="2133" dirty="0">
                <a:solidFill>
                  <a:prstClr val="white"/>
                </a:solidFill>
              </a:rPr>
              <a:t>数据进行查询</a:t>
            </a:r>
            <a:endParaRPr lang="en-US" sz="3200" dirty="0">
              <a:solidFill>
                <a:prstClr val="white"/>
              </a:solidFill>
            </a:endParaRPr>
          </a:p>
          <a:p>
            <a:pPr indent="-381001" defTabSz="609561">
              <a:defRPr/>
            </a:pPr>
            <a:r>
              <a:rPr lang="en-US" sz="2667" dirty="0">
                <a:solidFill>
                  <a:prstClr val="white"/>
                </a:solidFill>
              </a:rPr>
              <a:t>Amazon Athena</a:t>
            </a:r>
          </a:p>
          <a:p>
            <a:pPr marL="990535" lvl="1" indent="-380976" defTabSz="609561">
              <a:defRPr/>
            </a:pPr>
            <a:r>
              <a:rPr lang="en-US" sz="2133" dirty="0">
                <a:solidFill>
                  <a:prstClr val="white"/>
                </a:solidFill>
              </a:rPr>
              <a:t>Serverless</a:t>
            </a:r>
            <a:r>
              <a:rPr lang="zh-CN" altLang="en-US" sz="2133" dirty="0">
                <a:solidFill>
                  <a:prstClr val="white"/>
                </a:solidFill>
              </a:rPr>
              <a:t>交互式查询服务</a:t>
            </a:r>
            <a:endParaRPr lang="en-US" sz="2667" dirty="0">
              <a:latin typeface="Amazon Ember" panose="02000000000000000000" pitchFamily="2" charset="0"/>
              <a:ea typeface="Amazon Ember" panose="02000000000000000000" pitchFamily="2" charset="0"/>
            </a:endParaRPr>
          </a:p>
          <a:p>
            <a:pPr indent="-381001" defTabSz="609561">
              <a:defRPr/>
            </a:pPr>
            <a:r>
              <a:rPr lang="en-US" sz="2667" dirty="0">
                <a:latin typeface="Amazon Ember" panose="02000000000000000000" pitchFamily="2" charset="0"/>
                <a:ea typeface="Amazon Ember" panose="02000000000000000000" pitchFamily="2" charset="0"/>
              </a:rPr>
              <a:t>Amazon EMR</a:t>
            </a:r>
          </a:p>
          <a:p>
            <a:pPr marL="990535" lvl="1" indent="-380976" defTabSz="609561">
              <a:defRPr/>
            </a:pPr>
            <a:r>
              <a:rPr lang="zh-CN" altLang="en-US" sz="2133" dirty="0">
                <a:solidFill>
                  <a:prstClr val="white"/>
                </a:solidFill>
              </a:rPr>
              <a:t>托管的</a:t>
            </a:r>
            <a:r>
              <a:rPr lang="en-US" altLang="zh-CN" sz="2133" dirty="0">
                <a:solidFill>
                  <a:prstClr val="white"/>
                </a:solidFill>
              </a:rPr>
              <a:t>Hadoop</a:t>
            </a:r>
            <a:r>
              <a:rPr lang="zh-CN" altLang="en-US" sz="2133" dirty="0">
                <a:solidFill>
                  <a:prstClr val="white"/>
                </a:solidFill>
              </a:rPr>
              <a:t>框架</a:t>
            </a:r>
            <a:r>
              <a:rPr lang="en-US" altLang="zh-CN" sz="2133" dirty="0">
                <a:solidFill>
                  <a:prstClr val="white"/>
                </a:solidFill>
              </a:rPr>
              <a:t>,</a:t>
            </a:r>
            <a:r>
              <a:rPr lang="zh-CN" altLang="en-US" sz="2133" dirty="0">
                <a:solidFill>
                  <a:prstClr val="white"/>
                </a:solidFill>
              </a:rPr>
              <a:t> 同时支持</a:t>
            </a:r>
            <a:r>
              <a:rPr lang="en-US" sz="2133" dirty="0">
                <a:solidFill>
                  <a:prstClr val="white"/>
                </a:solidFill>
              </a:rPr>
              <a:t>Apache Spark, </a:t>
            </a:r>
            <a:r>
              <a:rPr lang="en-US" sz="2133" dirty="0" err="1">
                <a:solidFill>
                  <a:prstClr val="white"/>
                </a:solidFill>
              </a:rPr>
              <a:t>Flink</a:t>
            </a:r>
            <a:r>
              <a:rPr lang="en-US" sz="2133" dirty="0">
                <a:solidFill>
                  <a:prstClr val="white"/>
                </a:solidFill>
              </a:rPr>
              <a:t>, Presto, Hive, HBase</a:t>
            </a:r>
            <a:endParaRPr lang="en-US" dirty="0">
              <a:latin typeface="Amazon Ember" panose="02000000000000000000" pitchFamily="2" charset="0"/>
              <a:ea typeface="Amazon Ember" panose="02000000000000000000" pitchFamily="2" charset="0"/>
            </a:endParaRPr>
          </a:p>
          <a:p>
            <a:endParaRPr lang="en-US" sz="1867" dirty="0"/>
          </a:p>
        </p:txBody>
      </p:sp>
      <p:grpSp>
        <p:nvGrpSpPr>
          <p:cNvPr id="113" name="EMR"/>
          <p:cNvGrpSpPr/>
          <p:nvPr/>
        </p:nvGrpSpPr>
        <p:grpSpPr>
          <a:xfrm>
            <a:off x="8942718" y="3253230"/>
            <a:ext cx="1712683" cy="1145261"/>
            <a:chOff x="6707038" y="2439923"/>
            <a:chExt cx="1293938" cy="858946"/>
          </a:xfrm>
        </p:grpSpPr>
        <p:sp>
          <p:nvSpPr>
            <p:cNvPr id="114" name="Rectangle 113"/>
            <p:cNvSpPr/>
            <p:nvPr/>
          </p:nvSpPr>
          <p:spPr>
            <a:xfrm>
              <a:off x="6707038" y="2451826"/>
              <a:ext cx="1286391" cy="250406"/>
            </a:xfrm>
            <a:prstGeom prst="rect">
              <a:avLst/>
            </a:prstGeom>
            <a:solidFill>
              <a:sysClr val="window" lastClr="FFFFFF"/>
            </a:solidFill>
            <a:ln w="9525" cap="flat" cmpd="sng" algn="ctr">
              <a:noFill/>
              <a:prstDash val="solid"/>
            </a:ln>
            <a:effectLst/>
          </p:spPr>
          <p:txBody>
            <a:bodyPr rtlCol="0" anchor="ctr"/>
            <a:lstStyle/>
            <a:p>
              <a:pPr defTabSz="609546">
                <a:defRPr/>
              </a:pPr>
              <a:r>
                <a:rPr lang="en-US" sz="1067" b="1" kern="0">
                  <a:solidFill>
                    <a:srgbClr val="474746"/>
                  </a:solidFill>
                  <a:latin typeface="Amazon Ember" charset="0"/>
                  <a:ea typeface="Amazon Ember" charset="0"/>
                  <a:cs typeface="Amazon Ember" charset="0"/>
                </a:rPr>
                <a:t>Presto</a:t>
              </a:r>
            </a:p>
          </p:txBody>
        </p:sp>
        <p:sp>
          <p:nvSpPr>
            <p:cNvPr id="115" name="Rectangle 114"/>
            <p:cNvSpPr/>
            <p:nvPr/>
          </p:nvSpPr>
          <p:spPr>
            <a:xfrm>
              <a:off x="7383662" y="2439923"/>
              <a:ext cx="617314" cy="858946"/>
            </a:xfrm>
            <a:prstGeom prst="rect">
              <a:avLst/>
            </a:prstGeom>
            <a:solidFill>
              <a:sysClr val="window" lastClr="FFFFFF"/>
            </a:solidFill>
            <a:ln w="12700" cap="flat" cmpd="sng" algn="ctr">
              <a:solidFill>
                <a:srgbClr val="474746"/>
              </a:solidFill>
              <a:prstDash val="sysDot"/>
            </a:ln>
            <a:effectLst/>
          </p:spPr>
          <p:txBody>
            <a:bodyPr rtlCol="0" anchor="b" anchorCtr="0"/>
            <a:lstStyle/>
            <a:p>
              <a:pPr algn="ctr" defTabSz="609546">
                <a:defRPr/>
              </a:pPr>
              <a:r>
                <a:rPr lang="en-US" sz="1067" b="1" kern="0">
                  <a:solidFill>
                    <a:srgbClr val="474746"/>
                  </a:solidFill>
                  <a:latin typeface="Amazon Ember" charset="0"/>
                  <a:ea typeface="Amazon Ember" charset="0"/>
                  <a:cs typeface="Amazon Ember" charset="0"/>
                </a:rPr>
                <a:t>Amazon</a:t>
              </a:r>
            </a:p>
            <a:p>
              <a:pPr algn="ctr" defTabSz="609546">
                <a:defRPr/>
              </a:pPr>
              <a:r>
                <a:rPr lang="en-US" sz="1067" b="1" kern="0">
                  <a:solidFill>
                    <a:srgbClr val="474746"/>
                  </a:solidFill>
                  <a:latin typeface="Amazon Ember" charset="0"/>
                  <a:ea typeface="Amazon Ember" charset="0"/>
                  <a:cs typeface="Amazon Ember" charset="0"/>
                </a:rPr>
                <a:t>EMR</a:t>
              </a:r>
            </a:p>
          </p:txBody>
        </p:sp>
        <p:pic>
          <p:nvPicPr>
            <p:cNvPr id="117" name="Picture 116" descr="spark_logo.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99388" y="2740415"/>
              <a:ext cx="329347" cy="171518"/>
            </a:xfrm>
            <a:prstGeom prst="rect">
              <a:avLst/>
            </a:prstGeom>
          </p:spPr>
        </p:pic>
        <p:pic>
          <p:nvPicPr>
            <p:cNvPr id="118" name="Picture 117" descr="apache-hive-bee-imag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93933" y="3023547"/>
              <a:ext cx="312153" cy="234452"/>
            </a:xfrm>
            <a:prstGeom prst="rect">
              <a:avLst/>
            </a:prstGeom>
          </p:spPr>
        </p:pic>
        <p:pic>
          <p:nvPicPr>
            <p:cNvPr id="119" name="Picture 118" descr="hive-pig.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144492" y="3008530"/>
              <a:ext cx="196093" cy="254183"/>
            </a:xfrm>
            <a:prstGeom prst="rect">
              <a:avLst/>
            </a:prstGeom>
          </p:spPr>
        </p:pic>
        <p:pic>
          <p:nvPicPr>
            <p:cNvPr id="120" name="Picture 11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767830" y="2478307"/>
              <a:ext cx="493300" cy="172457"/>
            </a:xfrm>
            <a:prstGeom prst="rect">
              <a:avLst/>
            </a:prstGeom>
            <a:ln w="12700">
              <a:noFill/>
            </a:ln>
          </p:spPr>
        </p:pic>
      </p:grpSp>
      <p:pic>
        <p:nvPicPr>
          <p:cNvPr id="35" name="Graphic 34">
            <a:extLst>
              <a:ext uri="{FF2B5EF4-FFF2-40B4-BE49-F238E27FC236}">
                <a16:creationId xmlns:a16="http://schemas.microsoft.com/office/drawing/2014/main" id="{04D512A6-84A1-0542-AA0C-385D9F7A856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 r="5176" b="39254"/>
          <a:stretch/>
        </p:blipFill>
        <p:spPr>
          <a:xfrm>
            <a:off x="10263934" y="2885786"/>
            <a:ext cx="368668" cy="338514"/>
          </a:xfrm>
          <a:prstGeom prst="rect">
            <a:avLst/>
          </a:prstGeom>
        </p:spPr>
      </p:pic>
      <p:pic>
        <p:nvPicPr>
          <p:cNvPr id="36" name="Graphic 35">
            <a:extLst>
              <a:ext uri="{FF2B5EF4-FFF2-40B4-BE49-F238E27FC236}">
                <a16:creationId xmlns:a16="http://schemas.microsoft.com/office/drawing/2014/main" id="{BA1F9141-A9CD-154F-804A-F9DCBF3D957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0306"/>
          <a:stretch/>
        </p:blipFill>
        <p:spPr>
          <a:xfrm>
            <a:off x="9915005" y="3325473"/>
            <a:ext cx="635000" cy="632575"/>
          </a:xfrm>
          <a:prstGeom prst="rect">
            <a:avLst/>
          </a:prstGeom>
        </p:spPr>
      </p:pic>
      <p:pic>
        <p:nvPicPr>
          <p:cNvPr id="37" name="Graphic 36">
            <a:extLst>
              <a:ext uri="{FF2B5EF4-FFF2-40B4-BE49-F238E27FC236}">
                <a16:creationId xmlns:a16="http://schemas.microsoft.com/office/drawing/2014/main" id="{F2DCAAB0-CF05-8843-B043-01DA5D8F6A9D}"/>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 r="1154" b="39951"/>
          <a:stretch/>
        </p:blipFill>
        <p:spPr>
          <a:xfrm>
            <a:off x="10256777" y="2038418"/>
            <a:ext cx="381341" cy="333910"/>
          </a:xfrm>
          <a:prstGeom prst="rect">
            <a:avLst/>
          </a:prstGeom>
        </p:spPr>
      </p:pic>
      <p:pic>
        <p:nvPicPr>
          <p:cNvPr id="38" name="Graphic 37">
            <a:extLst>
              <a:ext uri="{FF2B5EF4-FFF2-40B4-BE49-F238E27FC236}">
                <a16:creationId xmlns:a16="http://schemas.microsoft.com/office/drawing/2014/main" id="{676024CC-3CBB-124C-ABE1-7FCEAF8551C4}"/>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b="32418"/>
          <a:stretch/>
        </p:blipFill>
        <p:spPr>
          <a:xfrm>
            <a:off x="10256777" y="2456700"/>
            <a:ext cx="400180" cy="387647"/>
          </a:xfrm>
          <a:prstGeom prst="rect">
            <a:avLst/>
          </a:prstGeom>
        </p:spPr>
      </p:pic>
    </p:spTree>
    <p:extLst>
      <p:ext uri="{BB962C8B-B14F-4D97-AF65-F5344CB8AC3E}">
        <p14:creationId xmlns:p14="http://schemas.microsoft.com/office/powerpoint/2010/main" val="15557732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5198B-ECC3-D140-8043-B3E56076F17D}"/>
              </a:ext>
            </a:extLst>
          </p:cNvPr>
          <p:cNvSpPr>
            <a:spLocks noGrp="1"/>
          </p:cNvSpPr>
          <p:nvPr>
            <p:ph type="title"/>
          </p:nvPr>
        </p:nvSpPr>
        <p:spPr/>
        <p:txBody>
          <a:bodyPr/>
          <a:lstStyle/>
          <a:p>
            <a:r>
              <a:rPr lang="zh-CN" altLang="en-US"/>
              <a:t>大数据概览以及挑战</a:t>
            </a:r>
            <a:endParaRPr lang="en-US" dirty="0"/>
          </a:p>
        </p:txBody>
      </p:sp>
    </p:spTree>
    <p:extLst>
      <p:ext uri="{BB962C8B-B14F-4D97-AF65-F5344CB8AC3E}">
        <p14:creationId xmlns:p14="http://schemas.microsoft.com/office/powerpoint/2010/main" val="1379130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zh-CN" altLang="en-US"/>
              <a:t>实时流分析</a:t>
            </a:r>
            <a:endParaRPr lang="en-US"/>
          </a:p>
        </p:txBody>
      </p:sp>
      <p:sp>
        <p:nvSpPr>
          <p:cNvPr id="10" name="Content Placeholder 143"/>
          <p:cNvSpPr txBox="1">
            <a:spLocks noGrp="1"/>
          </p:cNvSpPr>
          <p:nvPr>
            <p:ph sz="quarter" idx="4294967295"/>
          </p:nvPr>
        </p:nvSpPr>
        <p:spPr>
          <a:xfrm>
            <a:off x="89063" y="1289846"/>
            <a:ext cx="7514991" cy="3539330"/>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381001" defTabSz="609561">
              <a:buFont typeface="Arial" panose="020B0604020202020204" pitchFamily="34" charset="0"/>
              <a:buChar char="•"/>
              <a:defRPr/>
            </a:pPr>
            <a:r>
              <a:rPr lang="zh-CN" altLang="en-US">
                <a:solidFill>
                  <a:prstClr val="white"/>
                </a:solidFill>
                <a:latin typeface="Amazon Ember" charset="0"/>
                <a:ea typeface="Amazon Ember" charset="0"/>
                <a:cs typeface="Amazon Ember" charset="0"/>
              </a:rPr>
              <a:t>借助</a:t>
            </a:r>
            <a:r>
              <a:rPr lang="en-US">
                <a:solidFill>
                  <a:prstClr val="white"/>
                </a:solidFill>
                <a:latin typeface="Amazon Ember" charset="0"/>
                <a:ea typeface="Amazon Ember" charset="0"/>
                <a:cs typeface="Amazon Ember" charset="0"/>
              </a:rPr>
              <a:t>Amazon EMR</a:t>
            </a:r>
            <a:r>
              <a:rPr lang="zh-CN" altLang="en-US">
                <a:solidFill>
                  <a:prstClr val="white"/>
                </a:solidFill>
                <a:latin typeface="Amazon Ember" charset="0"/>
                <a:ea typeface="Amazon Ember" charset="0"/>
                <a:cs typeface="Amazon Ember" charset="0"/>
              </a:rPr>
              <a:t>的</a:t>
            </a:r>
            <a:r>
              <a:rPr lang="en-US" altLang="zh-CN">
                <a:solidFill>
                  <a:prstClr val="white"/>
                </a:solidFill>
                <a:latin typeface="Amazon Ember" charset="0"/>
                <a:ea typeface="Amazon Ember" charset="0"/>
                <a:cs typeface="Amazon Ember" charset="0"/>
              </a:rPr>
              <a:t>Spark</a:t>
            </a:r>
            <a:r>
              <a:rPr lang="zh-CN" altLang="en-US">
                <a:solidFill>
                  <a:prstClr val="white"/>
                </a:solidFill>
                <a:latin typeface="Amazon Ember" charset="0"/>
                <a:ea typeface="Amazon Ember" charset="0"/>
                <a:cs typeface="Amazon Ember" charset="0"/>
              </a:rPr>
              <a:t> </a:t>
            </a:r>
            <a:r>
              <a:rPr lang="en-US" altLang="zh-CN">
                <a:solidFill>
                  <a:prstClr val="white"/>
                </a:solidFill>
                <a:latin typeface="Amazon Ember" charset="0"/>
                <a:ea typeface="Amazon Ember" charset="0"/>
                <a:cs typeface="Amazon Ember" charset="0"/>
              </a:rPr>
              <a:t>Streaming</a:t>
            </a:r>
            <a:endParaRPr lang="en-US">
              <a:solidFill>
                <a:prstClr val="white"/>
              </a:solidFill>
              <a:latin typeface="Amazon Ember" charset="0"/>
              <a:ea typeface="Amazon Ember" charset="0"/>
              <a:cs typeface="Amazon Ember" charset="0"/>
            </a:endParaRPr>
          </a:p>
          <a:p>
            <a:pPr indent="-381001" defTabSz="609561">
              <a:buFont typeface="Arial" panose="020B0604020202020204" pitchFamily="34" charset="0"/>
              <a:buChar char="•"/>
              <a:defRPr/>
            </a:pPr>
            <a:r>
              <a:rPr lang="en-US">
                <a:solidFill>
                  <a:prstClr val="white"/>
                </a:solidFill>
                <a:latin typeface="Amazon Ember" charset="0"/>
                <a:ea typeface="Amazon Ember" charset="0"/>
                <a:cs typeface="Amazon Ember" charset="0"/>
              </a:rPr>
              <a:t>Amazon Kinesis Data Analytics</a:t>
            </a:r>
          </a:p>
          <a:p>
            <a:pPr marL="990535" lvl="1" indent="-380976" defTabSz="609561">
              <a:defRPr/>
            </a:pPr>
            <a:r>
              <a:rPr lang="zh-CN" altLang="en-US" sz="1867">
                <a:solidFill>
                  <a:prstClr val="white"/>
                </a:solidFill>
                <a:latin typeface="Amazon Ember" charset="0"/>
                <a:ea typeface="Amazon Ember" charset="0"/>
                <a:cs typeface="Amazon Ember" charset="0"/>
              </a:rPr>
              <a:t>托管服务 </a:t>
            </a:r>
            <a:r>
              <a:rPr lang="en-US" altLang="zh-CN" sz="1867">
                <a:solidFill>
                  <a:prstClr val="white"/>
                </a:solidFill>
                <a:latin typeface="Amazon Ember" charset="0"/>
                <a:ea typeface="Amazon Ember" charset="0"/>
                <a:cs typeface="Amazon Ember" charset="0"/>
              </a:rPr>
              <a:t>–</a:t>
            </a:r>
            <a:r>
              <a:rPr lang="zh-CN" altLang="en-US" sz="1867">
                <a:solidFill>
                  <a:prstClr val="white"/>
                </a:solidFill>
                <a:latin typeface="Amazon Ember" charset="0"/>
                <a:ea typeface="Amazon Ember" charset="0"/>
                <a:cs typeface="Amazon Ember" charset="0"/>
              </a:rPr>
              <a:t> 对实时流数据进行</a:t>
            </a:r>
            <a:r>
              <a:rPr lang="en-US" altLang="zh-CN" sz="1867">
                <a:solidFill>
                  <a:prstClr val="white"/>
                </a:solidFill>
                <a:latin typeface="Amazon Ember" charset="0"/>
                <a:ea typeface="Amazon Ember" charset="0"/>
                <a:cs typeface="Amazon Ember" charset="0"/>
              </a:rPr>
              <a:t>SQL</a:t>
            </a:r>
            <a:r>
              <a:rPr lang="zh-CN" altLang="en-US" sz="1867">
                <a:solidFill>
                  <a:prstClr val="white"/>
                </a:solidFill>
                <a:latin typeface="Amazon Ember" charset="0"/>
                <a:ea typeface="Amazon Ember" charset="0"/>
                <a:cs typeface="Amazon Ember" charset="0"/>
              </a:rPr>
              <a:t>查询</a:t>
            </a:r>
            <a:endParaRPr lang="en-US" sz="1867">
              <a:solidFill>
                <a:prstClr val="white"/>
              </a:solidFill>
              <a:latin typeface="Amazon Ember" charset="0"/>
              <a:ea typeface="Amazon Ember" charset="0"/>
              <a:cs typeface="Amazon Ember" charset="0"/>
            </a:endParaRPr>
          </a:p>
          <a:p>
            <a:pPr indent="-381001" defTabSz="609561">
              <a:buFont typeface="Arial" panose="020B0604020202020204" pitchFamily="34" charset="0"/>
              <a:buChar char="•"/>
              <a:defRPr/>
            </a:pPr>
            <a:r>
              <a:rPr lang="en-US">
                <a:solidFill>
                  <a:prstClr val="white"/>
                </a:solidFill>
                <a:latin typeface="Amazon Ember" charset="0"/>
                <a:ea typeface="Amazon Ember" charset="0"/>
                <a:cs typeface="Amazon Ember" charset="0"/>
              </a:rPr>
              <a:t>Amazon Kinesis</a:t>
            </a:r>
            <a:r>
              <a:rPr lang="zh-CN" altLang="en-US">
                <a:solidFill>
                  <a:prstClr val="white"/>
                </a:solidFill>
                <a:latin typeface="Amazon Ember" charset="0"/>
                <a:ea typeface="Amazon Ember" charset="0"/>
                <a:cs typeface="Amazon Ember" charset="0"/>
              </a:rPr>
              <a:t> </a:t>
            </a:r>
            <a:r>
              <a:rPr lang="en-US" altLang="zh-CN">
                <a:solidFill>
                  <a:prstClr val="white"/>
                </a:solidFill>
                <a:latin typeface="Amazon Ember" charset="0"/>
                <a:ea typeface="Amazon Ember" charset="0"/>
                <a:cs typeface="Amazon Ember" charset="0"/>
              </a:rPr>
              <a:t>Client</a:t>
            </a:r>
            <a:r>
              <a:rPr lang="zh-CN" altLang="en-US">
                <a:solidFill>
                  <a:prstClr val="white"/>
                </a:solidFill>
                <a:latin typeface="Amazon Ember" charset="0"/>
                <a:ea typeface="Amazon Ember" charset="0"/>
                <a:cs typeface="Amazon Ember" charset="0"/>
              </a:rPr>
              <a:t> </a:t>
            </a:r>
            <a:r>
              <a:rPr lang="en-US" altLang="zh-CN">
                <a:solidFill>
                  <a:prstClr val="white"/>
                </a:solidFill>
                <a:latin typeface="Amazon Ember" charset="0"/>
                <a:ea typeface="Amazon Ember" charset="0"/>
                <a:cs typeface="Amazon Ember" charset="0"/>
              </a:rPr>
              <a:t>Library</a:t>
            </a:r>
            <a:endParaRPr lang="en-US">
              <a:solidFill>
                <a:prstClr val="white"/>
              </a:solidFill>
              <a:latin typeface="Amazon Ember" charset="0"/>
              <a:ea typeface="Amazon Ember" charset="0"/>
              <a:cs typeface="Amazon Ember" charset="0"/>
            </a:endParaRPr>
          </a:p>
          <a:p>
            <a:pPr marL="990535" lvl="1" indent="-380976" defTabSz="609561">
              <a:defRPr/>
            </a:pPr>
            <a:r>
              <a:rPr lang="zh-CN" altLang="en-US" sz="1867">
                <a:solidFill>
                  <a:prstClr val="white"/>
                </a:solidFill>
                <a:latin typeface="Amazon Ember" charset="0"/>
                <a:ea typeface="Amazon Ember" charset="0"/>
                <a:cs typeface="Amazon Ember" charset="0"/>
              </a:rPr>
              <a:t>基于</a:t>
            </a:r>
            <a:r>
              <a:rPr lang="en-US" altLang="zh-CN" sz="1867">
                <a:solidFill>
                  <a:prstClr val="white"/>
                </a:solidFill>
                <a:latin typeface="Amazon Ember" charset="0"/>
                <a:ea typeface="Amazon Ember" charset="0"/>
                <a:cs typeface="Amazon Ember" charset="0"/>
              </a:rPr>
              <a:t>KCL</a:t>
            </a:r>
            <a:r>
              <a:rPr lang="zh-CN" altLang="en-US" sz="1867">
                <a:solidFill>
                  <a:prstClr val="white"/>
                </a:solidFill>
                <a:latin typeface="Amazon Ember" charset="0"/>
                <a:ea typeface="Amazon Ember" charset="0"/>
                <a:cs typeface="Amazon Ember" charset="0"/>
              </a:rPr>
              <a:t>开发的应用帮助用户分析处理来自</a:t>
            </a:r>
            <a:r>
              <a:rPr lang="en-US" altLang="zh-CN" sz="1867">
                <a:solidFill>
                  <a:prstClr val="white"/>
                </a:solidFill>
                <a:latin typeface="Amazon Ember" charset="0"/>
                <a:ea typeface="Amazon Ember" charset="0"/>
                <a:cs typeface="Amazon Ember" charset="0"/>
              </a:rPr>
              <a:t>Kinesis</a:t>
            </a:r>
            <a:r>
              <a:rPr lang="zh-CN" altLang="en-US" sz="1867">
                <a:solidFill>
                  <a:prstClr val="white"/>
                </a:solidFill>
                <a:latin typeface="Amazon Ember" charset="0"/>
                <a:ea typeface="Amazon Ember" charset="0"/>
                <a:cs typeface="Amazon Ember" charset="0"/>
              </a:rPr>
              <a:t> </a:t>
            </a:r>
            <a:r>
              <a:rPr lang="en-US" altLang="zh-CN" sz="1867">
                <a:solidFill>
                  <a:prstClr val="white"/>
                </a:solidFill>
                <a:latin typeface="Amazon Ember" charset="0"/>
                <a:ea typeface="Amazon Ember" charset="0"/>
                <a:cs typeface="Amazon Ember" charset="0"/>
              </a:rPr>
              <a:t>Data</a:t>
            </a:r>
            <a:r>
              <a:rPr lang="zh-CN" altLang="en-US" sz="1867">
                <a:solidFill>
                  <a:prstClr val="white"/>
                </a:solidFill>
                <a:latin typeface="Amazon Ember" charset="0"/>
                <a:ea typeface="Amazon Ember" charset="0"/>
                <a:cs typeface="Amazon Ember" charset="0"/>
              </a:rPr>
              <a:t> </a:t>
            </a:r>
            <a:r>
              <a:rPr lang="en-US" altLang="zh-CN" sz="1867">
                <a:solidFill>
                  <a:prstClr val="white"/>
                </a:solidFill>
                <a:latin typeface="Amazon Ember" charset="0"/>
                <a:ea typeface="Amazon Ember" charset="0"/>
                <a:cs typeface="Amazon Ember" charset="0"/>
              </a:rPr>
              <a:t>Stream</a:t>
            </a:r>
            <a:r>
              <a:rPr lang="zh-CN" altLang="en-US" sz="1867">
                <a:solidFill>
                  <a:prstClr val="white"/>
                </a:solidFill>
                <a:latin typeface="Amazon Ember" charset="0"/>
                <a:ea typeface="Amazon Ember" charset="0"/>
                <a:cs typeface="Amazon Ember" charset="0"/>
              </a:rPr>
              <a:t>的数据</a:t>
            </a:r>
            <a:endParaRPr lang="en-US" sz="1867">
              <a:solidFill>
                <a:prstClr val="white"/>
              </a:solidFill>
              <a:latin typeface="Amazon Ember" charset="0"/>
              <a:ea typeface="Amazon Ember" charset="0"/>
              <a:cs typeface="Amazon Ember" charset="0"/>
            </a:endParaRPr>
          </a:p>
          <a:p>
            <a:pPr indent="-381001" defTabSz="609561">
              <a:buFont typeface="Arial" panose="020B0604020202020204" pitchFamily="34" charset="0"/>
              <a:buChar char="•"/>
              <a:defRPr/>
            </a:pPr>
            <a:r>
              <a:rPr lang="en-US">
                <a:solidFill>
                  <a:prstClr val="white"/>
                </a:solidFill>
                <a:latin typeface="Amazon Ember" charset="0"/>
                <a:ea typeface="Amazon Ember" charset="0"/>
                <a:cs typeface="Amazon Ember" charset="0"/>
              </a:rPr>
              <a:t>AWS Lambda</a:t>
            </a:r>
          </a:p>
          <a:p>
            <a:pPr marL="990535" lvl="1" indent="-380976" defTabSz="609561">
              <a:defRPr/>
            </a:pPr>
            <a:r>
              <a:rPr lang="zh-CN" altLang="en-US" sz="1867">
                <a:solidFill>
                  <a:prstClr val="white"/>
                </a:solidFill>
                <a:latin typeface="Amazon Ember" charset="0"/>
                <a:ea typeface="Amazon Ember" charset="0"/>
                <a:cs typeface="Amazon Ember" charset="0"/>
              </a:rPr>
              <a:t>无服务器架构</a:t>
            </a:r>
            <a:r>
              <a:rPr lang="en-US" sz="1867">
                <a:solidFill>
                  <a:prstClr val="white"/>
                </a:solidFill>
                <a:latin typeface="Amazon Ember" charset="0"/>
                <a:ea typeface="Amazon Ember" charset="0"/>
                <a:cs typeface="Amazon Ember" charset="0"/>
              </a:rPr>
              <a:t> </a:t>
            </a:r>
          </a:p>
          <a:p>
            <a:pPr marL="990535" lvl="1" indent="-380976" defTabSz="609561">
              <a:defRPr/>
            </a:pPr>
            <a:r>
              <a:rPr lang="zh-CN" altLang="en-US" sz="1867">
                <a:solidFill>
                  <a:prstClr val="white"/>
                </a:solidFill>
                <a:latin typeface="Amazon Ember" charset="0"/>
                <a:ea typeface="Amazon Ember" charset="0"/>
                <a:cs typeface="Amazon Ember" charset="0"/>
              </a:rPr>
              <a:t>事件驱动（</a:t>
            </a:r>
            <a:r>
              <a:rPr lang="en-US" altLang="zh-CN" sz="1867">
                <a:solidFill>
                  <a:prstClr val="white"/>
                </a:solidFill>
                <a:latin typeface="Amazon Ember" charset="0"/>
                <a:ea typeface="Amazon Ember" charset="0"/>
                <a:cs typeface="Amazon Ember" charset="0"/>
              </a:rPr>
              <a:t>S3</a:t>
            </a:r>
            <a:r>
              <a:rPr lang="zh-CN" altLang="en-US" sz="1867">
                <a:solidFill>
                  <a:prstClr val="white"/>
                </a:solidFill>
                <a:latin typeface="Amazon Ember" charset="0"/>
                <a:ea typeface="Amazon Ember" charset="0"/>
                <a:cs typeface="Amazon Ember" charset="0"/>
              </a:rPr>
              <a:t>，</a:t>
            </a:r>
            <a:r>
              <a:rPr lang="en-US" altLang="zh-CN" sz="1867">
                <a:solidFill>
                  <a:prstClr val="white"/>
                </a:solidFill>
                <a:latin typeface="Amazon Ember" charset="0"/>
                <a:ea typeface="Amazon Ember" charset="0"/>
                <a:cs typeface="Amazon Ember" charset="0"/>
              </a:rPr>
              <a:t>CloudWatch</a:t>
            </a:r>
            <a:r>
              <a:rPr lang="zh-CN" altLang="en-US" sz="1867">
                <a:solidFill>
                  <a:prstClr val="white"/>
                </a:solidFill>
                <a:latin typeface="Amazon Ember" charset="0"/>
                <a:ea typeface="Amazon Ember" charset="0"/>
                <a:cs typeface="Amazon Ember" charset="0"/>
              </a:rPr>
              <a:t>）</a:t>
            </a:r>
            <a:endParaRPr lang="en-US" sz="1867">
              <a:solidFill>
                <a:prstClr val="white"/>
              </a:solidFill>
              <a:latin typeface="Amazon Ember" charset="0"/>
              <a:ea typeface="Amazon Ember" charset="0"/>
              <a:cs typeface="Amazon Ember" charset="0"/>
            </a:endParaRPr>
          </a:p>
          <a:p>
            <a:pPr marL="990535" lvl="1" indent="-380976" defTabSz="609561">
              <a:defRPr/>
            </a:pPr>
            <a:r>
              <a:rPr lang="en-US" sz="1867">
                <a:solidFill>
                  <a:prstClr val="white"/>
                </a:solidFill>
                <a:latin typeface="Amazon Ember" charset="0"/>
                <a:ea typeface="Amazon Ember" charset="0"/>
                <a:cs typeface="Amazon Ember" charset="0"/>
              </a:rPr>
              <a:t>AWS Lambda</a:t>
            </a:r>
            <a:r>
              <a:rPr lang="zh-CN" altLang="en-US" sz="1867">
                <a:solidFill>
                  <a:prstClr val="white"/>
                </a:solidFill>
                <a:latin typeface="Amazon Ember" charset="0"/>
                <a:ea typeface="Amazon Ember" charset="0"/>
                <a:cs typeface="Amazon Ember" charset="0"/>
              </a:rPr>
              <a:t>可以直接对</a:t>
            </a:r>
            <a:r>
              <a:rPr lang="en-US" altLang="zh-CN" sz="1867">
                <a:solidFill>
                  <a:prstClr val="white"/>
                </a:solidFill>
                <a:latin typeface="Amazon Ember" charset="0"/>
                <a:ea typeface="Amazon Ember" charset="0"/>
                <a:cs typeface="Amazon Ember" charset="0"/>
              </a:rPr>
              <a:t>Kinesis</a:t>
            </a:r>
            <a:r>
              <a:rPr lang="zh-CN" altLang="en-US" sz="1867">
                <a:solidFill>
                  <a:prstClr val="white"/>
                </a:solidFill>
                <a:latin typeface="Amazon Ember" charset="0"/>
                <a:ea typeface="Amazon Ember" charset="0"/>
                <a:cs typeface="Amazon Ember" charset="0"/>
              </a:rPr>
              <a:t>流数据进行轮询</a:t>
            </a:r>
            <a:endParaRPr lang="en-US" sz="2400">
              <a:solidFill>
                <a:schemeClr val="tx1"/>
              </a:solidFill>
              <a:latin typeface="Amazon Ember" panose="02000000000000000000" pitchFamily="2" charset="0"/>
              <a:ea typeface="Amazon Ember" panose="02000000000000000000" pitchFamily="2" charset="0"/>
              <a:cs typeface="Amazon Ember" charset="0"/>
            </a:endParaRPr>
          </a:p>
          <a:p>
            <a:pPr indent="-381001" defTabSz="609561">
              <a:defRPr/>
            </a:pPr>
            <a:endParaRPr lang="en-US">
              <a:solidFill>
                <a:schemeClr val="tx1"/>
              </a:solidFill>
              <a:latin typeface="Amazon Ember" panose="02000000000000000000" pitchFamily="2" charset="0"/>
              <a:ea typeface="Amazon Ember" panose="02000000000000000000" pitchFamily="2" charset="0"/>
              <a:cs typeface="Amazon Ember" charset="0"/>
            </a:endParaRPr>
          </a:p>
        </p:txBody>
      </p:sp>
      <p:sp>
        <p:nvSpPr>
          <p:cNvPr id="11" name="Chevron 10"/>
          <p:cNvSpPr/>
          <p:nvPr/>
        </p:nvSpPr>
        <p:spPr>
          <a:xfrm>
            <a:off x="8630357" y="189909"/>
            <a:ext cx="2791178" cy="463125"/>
          </a:xfrm>
          <a:prstGeom prst="chevron">
            <a:avLst>
              <a:gd name="adj" fmla="val 48624"/>
            </a:avLst>
          </a:prstGeom>
          <a:solidFill>
            <a:srgbClr val="F7A028"/>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处理分析</a:t>
            </a:r>
            <a:endParaRPr lang="en-US" sz="1600" kern="0" dirty="0">
              <a:solidFill>
                <a:prstClr val="white"/>
              </a:solidFill>
              <a:latin typeface="Amazon Ember" charset="0"/>
              <a:ea typeface="Amazon Ember" charset="0"/>
              <a:cs typeface="Amazon Ember" charset="0"/>
            </a:endParaRPr>
          </a:p>
        </p:txBody>
      </p:sp>
      <p:sp>
        <p:nvSpPr>
          <p:cNvPr id="15" name="Rectangle 14"/>
          <p:cNvSpPr/>
          <p:nvPr/>
        </p:nvSpPr>
        <p:spPr>
          <a:xfrm>
            <a:off x="8952488" y="5499168"/>
            <a:ext cx="1715188" cy="499185"/>
          </a:xfrm>
          <a:prstGeom prst="rect">
            <a:avLst/>
          </a:prstGeom>
          <a:solidFill>
            <a:sysClr val="window" lastClr="FFFFFF"/>
          </a:solidFill>
          <a:ln w="9525" cap="flat" cmpd="sng" algn="ctr">
            <a:noFill/>
            <a:prstDash val="solid"/>
          </a:ln>
          <a:effectLst/>
        </p:spPr>
        <p:txBody>
          <a:bodyPr rtlCol="0" anchor="t"/>
          <a:lstStyle/>
          <a:p>
            <a:pPr defTabSz="1219122">
              <a:defRPr/>
            </a:pPr>
            <a:r>
              <a:rPr lang="en-US" sz="1067" b="1" kern="0">
                <a:solidFill>
                  <a:srgbClr val="474746"/>
                </a:solidFill>
                <a:latin typeface="Amazon Ember" charset="0"/>
                <a:ea typeface="Amazon Ember" charset="0"/>
                <a:cs typeface="Amazon Ember" charset="0"/>
              </a:rPr>
              <a:t>KCL</a:t>
            </a:r>
          </a:p>
          <a:p>
            <a:pPr defTabSz="1219122">
              <a:defRPr/>
            </a:pPr>
            <a:r>
              <a:rPr lang="en-US" sz="1067" b="1" kern="0">
                <a:solidFill>
                  <a:srgbClr val="474746"/>
                </a:solidFill>
                <a:latin typeface="Amazon Ember" charset="0"/>
                <a:ea typeface="Amazon Ember" charset="0"/>
                <a:cs typeface="Amazon Ember" charset="0"/>
              </a:rPr>
              <a:t>Apps</a:t>
            </a:r>
          </a:p>
        </p:txBody>
      </p:sp>
      <p:sp>
        <p:nvSpPr>
          <p:cNvPr id="16" name="Rectangle 15"/>
          <p:cNvSpPr/>
          <p:nvPr/>
        </p:nvSpPr>
        <p:spPr>
          <a:xfrm>
            <a:off x="8952488" y="6014839"/>
            <a:ext cx="1715188" cy="499185"/>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a:solidFill>
                  <a:srgbClr val="474746"/>
                </a:solidFill>
                <a:latin typeface="Amazon Ember" charset="0"/>
                <a:ea typeface="Amazon Ember" charset="0"/>
                <a:cs typeface="Amazon Ember" charset="0"/>
              </a:rPr>
              <a:t>AWS Lambda</a:t>
            </a:r>
          </a:p>
        </p:txBody>
      </p:sp>
      <p:sp>
        <p:nvSpPr>
          <p:cNvPr id="14" name="Rectangle 13"/>
          <p:cNvSpPr/>
          <p:nvPr/>
        </p:nvSpPr>
        <p:spPr>
          <a:xfrm>
            <a:off x="8952488" y="4983496"/>
            <a:ext cx="1715188" cy="499185"/>
          </a:xfrm>
          <a:prstGeom prst="rect">
            <a:avLst/>
          </a:prstGeom>
          <a:solidFill>
            <a:sysClr val="window" lastClr="FFFFFF"/>
          </a:solidFill>
          <a:ln w="9525" cap="flat" cmpd="sng" algn="ctr">
            <a:noFill/>
            <a:prstDash val="solid"/>
          </a:ln>
          <a:effectLst/>
        </p:spPr>
        <p:txBody>
          <a:bodyPr rtlCol="0" anchor="t"/>
          <a:lstStyle/>
          <a:p>
            <a:pPr defTabSz="1219122">
              <a:defRPr/>
            </a:pPr>
            <a:r>
              <a:rPr lang="en-US" sz="1067" b="1" kern="0">
                <a:solidFill>
                  <a:srgbClr val="474746"/>
                </a:solidFill>
                <a:latin typeface="Amazon Ember" charset="0"/>
                <a:ea typeface="Amazon Ember" charset="0"/>
                <a:cs typeface="Amazon Ember" charset="0"/>
              </a:rPr>
              <a:t>Amazon Kinesis Analytics</a:t>
            </a:r>
          </a:p>
        </p:txBody>
      </p:sp>
      <p:grpSp>
        <p:nvGrpSpPr>
          <p:cNvPr id="9" name="brace+ss"/>
          <p:cNvGrpSpPr/>
          <p:nvPr/>
        </p:nvGrpSpPr>
        <p:grpSpPr>
          <a:xfrm>
            <a:off x="8624166" y="4467823"/>
            <a:ext cx="2043511" cy="2046202"/>
            <a:chOff x="6468123" y="3350867"/>
            <a:chExt cx="1532633" cy="1534651"/>
          </a:xfrm>
        </p:grpSpPr>
        <p:grpSp>
          <p:nvGrpSpPr>
            <p:cNvPr id="6" name="brace+Spark"/>
            <p:cNvGrpSpPr/>
            <p:nvPr/>
          </p:nvGrpSpPr>
          <p:grpSpPr>
            <a:xfrm>
              <a:off x="6468123" y="3350867"/>
              <a:ext cx="236297" cy="1534651"/>
              <a:chOff x="6468123" y="3350867"/>
              <a:chExt cx="236297" cy="1534651"/>
            </a:xfrm>
          </p:grpSpPr>
          <p:sp>
            <p:nvSpPr>
              <p:cNvPr id="21" name="TextBox 20"/>
              <p:cNvSpPr txBox="1"/>
              <p:nvPr/>
            </p:nvSpPr>
            <p:spPr>
              <a:xfrm rot="16200000">
                <a:off x="6211116" y="3975406"/>
                <a:ext cx="706420" cy="192406"/>
              </a:xfrm>
              <a:prstGeom prst="rect">
                <a:avLst/>
              </a:prstGeom>
              <a:noFill/>
            </p:spPr>
            <p:txBody>
              <a:bodyPr wrap="square" lIns="91436" tIns="45718" rIns="91436" bIns="45718" rtlCol="0">
                <a:spAutoFit/>
              </a:bodyPr>
              <a:lstStyle/>
              <a:p>
                <a:r>
                  <a:rPr lang="zh-CN" altLang="en-US" sz="1067" b="1" dirty="0">
                    <a:solidFill>
                      <a:prstClr val="white">
                        <a:lumMod val="95000"/>
                      </a:prstClr>
                    </a:solidFill>
                    <a:latin typeface="Amazon Ember" charset="0"/>
                    <a:ea typeface="Amazon Ember" charset="0"/>
                    <a:cs typeface="Amazon Ember" charset="0"/>
                  </a:rPr>
                  <a:t>实时流分析</a:t>
                </a:r>
                <a:endParaRPr lang="en-US" sz="1067" b="1" dirty="0">
                  <a:solidFill>
                    <a:prstClr val="white">
                      <a:lumMod val="95000"/>
                    </a:prstClr>
                  </a:solidFill>
                  <a:latin typeface="Amazon Ember" charset="0"/>
                  <a:ea typeface="Amazon Ember" charset="0"/>
                  <a:cs typeface="Amazon Ember" charset="0"/>
                </a:endParaRPr>
              </a:p>
            </p:txBody>
          </p:sp>
          <p:sp>
            <p:nvSpPr>
              <p:cNvPr id="23" name="Left Bracket 22"/>
              <p:cNvSpPr/>
              <p:nvPr/>
            </p:nvSpPr>
            <p:spPr>
              <a:xfrm>
                <a:off x="6652234" y="3350867"/>
                <a:ext cx="52186" cy="1534651"/>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grpSp>
        <p:grpSp>
          <p:nvGrpSpPr>
            <p:cNvPr id="8" name="Group 7"/>
            <p:cNvGrpSpPr/>
            <p:nvPr/>
          </p:nvGrpSpPr>
          <p:grpSpPr>
            <a:xfrm>
              <a:off x="6714365" y="3350867"/>
              <a:ext cx="1286391" cy="374389"/>
              <a:chOff x="6714365" y="3350867"/>
              <a:chExt cx="1286391" cy="374389"/>
            </a:xfrm>
          </p:grpSpPr>
          <p:sp>
            <p:nvSpPr>
              <p:cNvPr id="13" name="Rectangle 12"/>
              <p:cNvSpPr/>
              <p:nvPr/>
            </p:nvSpPr>
            <p:spPr>
              <a:xfrm>
                <a:off x="6714365" y="3350867"/>
                <a:ext cx="1286391" cy="374389"/>
              </a:xfrm>
              <a:prstGeom prst="rect">
                <a:avLst/>
              </a:prstGeom>
              <a:solidFill>
                <a:sysClr val="window" lastClr="FFFFFF"/>
              </a:solidFill>
              <a:ln w="9525" cap="flat" cmpd="sng" algn="ctr">
                <a:noFill/>
                <a:prstDash val="solid"/>
              </a:ln>
              <a:effectLst/>
            </p:spPr>
            <p:txBody>
              <a:bodyPr rtlCol="0" anchor="t"/>
              <a:lstStyle/>
              <a:p>
                <a:pPr defTabSz="1219122">
                  <a:defRPr/>
                </a:pPr>
                <a:endParaRPr lang="en-US" sz="1067" b="1" kern="0">
                  <a:solidFill>
                    <a:srgbClr val="474746"/>
                  </a:solidFill>
                  <a:latin typeface="Amazon Ember" charset="0"/>
                  <a:ea typeface="Amazon Ember" charset="0"/>
                  <a:cs typeface="Amazon Ember" charset="0"/>
                </a:endParaRPr>
              </a:p>
              <a:p>
                <a:pPr defTabSz="1219122">
                  <a:defRPr/>
                </a:pPr>
                <a:r>
                  <a:rPr lang="en-US" sz="1067" b="1" kern="0">
                    <a:solidFill>
                      <a:srgbClr val="474746"/>
                    </a:solidFill>
                    <a:latin typeface="Amazon Ember" charset="0"/>
                    <a:ea typeface="Amazon Ember" charset="0"/>
                    <a:cs typeface="Amazon Ember" charset="0"/>
                  </a:rPr>
                  <a:t>Streaming</a:t>
                </a:r>
              </a:p>
            </p:txBody>
          </p:sp>
          <p:pic>
            <p:nvPicPr>
              <p:cNvPr id="22" name="Picture 21" descr="spark_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08885" y="3368606"/>
                <a:ext cx="299406" cy="155925"/>
              </a:xfrm>
              <a:prstGeom prst="rect">
                <a:avLst/>
              </a:prstGeom>
            </p:spPr>
          </p:pic>
        </p:grpSp>
      </p:grpSp>
      <p:pic>
        <p:nvPicPr>
          <p:cNvPr id="25" name="Graphic 24">
            <a:extLst>
              <a:ext uri="{FF2B5EF4-FFF2-40B4-BE49-F238E27FC236}">
                <a16:creationId xmlns:a16="http://schemas.microsoft.com/office/drawing/2014/main" id="{D5DCC48A-5CC1-3243-A64D-3C21BADF5F0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148" b="39099"/>
          <a:stretch/>
        </p:blipFill>
        <p:spPr>
          <a:xfrm>
            <a:off x="10204823" y="5003197"/>
            <a:ext cx="476112" cy="454458"/>
          </a:xfrm>
          <a:prstGeom prst="rect">
            <a:avLst/>
          </a:prstGeom>
        </p:spPr>
      </p:pic>
      <p:pic>
        <p:nvPicPr>
          <p:cNvPr id="26" name="Graphic 25">
            <a:extLst>
              <a:ext uri="{FF2B5EF4-FFF2-40B4-BE49-F238E27FC236}">
                <a16:creationId xmlns:a16="http://schemas.microsoft.com/office/drawing/2014/main" id="{72DD155D-9102-DF40-A0E8-641B5D26C56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0306"/>
          <a:stretch/>
        </p:blipFill>
        <p:spPr>
          <a:xfrm>
            <a:off x="10184197" y="4481996"/>
            <a:ext cx="476748" cy="474928"/>
          </a:xfrm>
          <a:prstGeom prst="rect">
            <a:avLst/>
          </a:prstGeom>
        </p:spPr>
      </p:pic>
      <p:pic>
        <p:nvPicPr>
          <p:cNvPr id="27" name="Graphic 26">
            <a:extLst>
              <a:ext uri="{FF2B5EF4-FFF2-40B4-BE49-F238E27FC236}">
                <a16:creationId xmlns:a16="http://schemas.microsoft.com/office/drawing/2014/main" id="{224E62BB-48B4-644A-B394-82A9862A900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b="23444"/>
          <a:stretch/>
        </p:blipFill>
        <p:spPr>
          <a:xfrm>
            <a:off x="10204824" y="6048143"/>
            <a:ext cx="466356" cy="446279"/>
          </a:xfrm>
          <a:prstGeom prst="rect">
            <a:avLst/>
          </a:prstGeom>
        </p:spPr>
      </p:pic>
      <p:pic>
        <p:nvPicPr>
          <p:cNvPr id="28" name="Graphic 27">
            <a:extLst>
              <a:ext uri="{FF2B5EF4-FFF2-40B4-BE49-F238E27FC236}">
                <a16:creationId xmlns:a16="http://schemas.microsoft.com/office/drawing/2014/main" id="{34F535B5-C4A1-8F44-ACAC-F4603BDD610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r="-1017" b="26588"/>
          <a:stretch/>
        </p:blipFill>
        <p:spPr>
          <a:xfrm>
            <a:off x="10204823" y="5499168"/>
            <a:ext cx="456122" cy="496069"/>
          </a:xfrm>
          <a:prstGeom prst="rect">
            <a:avLst/>
          </a:prstGeom>
        </p:spPr>
      </p:pic>
    </p:spTree>
    <p:extLst>
      <p:ext uri="{BB962C8B-B14F-4D97-AF65-F5344CB8AC3E}">
        <p14:creationId xmlns:p14="http://schemas.microsoft.com/office/powerpoint/2010/main" val="40403563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a:t>预测分析</a:t>
            </a:r>
            <a:endParaRPr lang="en-US"/>
          </a:p>
        </p:txBody>
      </p:sp>
      <p:sp>
        <p:nvSpPr>
          <p:cNvPr id="5" name="Chevron 4"/>
          <p:cNvSpPr/>
          <p:nvPr/>
        </p:nvSpPr>
        <p:spPr>
          <a:xfrm>
            <a:off x="8630357" y="189909"/>
            <a:ext cx="2791178" cy="463125"/>
          </a:xfrm>
          <a:prstGeom prst="chevron">
            <a:avLst>
              <a:gd name="adj" fmla="val 48624"/>
            </a:avLst>
          </a:prstGeom>
          <a:solidFill>
            <a:srgbClr val="F7A028"/>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处理分析</a:t>
            </a:r>
            <a:endParaRPr lang="en-US" sz="1600" kern="0" dirty="0">
              <a:solidFill>
                <a:prstClr val="white"/>
              </a:solidFill>
              <a:latin typeface="Amazon Ember" charset="0"/>
              <a:ea typeface="Amazon Ember" charset="0"/>
              <a:cs typeface="Amazon Ember" charset="0"/>
            </a:endParaRPr>
          </a:p>
        </p:txBody>
      </p:sp>
      <p:grpSp>
        <p:nvGrpSpPr>
          <p:cNvPr id="18" name="Group 17"/>
          <p:cNvGrpSpPr/>
          <p:nvPr/>
        </p:nvGrpSpPr>
        <p:grpSpPr>
          <a:xfrm>
            <a:off x="9632517" y="2277060"/>
            <a:ext cx="1796286" cy="3924042"/>
            <a:chOff x="4636800" y="1647584"/>
            <a:chExt cx="1347215" cy="2943031"/>
          </a:xfrm>
        </p:grpSpPr>
        <p:sp>
          <p:nvSpPr>
            <p:cNvPr id="6" name="Rectangle 5"/>
            <p:cNvSpPr/>
            <p:nvPr/>
          </p:nvSpPr>
          <p:spPr>
            <a:xfrm>
              <a:off x="4963320" y="1924581"/>
              <a:ext cx="794930" cy="253915"/>
            </a:xfrm>
            <a:prstGeom prst="rect">
              <a:avLst/>
            </a:prstGeom>
          </p:spPr>
          <p:txBody>
            <a:bodyPr wrap="none">
              <a:spAutoFit/>
            </a:bodyPr>
            <a:lstStyle/>
            <a:p>
              <a:r>
                <a:rPr lang="zh-CN" altLang="en-US" sz="1600">
                  <a:solidFill>
                    <a:schemeClr val="accent5">
                      <a:lumMod val="60000"/>
                      <a:lumOff val="40000"/>
                    </a:schemeClr>
                  </a:solidFill>
                  <a:latin typeface="Amazon Ember Light" charset="0"/>
                  <a:ea typeface="Amazon Ember Light" charset="0"/>
                  <a:cs typeface="Amazon Ember Light" charset="0"/>
                </a:rPr>
                <a:t>开发人员</a:t>
              </a:r>
              <a:r>
                <a:rPr lang="en-US" sz="1600">
                  <a:solidFill>
                    <a:schemeClr val="accent5">
                      <a:lumMod val="60000"/>
                      <a:lumOff val="40000"/>
                    </a:schemeClr>
                  </a:solidFill>
                  <a:latin typeface="Amazon Ember Light" charset="0"/>
                  <a:ea typeface="Amazon Ember Light" charset="0"/>
                  <a:cs typeface="Amazon Ember Light" charset="0"/>
                </a:rPr>
                <a:t> </a:t>
              </a:r>
            </a:p>
          </p:txBody>
        </p:sp>
        <p:sp>
          <p:nvSpPr>
            <p:cNvPr id="61" name="Rectangle 60"/>
            <p:cNvSpPr/>
            <p:nvPr/>
          </p:nvSpPr>
          <p:spPr>
            <a:xfrm>
              <a:off x="4922186" y="3259864"/>
              <a:ext cx="1061829" cy="438581"/>
            </a:xfrm>
            <a:prstGeom prst="rect">
              <a:avLst/>
            </a:prstGeom>
          </p:spPr>
          <p:txBody>
            <a:bodyPr wrap="none">
              <a:spAutoFit/>
            </a:bodyPr>
            <a:lstStyle/>
            <a:p>
              <a:r>
                <a:rPr lang="zh-CN" altLang="en-US" sz="1600">
                  <a:solidFill>
                    <a:schemeClr val="accent5">
                      <a:lumMod val="60000"/>
                      <a:lumOff val="40000"/>
                    </a:schemeClr>
                  </a:solidFill>
                  <a:latin typeface="Amazon Ember Light" charset="0"/>
                  <a:ea typeface="Amazon Ember Light" charset="0"/>
                  <a:cs typeface="Amazon Ember Light" charset="0"/>
                </a:rPr>
                <a:t>数据科学家</a:t>
              </a:r>
              <a:endParaRPr lang="en-US" altLang="zh-CN" sz="1600">
                <a:solidFill>
                  <a:schemeClr val="accent5">
                    <a:lumMod val="60000"/>
                    <a:lumOff val="40000"/>
                  </a:schemeClr>
                </a:solidFill>
                <a:latin typeface="Amazon Ember Light" charset="0"/>
                <a:ea typeface="Amazon Ember Light" charset="0"/>
                <a:cs typeface="Amazon Ember Light" charset="0"/>
              </a:endParaRPr>
            </a:p>
            <a:p>
              <a:r>
                <a:rPr lang="zh-CN" altLang="en-US" sz="1600">
                  <a:solidFill>
                    <a:schemeClr val="accent5">
                      <a:lumMod val="60000"/>
                      <a:lumOff val="40000"/>
                    </a:schemeClr>
                  </a:solidFill>
                  <a:latin typeface="Amazon Ember Light" charset="0"/>
                  <a:ea typeface="Amazon Ember Light" charset="0"/>
                  <a:cs typeface="Amazon Ember Light" charset="0"/>
                </a:rPr>
                <a:t>机器学习专家</a:t>
              </a:r>
              <a:endParaRPr lang="en-US" sz="1600">
                <a:solidFill>
                  <a:schemeClr val="accent5">
                    <a:lumMod val="60000"/>
                    <a:lumOff val="40000"/>
                  </a:schemeClr>
                </a:solidFill>
                <a:latin typeface="Amazon Ember Light" charset="0"/>
                <a:ea typeface="Amazon Ember Light" charset="0"/>
                <a:cs typeface="Amazon Ember Light" charset="0"/>
              </a:endParaRPr>
            </a:p>
          </p:txBody>
        </p:sp>
        <p:sp>
          <p:nvSpPr>
            <p:cNvPr id="17" name="Right Brace 16"/>
            <p:cNvSpPr/>
            <p:nvPr/>
          </p:nvSpPr>
          <p:spPr>
            <a:xfrm>
              <a:off x="4636800" y="1647584"/>
              <a:ext cx="170572" cy="757216"/>
            </a:xfrm>
            <a:prstGeom prst="rightBrac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solidFill>
                  <a:schemeClr val="accent5">
                    <a:lumMod val="60000"/>
                    <a:lumOff val="40000"/>
                  </a:schemeClr>
                </a:solidFill>
                <a:latin typeface="Amazon Ember Light" charset="0"/>
                <a:ea typeface="Amazon Ember Light" charset="0"/>
                <a:cs typeface="Amazon Ember Light" charset="0"/>
              </a:endParaRPr>
            </a:p>
          </p:txBody>
        </p:sp>
        <p:sp>
          <p:nvSpPr>
            <p:cNvPr id="63" name="Right Brace 62"/>
            <p:cNvSpPr/>
            <p:nvPr/>
          </p:nvSpPr>
          <p:spPr>
            <a:xfrm>
              <a:off x="4636800" y="2453200"/>
              <a:ext cx="183287" cy="2137415"/>
            </a:xfrm>
            <a:prstGeom prst="rightBrac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solidFill>
                  <a:schemeClr val="accent5">
                    <a:lumMod val="60000"/>
                    <a:lumOff val="40000"/>
                  </a:schemeClr>
                </a:solidFill>
                <a:latin typeface="Amazon Ember Light" charset="0"/>
                <a:ea typeface="Amazon Ember Light" charset="0"/>
                <a:cs typeface="Amazon Ember Light" charset="0"/>
              </a:endParaRPr>
            </a:p>
          </p:txBody>
        </p:sp>
      </p:grpSp>
      <p:sp>
        <p:nvSpPr>
          <p:cNvPr id="37" name="TextBox 36">
            <a:extLst>
              <a:ext uri="{FF2B5EF4-FFF2-40B4-BE49-F238E27FC236}">
                <a16:creationId xmlns:a16="http://schemas.microsoft.com/office/drawing/2014/main" id="{6895992A-DB6E-EE41-A745-723A7A864F16}"/>
              </a:ext>
            </a:extLst>
          </p:cNvPr>
          <p:cNvSpPr txBox="1"/>
          <p:nvPr/>
        </p:nvSpPr>
        <p:spPr>
          <a:xfrm rot="16200000">
            <a:off x="8253375" y="1190619"/>
            <a:ext cx="1007003" cy="256541"/>
          </a:xfrm>
          <a:prstGeom prst="rect">
            <a:avLst/>
          </a:prstGeom>
          <a:noFill/>
        </p:spPr>
        <p:txBody>
          <a:bodyPr wrap="square" lIns="91436" tIns="45718" rIns="91436" bIns="45718" rtlCol="0">
            <a:spAutoFit/>
          </a:bodyPr>
          <a:lstStyle/>
          <a:p>
            <a:pPr algn="ctr"/>
            <a:r>
              <a:rPr lang="zh-CN" altLang="en-US" sz="1067" b="1" dirty="0">
                <a:solidFill>
                  <a:prstClr val="white">
                    <a:lumMod val="95000"/>
                  </a:prstClr>
                </a:solidFill>
                <a:latin typeface="Amazon Ember" charset="0"/>
                <a:ea typeface="Amazon Ember" charset="0"/>
                <a:cs typeface="Amazon Ember" charset="0"/>
              </a:rPr>
              <a:t>预测分析</a:t>
            </a:r>
            <a:endParaRPr lang="en-US" sz="1067" b="1" dirty="0">
              <a:solidFill>
                <a:prstClr val="white">
                  <a:lumMod val="95000"/>
                </a:prstClr>
              </a:solidFill>
              <a:latin typeface="Amazon Ember" charset="0"/>
              <a:ea typeface="Amazon Ember" charset="0"/>
              <a:cs typeface="Amazon Ember" charset="0"/>
            </a:endParaRPr>
          </a:p>
        </p:txBody>
      </p:sp>
      <p:sp>
        <p:nvSpPr>
          <p:cNvPr id="38" name="Rectangle 37">
            <a:extLst>
              <a:ext uri="{FF2B5EF4-FFF2-40B4-BE49-F238E27FC236}">
                <a16:creationId xmlns:a16="http://schemas.microsoft.com/office/drawing/2014/main" id="{710A42D9-9B7A-4D4C-873F-200AE2B729F9}"/>
              </a:ext>
            </a:extLst>
          </p:cNvPr>
          <p:cNvSpPr/>
          <p:nvPr/>
        </p:nvSpPr>
        <p:spPr>
          <a:xfrm>
            <a:off x="8942418" y="719249"/>
            <a:ext cx="1979961" cy="1252469"/>
          </a:xfrm>
          <a:prstGeom prst="rect">
            <a:avLst/>
          </a:prstGeom>
          <a:solidFill>
            <a:sysClr val="window" lastClr="FFFFFF"/>
          </a:solidFill>
          <a:ln w="9525" cap="flat" cmpd="sng" algn="ctr">
            <a:noFill/>
            <a:prstDash val="solid"/>
          </a:ln>
          <a:effectLst/>
        </p:spPr>
        <p:txBody>
          <a:bodyPr vert="vert270" lIns="60960" rtlCol="0" anchor="t" anchorCtr="0"/>
          <a:lstStyle/>
          <a:p>
            <a:pPr defTabSz="609546">
              <a:defRPr/>
            </a:pPr>
            <a:r>
              <a:rPr lang="en-US" sz="1067" b="1" kern="0">
                <a:solidFill>
                  <a:srgbClr val="474746"/>
                </a:solidFill>
                <a:latin typeface="Amazon Ember" charset="0"/>
                <a:ea typeface="Amazon Ember" charset="0"/>
                <a:cs typeface="Amazon Ember" charset="0"/>
              </a:rPr>
              <a:t>         Amazon ML</a:t>
            </a:r>
          </a:p>
        </p:txBody>
      </p:sp>
      <p:cxnSp>
        <p:nvCxnSpPr>
          <p:cNvPr id="39" name="Straight Connector 38">
            <a:extLst>
              <a:ext uri="{FF2B5EF4-FFF2-40B4-BE49-F238E27FC236}">
                <a16:creationId xmlns:a16="http://schemas.microsoft.com/office/drawing/2014/main" id="{86EDFFF4-6327-C443-AA7E-F6447F9934C7}"/>
              </a:ext>
            </a:extLst>
          </p:cNvPr>
          <p:cNvCxnSpPr>
            <a:cxnSpLocks/>
          </p:cNvCxnSpPr>
          <p:nvPr/>
        </p:nvCxnSpPr>
        <p:spPr>
          <a:xfrm>
            <a:off x="9236369" y="720543"/>
            <a:ext cx="7984" cy="1251175"/>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D0D8D868-0CA9-3341-A361-73978F12B004}"/>
              </a:ext>
            </a:extLst>
          </p:cNvPr>
          <p:cNvPicPr>
            <a:picLocks noChangeAspect="1"/>
          </p:cNvPicPr>
          <p:nvPr/>
        </p:nvPicPr>
        <p:blipFill>
          <a:blip r:embed="rId3"/>
          <a:stretch>
            <a:fillRect/>
          </a:stretch>
        </p:blipFill>
        <p:spPr>
          <a:xfrm>
            <a:off x="9296152" y="819847"/>
            <a:ext cx="1599516" cy="1077127"/>
          </a:xfrm>
          <a:prstGeom prst="rect">
            <a:avLst/>
          </a:prstGeom>
          <a:solidFill>
            <a:schemeClr val="tx1"/>
          </a:solidFill>
          <a:ln w="34925">
            <a:solidFill>
              <a:schemeClr val="tx1"/>
            </a:solidFill>
          </a:ln>
        </p:spPr>
      </p:pic>
      <p:sp>
        <p:nvSpPr>
          <p:cNvPr id="55" name="Left Bracket 54">
            <a:extLst>
              <a:ext uri="{FF2B5EF4-FFF2-40B4-BE49-F238E27FC236}">
                <a16:creationId xmlns:a16="http://schemas.microsoft.com/office/drawing/2014/main" id="{A7B1CC0E-4D8D-774D-82C5-6CD501357103}"/>
              </a:ext>
            </a:extLst>
          </p:cNvPr>
          <p:cNvSpPr/>
          <p:nvPr/>
        </p:nvSpPr>
        <p:spPr>
          <a:xfrm>
            <a:off x="8846937" y="725038"/>
            <a:ext cx="38099" cy="1219481"/>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grpSp>
        <p:nvGrpSpPr>
          <p:cNvPr id="15" name="Group 14">
            <a:extLst>
              <a:ext uri="{FF2B5EF4-FFF2-40B4-BE49-F238E27FC236}">
                <a16:creationId xmlns:a16="http://schemas.microsoft.com/office/drawing/2014/main" id="{37EE8DB1-BA27-394B-86EC-CF52802D3F20}"/>
              </a:ext>
            </a:extLst>
          </p:cNvPr>
          <p:cNvGrpSpPr/>
          <p:nvPr/>
        </p:nvGrpSpPr>
        <p:grpSpPr>
          <a:xfrm>
            <a:off x="262706" y="2277060"/>
            <a:ext cx="9344627" cy="4019997"/>
            <a:chOff x="-17272" y="1199630"/>
            <a:chExt cx="12207819" cy="5001193"/>
          </a:xfrm>
        </p:grpSpPr>
        <p:sp>
          <p:nvSpPr>
            <p:cNvPr id="16" name="Discovery &amp;…">
              <a:extLst>
                <a:ext uri="{FF2B5EF4-FFF2-40B4-BE49-F238E27FC236}">
                  <a16:creationId xmlns:a16="http://schemas.microsoft.com/office/drawing/2014/main" id="{59B7960F-084C-8947-9385-E3C4A0270FFC}"/>
                </a:ext>
              </a:extLst>
            </p:cNvPr>
            <p:cNvSpPr txBox="1"/>
            <p:nvPr/>
          </p:nvSpPr>
          <p:spPr>
            <a:xfrm>
              <a:off x="182880" y="4849745"/>
              <a:ext cx="2844710" cy="3853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1289" tIns="11289" rIns="11289" bIns="11289" numCol="1" anchor="ctr">
              <a:spAutoFit/>
            </a:bodyPr>
            <a:lstStyle>
              <a:lvl1pPr algn="ctr">
                <a:lnSpc>
                  <a:spcPct val="150000"/>
                </a:lnSpc>
                <a:defRPr sz="4000" spc="450">
                  <a:solidFill>
                    <a:srgbClr val="FFFFFF"/>
                  </a:solidFill>
                  <a:latin typeface="Amazon Ember"/>
                  <a:ea typeface="Amazon Ember"/>
                  <a:cs typeface="Amazon Ember"/>
                  <a:sym typeface="Amazon Ember"/>
                </a:defRPr>
              </a:lvl1pPr>
            </a:lstStyle>
            <a:p>
              <a:pPr algn="l" defTabSz="783437" hangingPunct="0"/>
              <a:r>
                <a:rPr lang="en-US" sz="1400" kern="0" spc="222" dirty="0">
                  <a:solidFill>
                    <a:schemeClr val="accent1"/>
                  </a:solidFill>
                  <a:latin typeface="+mn-ea"/>
                  <a:ea typeface="+mn-ea"/>
                  <a:cs typeface="Amazon Ember" panose="020B0603020204020204" pitchFamily="34" charset="0"/>
                </a:rPr>
                <a:t>ML </a:t>
              </a:r>
              <a:r>
                <a:rPr lang="zh-CN" altLang="en-US" sz="1400" kern="0" spc="222" dirty="0">
                  <a:solidFill>
                    <a:schemeClr val="accent1"/>
                  </a:solidFill>
                  <a:latin typeface="+mn-ea"/>
                  <a:ea typeface="+mn-ea"/>
                  <a:cs typeface="Amazon Ember" panose="020B0603020204020204" pitchFamily="34" charset="0"/>
                </a:rPr>
                <a:t>框架和基础</a:t>
              </a:r>
              <a:r>
                <a:rPr lang="zh-CN" altLang="en-US" sz="1400" kern="0" spc="142" dirty="0">
                  <a:solidFill>
                    <a:schemeClr val="accent1"/>
                  </a:solidFill>
                  <a:latin typeface="+mn-ea"/>
                  <a:ea typeface="+mn-ea"/>
                  <a:cs typeface="Amazon Ember" panose="020B0603020204020204" pitchFamily="34" charset="0"/>
                </a:rPr>
                <a:t>架构</a:t>
              </a:r>
              <a:endParaRPr sz="1400" kern="0" spc="222" dirty="0">
                <a:solidFill>
                  <a:schemeClr val="accent1"/>
                </a:solidFill>
                <a:latin typeface="+mn-ea"/>
                <a:ea typeface="+mn-ea"/>
                <a:cs typeface="Amazon Ember" panose="020B0603020204020204" pitchFamily="34" charset="0"/>
              </a:endParaRPr>
            </a:p>
          </p:txBody>
        </p:sp>
        <p:sp>
          <p:nvSpPr>
            <p:cNvPr id="19" name="Discovery &amp;…">
              <a:extLst>
                <a:ext uri="{FF2B5EF4-FFF2-40B4-BE49-F238E27FC236}">
                  <a16:creationId xmlns:a16="http://schemas.microsoft.com/office/drawing/2014/main" id="{04C37728-7F72-5142-8A30-CC2F8B47B8C9}"/>
                </a:ext>
              </a:extLst>
            </p:cNvPr>
            <p:cNvSpPr txBox="1"/>
            <p:nvPr/>
          </p:nvSpPr>
          <p:spPr>
            <a:xfrm>
              <a:off x="182879" y="1393508"/>
              <a:ext cx="2641499" cy="3853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1289" tIns="11289" rIns="11289" bIns="11289" numCol="1" anchor="ctr">
              <a:spAutoFit/>
            </a:bodyPr>
            <a:lstStyle>
              <a:lvl1pPr algn="ctr">
                <a:lnSpc>
                  <a:spcPct val="150000"/>
                </a:lnSpc>
                <a:defRPr sz="4000" spc="450">
                  <a:solidFill>
                    <a:srgbClr val="FFFFFF"/>
                  </a:solidFill>
                  <a:latin typeface="Amazon Ember"/>
                  <a:ea typeface="Amazon Ember"/>
                  <a:cs typeface="Amazon Ember"/>
                  <a:sym typeface="Amazon Ember"/>
                </a:defRPr>
              </a:lvl1pPr>
            </a:lstStyle>
            <a:p>
              <a:pPr algn="l" defTabSz="783437" hangingPunct="0"/>
              <a:r>
                <a:rPr sz="1400" kern="0" spc="222" dirty="0">
                  <a:solidFill>
                    <a:schemeClr val="accent1"/>
                  </a:solidFill>
                  <a:latin typeface="+mn-ea"/>
                  <a:ea typeface="+mn-ea"/>
                  <a:cs typeface="Amazon Ember" panose="020B0603020204020204" pitchFamily="34" charset="0"/>
                </a:rPr>
                <a:t>A</a:t>
              </a:r>
              <a:r>
                <a:rPr lang="en-US" sz="1400" kern="0" spc="222" dirty="0">
                  <a:solidFill>
                    <a:schemeClr val="accent1"/>
                  </a:solidFill>
                  <a:latin typeface="+mn-ea"/>
                  <a:ea typeface="+mn-ea"/>
                  <a:cs typeface="Amazon Ember" panose="020B0603020204020204" pitchFamily="34" charset="0"/>
                </a:rPr>
                <a:t>I</a:t>
              </a:r>
              <a:r>
                <a:rPr sz="1400" kern="0" spc="222" dirty="0">
                  <a:solidFill>
                    <a:schemeClr val="accent1"/>
                  </a:solidFill>
                  <a:latin typeface="+mn-ea"/>
                  <a:ea typeface="+mn-ea"/>
                  <a:cs typeface="Amazon Ember" panose="020B0603020204020204" pitchFamily="34" charset="0"/>
                </a:rPr>
                <a:t> </a:t>
              </a:r>
              <a:r>
                <a:rPr lang="zh-CN" altLang="en-US" sz="1400" kern="0" spc="222" dirty="0">
                  <a:solidFill>
                    <a:schemeClr val="accent1"/>
                  </a:solidFill>
                  <a:latin typeface="+mn-ea"/>
                  <a:ea typeface="+mn-ea"/>
                  <a:cs typeface="Amazon Ember" panose="020B0603020204020204" pitchFamily="34" charset="0"/>
                </a:rPr>
                <a:t>服务</a:t>
              </a:r>
              <a:endParaRPr sz="1400" kern="0" spc="222" dirty="0">
                <a:solidFill>
                  <a:schemeClr val="accent1"/>
                </a:solidFill>
                <a:latin typeface="+mn-ea"/>
                <a:ea typeface="+mn-ea"/>
                <a:cs typeface="Amazon Ember" panose="020B0603020204020204" pitchFamily="34" charset="0"/>
              </a:endParaRPr>
            </a:p>
          </p:txBody>
        </p:sp>
        <p:sp>
          <p:nvSpPr>
            <p:cNvPr id="20" name="Rekognition">
              <a:extLst>
                <a:ext uri="{FF2B5EF4-FFF2-40B4-BE49-F238E27FC236}">
                  <a16:creationId xmlns:a16="http://schemas.microsoft.com/office/drawing/2014/main" id="{F2EC9EC3-15A9-BF47-BB66-6AA1F3555F05}"/>
                </a:ext>
              </a:extLst>
            </p:cNvPr>
            <p:cNvSpPr txBox="1"/>
            <p:nvPr/>
          </p:nvSpPr>
          <p:spPr>
            <a:xfrm>
              <a:off x="2432394" y="1917397"/>
              <a:ext cx="726264" cy="3351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en-US" sz="1000" kern="0" spc="0" dirty="0">
                  <a:latin typeface="Amazon Ember" panose="020B0603020204020204" pitchFamily="34" charset="0"/>
                  <a:ea typeface="Amazon Ember" panose="020B0603020204020204" pitchFamily="34" charset="0"/>
                  <a:cs typeface="Amazon Ember" panose="020B0603020204020204" pitchFamily="34" charset="0"/>
                </a:rPr>
                <a:t>Rekognition</a:t>
              </a:r>
            </a:p>
            <a:p>
              <a:pPr defTabSz="783437" hangingPunct="0"/>
              <a:r>
                <a:rPr lang="en-US" sz="1000" kern="0" spc="0" dirty="0">
                  <a:latin typeface="Amazon Ember" panose="020B0603020204020204" pitchFamily="34" charset="0"/>
                  <a:ea typeface="Amazon Ember" panose="020B0603020204020204" pitchFamily="34" charset="0"/>
                  <a:cs typeface="Amazon Ember" panose="020B0603020204020204" pitchFamily="34" charset="0"/>
                </a:rPr>
                <a:t>Image</a:t>
              </a:r>
              <a:endParaRPr sz="1000" kern="0" spc="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Polly">
              <a:extLst>
                <a:ext uri="{FF2B5EF4-FFF2-40B4-BE49-F238E27FC236}">
                  <a16:creationId xmlns:a16="http://schemas.microsoft.com/office/drawing/2014/main" id="{E117FF5A-862B-4743-8EA9-4CDABEE7D49A}"/>
                </a:ext>
              </a:extLst>
            </p:cNvPr>
            <p:cNvSpPr txBox="1"/>
            <p:nvPr/>
          </p:nvSpPr>
          <p:spPr>
            <a:xfrm>
              <a:off x="4927747" y="1928298"/>
              <a:ext cx="317499" cy="1812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sz="1000" kern="0" spc="0" dirty="0">
                  <a:latin typeface="Amazon Ember" panose="020B0603020204020204" pitchFamily="34" charset="0"/>
                  <a:ea typeface="Amazon Ember" panose="020B0603020204020204" pitchFamily="34" charset="0"/>
                  <a:cs typeface="Amazon Ember" panose="020B0603020204020204" pitchFamily="34" charset="0"/>
                </a:rPr>
                <a:t>P</a:t>
              </a:r>
              <a:r>
                <a:rPr lang="en-US" sz="1000" kern="0" spc="0" dirty="0">
                  <a:latin typeface="Amazon Ember" panose="020B0603020204020204" pitchFamily="34" charset="0"/>
                  <a:ea typeface="Amazon Ember" panose="020B0603020204020204" pitchFamily="34" charset="0"/>
                  <a:cs typeface="Amazon Ember" panose="020B0603020204020204" pitchFamily="34" charset="0"/>
                </a:rPr>
                <a:t>olly</a:t>
              </a:r>
              <a:endParaRPr sz="1000" kern="0" spc="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ranscribe">
              <a:extLst>
                <a:ext uri="{FF2B5EF4-FFF2-40B4-BE49-F238E27FC236}">
                  <a16:creationId xmlns:a16="http://schemas.microsoft.com/office/drawing/2014/main" id="{389869EF-6CFF-D248-B9DE-23434C503F66}"/>
                </a:ext>
              </a:extLst>
            </p:cNvPr>
            <p:cNvSpPr txBox="1"/>
            <p:nvPr/>
          </p:nvSpPr>
          <p:spPr>
            <a:xfrm>
              <a:off x="5518516" y="1928298"/>
              <a:ext cx="630085" cy="1812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sz="1000" kern="0" spc="0" dirty="0">
                  <a:latin typeface="Amazon Ember" panose="020B0603020204020204" pitchFamily="34" charset="0"/>
                  <a:ea typeface="Amazon Ember" panose="020B0603020204020204" pitchFamily="34" charset="0"/>
                  <a:cs typeface="Amazon Ember" panose="020B0603020204020204" pitchFamily="34" charset="0"/>
                </a:rPr>
                <a:t>T</a:t>
              </a:r>
              <a:r>
                <a:rPr lang="en-US" sz="1000" kern="0" spc="0" dirty="0">
                  <a:latin typeface="Amazon Ember" panose="020B0603020204020204" pitchFamily="34" charset="0"/>
                  <a:ea typeface="Amazon Ember" panose="020B0603020204020204" pitchFamily="34" charset="0"/>
                  <a:cs typeface="Amazon Ember" panose="020B0603020204020204" pitchFamily="34" charset="0"/>
                </a:rPr>
                <a:t>ranscribe</a:t>
              </a:r>
              <a:endParaRPr sz="1000" kern="0" spc="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ranslate">
              <a:extLst>
                <a:ext uri="{FF2B5EF4-FFF2-40B4-BE49-F238E27FC236}">
                  <a16:creationId xmlns:a16="http://schemas.microsoft.com/office/drawing/2014/main" id="{67FE2392-2653-1846-8990-DC7E4EC5EFA2}"/>
                </a:ext>
              </a:extLst>
            </p:cNvPr>
            <p:cNvSpPr txBox="1"/>
            <p:nvPr/>
          </p:nvSpPr>
          <p:spPr>
            <a:xfrm>
              <a:off x="6659097" y="1928298"/>
              <a:ext cx="569170" cy="1812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sz="1000" kern="0" spc="0" dirty="0">
                  <a:latin typeface="Amazon Ember" panose="020B0603020204020204" pitchFamily="34" charset="0"/>
                  <a:ea typeface="Amazon Ember" panose="020B0603020204020204" pitchFamily="34" charset="0"/>
                  <a:cs typeface="Amazon Ember" panose="020B0603020204020204" pitchFamily="34" charset="0"/>
                </a:rPr>
                <a:t>T</a:t>
              </a:r>
              <a:r>
                <a:rPr lang="en-US" sz="1000" kern="0" spc="0" dirty="0">
                  <a:latin typeface="Amazon Ember" panose="020B0603020204020204" pitchFamily="34" charset="0"/>
                  <a:ea typeface="Amazon Ember" panose="020B0603020204020204" pitchFamily="34" charset="0"/>
                  <a:cs typeface="Amazon Ember" panose="020B0603020204020204" pitchFamily="34" charset="0"/>
                </a:rPr>
                <a:t>ranslate</a:t>
              </a:r>
              <a:endParaRPr sz="1000" kern="0" spc="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Comprehend">
              <a:extLst>
                <a:ext uri="{FF2B5EF4-FFF2-40B4-BE49-F238E27FC236}">
                  <a16:creationId xmlns:a16="http://schemas.microsoft.com/office/drawing/2014/main" id="{AAB9DB8A-655A-554B-BEBF-4880E3DC3C91}"/>
                </a:ext>
              </a:extLst>
            </p:cNvPr>
            <p:cNvSpPr txBox="1"/>
            <p:nvPr/>
          </p:nvSpPr>
          <p:spPr>
            <a:xfrm>
              <a:off x="7511117" y="1928298"/>
              <a:ext cx="777561" cy="1812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en-US" sz="1000" kern="0" spc="0" dirty="0">
                  <a:latin typeface="Amazon Ember" panose="020B0603020204020204" pitchFamily="34" charset="0"/>
                  <a:ea typeface="Amazon Ember" panose="020B0603020204020204" pitchFamily="34" charset="0"/>
                  <a:cs typeface="Amazon Ember" panose="020B0603020204020204" pitchFamily="34" charset="0"/>
                </a:rPr>
                <a:t>Comprehend</a:t>
              </a:r>
              <a:endParaRPr sz="1000" kern="0" spc="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Lex">
              <a:extLst>
                <a:ext uri="{FF2B5EF4-FFF2-40B4-BE49-F238E27FC236}">
                  <a16:creationId xmlns:a16="http://schemas.microsoft.com/office/drawing/2014/main" id="{6DDC87C3-86B1-DA47-B79F-7E885F538E66}"/>
                </a:ext>
              </a:extLst>
            </p:cNvPr>
            <p:cNvSpPr txBox="1"/>
            <p:nvPr/>
          </p:nvSpPr>
          <p:spPr>
            <a:xfrm>
              <a:off x="8846792" y="1928298"/>
              <a:ext cx="222922" cy="1812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sz="1000" kern="0" spc="0" dirty="0">
                  <a:latin typeface="Amazon Ember" panose="020B0603020204020204" pitchFamily="34" charset="0"/>
                  <a:ea typeface="Amazon Ember" panose="020B0603020204020204" pitchFamily="34" charset="0"/>
                  <a:cs typeface="Amazon Ember" panose="020B0603020204020204" pitchFamily="34" charset="0"/>
                </a:rPr>
                <a:t>L</a:t>
              </a:r>
              <a:r>
                <a:rPr lang="en-US" sz="1000" kern="0" spc="0" dirty="0">
                  <a:latin typeface="Amazon Ember" panose="020B0603020204020204" pitchFamily="34" charset="0"/>
                  <a:ea typeface="Amazon Ember" panose="020B0603020204020204" pitchFamily="34" charset="0"/>
                  <a:cs typeface="Amazon Ember" panose="020B0603020204020204" pitchFamily="34" charset="0"/>
                </a:rPr>
                <a:t>ex</a:t>
              </a:r>
              <a:endParaRPr sz="1000" kern="0" spc="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ekognition">
              <a:extLst>
                <a:ext uri="{FF2B5EF4-FFF2-40B4-BE49-F238E27FC236}">
                  <a16:creationId xmlns:a16="http://schemas.microsoft.com/office/drawing/2014/main" id="{A57ACCED-95CB-5C41-A1D9-CD48FA6402E8}"/>
                </a:ext>
              </a:extLst>
            </p:cNvPr>
            <p:cNvSpPr txBox="1"/>
            <p:nvPr/>
          </p:nvSpPr>
          <p:spPr>
            <a:xfrm>
              <a:off x="3220726" y="1928796"/>
              <a:ext cx="726265" cy="3351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sz="1000" kern="0" spc="0" dirty="0">
                  <a:latin typeface="Amazon Ember" panose="020B0603020204020204" pitchFamily="34" charset="0"/>
                  <a:ea typeface="Amazon Ember" panose="020B0603020204020204" pitchFamily="34" charset="0"/>
                  <a:cs typeface="Amazon Ember" panose="020B0603020204020204" pitchFamily="34" charset="0"/>
                </a:rPr>
                <a:t>R</a:t>
              </a:r>
              <a:r>
                <a:rPr lang="en-US" sz="1000" kern="0" spc="0" dirty="0">
                  <a:latin typeface="Amazon Ember" panose="020B0603020204020204" pitchFamily="34" charset="0"/>
                  <a:ea typeface="Amazon Ember" panose="020B0603020204020204" pitchFamily="34" charset="0"/>
                  <a:cs typeface="Amazon Ember" panose="020B0603020204020204" pitchFamily="34" charset="0"/>
                </a:rPr>
                <a:t>ekognition</a:t>
              </a:r>
            </a:p>
            <a:p>
              <a:pPr defTabSz="783437" hangingPunct="0"/>
              <a:r>
                <a:rPr lang="en-US" sz="1000" kern="0" spc="0" dirty="0">
                  <a:latin typeface="Amazon Ember" panose="020B0603020204020204" pitchFamily="34" charset="0"/>
                  <a:ea typeface="Amazon Ember" panose="020B0603020204020204" pitchFamily="34" charset="0"/>
                  <a:cs typeface="Amazon Ember" panose="020B0603020204020204" pitchFamily="34" charset="0"/>
                </a:rPr>
                <a:t>Video</a:t>
              </a:r>
            </a:p>
          </p:txBody>
        </p:sp>
        <p:sp>
          <p:nvSpPr>
            <p:cNvPr id="27" name="Rekognition">
              <a:extLst>
                <a:ext uri="{FF2B5EF4-FFF2-40B4-BE49-F238E27FC236}">
                  <a16:creationId xmlns:a16="http://schemas.microsoft.com/office/drawing/2014/main" id="{4DA0F896-D4D8-4A4B-9D1F-BD93238B0E9D}"/>
                </a:ext>
              </a:extLst>
            </p:cNvPr>
            <p:cNvSpPr txBox="1"/>
            <p:nvPr/>
          </p:nvSpPr>
          <p:spPr>
            <a:xfrm>
              <a:off x="2999793" y="1199630"/>
              <a:ext cx="357958" cy="2120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zh-CN" altLang="en-US" sz="1200" kern="0" spc="89" dirty="0">
                  <a:latin typeface="+mn-ea"/>
                  <a:ea typeface="+mn-ea"/>
                  <a:cs typeface="Amazon Ember" panose="020B0603020204020204" pitchFamily="34" charset="0"/>
                </a:rPr>
                <a:t>视觉</a:t>
              </a:r>
              <a:endParaRPr sz="1200" kern="0" spc="89" dirty="0">
                <a:latin typeface="+mn-ea"/>
                <a:ea typeface="+mn-ea"/>
                <a:cs typeface="Amazon Ember" panose="020B0603020204020204" pitchFamily="34" charset="0"/>
              </a:endParaRPr>
            </a:p>
          </p:txBody>
        </p:sp>
        <p:sp>
          <p:nvSpPr>
            <p:cNvPr id="28" name="Rekognition">
              <a:extLst>
                <a:ext uri="{FF2B5EF4-FFF2-40B4-BE49-F238E27FC236}">
                  <a16:creationId xmlns:a16="http://schemas.microsoft.com/office/drawing/2014/main" id="{4153E203-B0D0-5A49-9902-951917F2722F}"/>
                </a:ext>
              </a:extLst>
            </p:cNvPr>
            <p:cNvSpPr txBox="1"/>
            <p:nvPr/>
          </p:nvSpPr>
          <p:spPr>
            <a:xfrm>
              <a:off x="5300476" y="1199630"/>
              <a:ext cx="367961" cy="2120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zh-CN" altLang="en-US" sz="1200" kern="0" spc="89" dirty="0">
                  <a:latin typeface="+mn-ea"/>
                  <a:ea typeface="+mn-ea"/>
                  <a:cs typeface="Amazon Ember" panose="020B0603020204020204" pitchFamily="34" charset="0"/>
                </a:rPr>
                <a:t>语音</a:t>
              </a:r>
              <a:endParaRPr sz="1200" kern="0" spc="89" dirty="0">
                <a:latin typeface="+mn-ea"/>
                <a:ea typeface="+mn-ea"/>
                <a:cs typeface="Amazon Ember" panose="020B0603020204020204" pitchFamily="34" charset="0"/>
              </a:endParaRPr>
            </a:p>
          </p:txBody>
        </p:sp>
        <p:sp>
          <p:nvSpPr>
            <p:cNvPr id="29" name="Rekognition">
              <a:extLst>
                <a:ext uri="{FF2B5EF4-FFF2-40B4-BE49-F238E27FC236}">
                  <a16:creationId xmlns:a16="http://schemas.microsoft.com/office/drawing/2014/main" id="{943E18FA-FFCF-7140-A8AB-F7A46E462287}"/>
                </a:ext>
              </a:extLst>
            </p:cNvPr>
            <p:cNvSpPr txBox="1"/>
            <p:nvPr/>
          </p:nvSpPr>
          <p:spPr>
            <a:xfrm>
              <a:off x="7226986" y="1199630"/>
              <a:ext cx="357958" cy="2120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zh-CN" altLang="en-US" sz="1200" kern="0" spc="89" dirty="0">
                  <a:latin typeface="+mn-ea"/>
                  <a:ea typeface="+mn-ea"/>
                  <a:cs typeface="Amazon Ember" panose="020B0603020204020204" pitchFamily="34" charset="0"/>
                </a:rPr>
                <a:t>语言</a:t>
              </a:r>
              <a:endParaRPr sz="1200" kern="0" spc="89" dirty="0">
                <a:latin typeface="+mn-ea"/>
                <a:ea typeface="+mn-ea"/>
                <a:cs typeface="Amazon Ember" panose="020B0603020204020204" pitchFamily="34" charset="0"/>
              </a:endParaRPr>
            </a:p>
          </p:txBody>
        </p:sp>
        <p:sp>
          <p:nvSpPr>
            <p:cNvPr id="30" name="Rekognition">
              <a:extLst>
                <a:ext uri="{FF2B5EF4-FFF2-40B4-BE49-F238E27FC236}">
                  <a16:creationId xmlns:a16="http://schemas.microsoft.com/office/drawing/2014/main" id="{C968B0B0-CC55-264A-9144-5ABB6E897EB9}"/>
                </a:ext>
              </a:extLst>
            </p:cNvPr>
            <p:cNvSpPr txBox="1"/>
            <p:nvPr/>
          </p:nvSpPr>
          <p:spPr>
            <a:xfrm>
              <a:off x="8514440" y="1199630"/>
              <a:ext cx="853863" cy="2120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zh-CN" altLang="en-US" sz="1200" kern="0" spc="89" dirty="0">
                  <a:latin typeface="Amazon Ember" panose="020B0603020204020204" pitchFamily="34" charset="0"/>
                  <a:ea typeface="Amazon Ember" panose="020B0603020204020204" pitchFamily="34" charset="0"/>
                  <a:cs typeface="Amazon Ember" panose="020B0603020204020204" pitchFamily="34" charset="0"/>
                </a:rPr>
                <a:t>聊天机器人</a:t>
              </a:r>
              <a:endParaRPr sz="1200" kern="0" spc="89"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1" name="Graphic 2">
              <a:extLst>
                <a:ext uri="{FF2B5EF4-FFF2-40B4-BE49-F238E27FC236}">
                  <a16:creationId xmlns:a16="http://schemas.microsoft.com/office/drawing/2014/main" id="{6173FBD3-1E9E-3947-B773-4120EAA99B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7122" y="1507237"/>
              <a:ext cx="347527" cy="347527"/>
            </a:xfrm>
            <a:prstGeom prst="rect">
              <a:avLst/>
            </a:prstGeom>
          </p:spPr>
        </p:pic>
        <p:pic>
          <p:nvPicPr>
            <p:cNvPr id="32" name="Graphic 3">
              <a:extLst>
                <a:ext uri="{FF2B5EF4-FFF2-40B4-BE49-F238E27FC236}">
                  <a16:creationId xmlns:a16="http://schemas.microsoft.com/office/drawing/2014/main" id="{C7A656CB-B5F2-7E42-A780-474C40708F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95056" y="1520461"/>
              <a:ext cx="318507" cy="318507"/>
            </a:xfrm>
            <a:prstGeom prst="rect">
              <a:avLst/>
            </a:prstGeom>
          </p:spPr>
        </p:pic>
        <p:pic>
          <p:nvPicPr>
            <p:cNvPr id="33" name="Graphic 16">
              <a:extLst>
                <a:ext uri="{FF2B5EF4-FFF2-40B4-BE49-F238E27FC236}">
                  <a16:creationId xmlns:a16="http://schemas.microsoft.com/office/drawing/2014/main" id="{BE8E149D-719C-9143-A95A-AD243201B5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5703" y="1516084"/>
              <a:ext cx="318508" cy="318508"/>
            </a:xfrm>
            <a:prstGeom prst="rect">
              <a:avLst/>
            </a:prstGeom>
          </p:spPr>
        </p:pic>
        <p:pic>
          <p:nvPicPr>
            <p:cNvPr id="34" name="Graphic 43">
              <a:extLst>
                <a:ext uri="{FF2B5EF4-FFF2-40B4-BE49-F238E27FC236}">
                  <a16:creationId xmlns:a16="http://schemas.microsoft.com/office/drawing/2014/main" id="{823DDEDF-3387-6C49-8AE2-09EC90AF19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6891" y="1520959"/>
              <a:ext cx="337082" cy="337082"/>
            </a:xfrm>
            <a:prstGeom prst="rect">
              <a:avLst/>
            </a:prstGeom>
          </p:spPr>
        </p:pic>
        <p:pic>
          <p:nvPicPr>
            <p:cNvPr id="35" name="Graphic 46">
              <a:extLst>
                <a:ext uri="{FF2B5EF4-FFF2-40B4-BE49-F238E27FC236}">
                  <a16:creationId xmlns:a16="http://schemas.microsoft.com/office/drawing/2014/main" id="{8FD252FD-1DF2-6441-B6EF-DBB08ECE766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6993" y="1520459"/>
              <a:ext cx="318509" cy="318509"/>
            </a:xfrm>
            <a:prstGeom prst="rect">
              <a:avLst/>
            </a:prstGeom>
          </p:spPr>
        </p:pic>
        <p:pic>
          <p:nvPicPr>
            <p:cNvPr id="36" name="Graphic 47">
              <a:extLst>
                <a:ext uri="{FF2B5EF4-FFF2-40B4-BE49-F238E27FC236}">
                  <a16:creationId xmlns:a16="http://schemas.microsoft.com/office/drawing/2014/main" id="{DCAE9838-7C5F-3A45-AF02-A7D02A9298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15575" y="1511430"/>
              <a:ext cx="275365" cy="305962"/>
            </a:xfrm>
            <a:prstGeom prst="rect">
              <a:avLst/>
            </a:prstGeom>
          </p:spPr>
        </p:pic>
        <p:pic>
          <p:nvPicPr>
            <p:cNvPr id="40" name="Graphic 48">
              <a:extLst>
                <a:ext uri="{FF2B5EF4-FFF2-40B4-BE49-F238E27FC236}">
                  <a16:creationId xmlns:a16="http://schemas.microsoft.com/office/drawing/2014/main" id="{ED5D4131-BB48-3848-9951-A75AD04376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41074" y="1507237"/>
              <a:ext cx="317643" cy="317643"/>
            </a:xfrm>
            <a:prstGeom prst="rect">
              <a:avLst/>
            </a:prstGeom>
          </p:spPr>
        </p:pic>
        <p:sp>
          <p:nvSpPr>
            <p:cNvPr id="42" name="Discovery &amp;…">
              <a:extLst>
                <a:ext uri="{FF2B5EF4-FFF2-40B4-BE49-F238E27FC236}">
                  <a16:creationId xmlns:a16="http://schemas.microsoft.com/office/drawing/2014/main" id="{1DDA010F-01E9-7140-BA5A-C04FE11BB070}"/>
                </a:ext>
              </a:extLst>
            </p:cNvPr>
            <p:cNvSpPr txBox="1"/>
            <p:nvPr/>
          </p:nvSpPr>
          <p:spPr>
            <a:xfrm>
              <a:off x="3276445" y="2834433"/>
              <a:ext cx="1907287" cy="3921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1289" tIns="11289" rIns="11289" bIns="11289" numCol="1" anchor="ctr">
              <a:spAutoFit/>
            </a:bodyPr>
            <a:lstStyle>
              <a:lvl1pPr>
                <a:defRPr sz="3500" b="1" spc="450">
                  <a:solidFill>
                    <a:srgbClr val="FFFFFF"/>
                  </a:solidFill>
                  <a:latin typeface="Amazon Ember"/>
                  <a:ea typeface="Amazon Ember"/>
                  <a:cs typeface="Amazon Ember"/>
                  <a:sym typeface="Amazon Ember"/>
                </a:defRPr>
              </a:lvl1pPr>
            </a:lstStyle>
            <a:p>
              <a:pPr lvl="0" defTabSz="783437" hangingPunct="0">
                <a:defRPr/>
              </a:pPr>
              <a:r>
                <a:rPr lang="en-US" sz="1200" b="0" kern="0" spc="222" dirty="0">
                  <a:latin typeface="Amazon Ember" panose="020B0603020204020204" pitchFamily="34" charset="0"/>
                  <a:ea typeface="Amazon Ember" panose="020B0603020204020204" pitchFamily="34" charset="0"/>
                  <a:cs typeface="Amazon Ember" panose="020B0603020204020204" pitchFamily="34" charset="0"/>
                </a:rPr>
                <a:t>Amazon </a:t>
              </a:r>
              <a:br>
                <a:rPr lang="en-US" sz="1200" b="0" kern="0" spc="222" dirty="0">
                  <a:latin typeface="Amazon Ember" panose="020B0603020204020204" pitchFamily="34" charset="0"/>
                  <a:ea typeface="Amazon Ember" panose="020B0603020204020204" pitchFamily="34" charset="0"/>
                  <a:cs typeface="Amazon Ember" panose="020B0603020204020204" pitchFamily="34" charset="0"/>
                </a:rPr>
              </a:br>
              <a:r>
                <a:rPr lang="en-US" sz="1200" b="0" kern="0" spc="222" dirty="0">
                  <a:latin typeface="Amazon Ember" panose="020B0603020204020204" pitchFamily="34" charset="0"/>
                  <a:ea typeface="Amazon Ember" panose="020B0603020204020204" pitchFamily="34" charset="0"/>
                  <a:cs typeface="Amazon Ember" panose="020B0603020204020204" pitchFamily="34" charset="0"/>
                </a:rPr>
                <a:t>SageMaker</a:t>
              </a:r>
            </a:p>
          </p:txBody>
        </p:sp>
        <p:pic>
          <p:nvPicPr>
            <p:cNvPr id="43" name="Graphic 1">
              <a:extLst>
                <a:ext uri="{FF2B5EF4-FFF2-40B4-BE49-F238E27FC236}">
                  <a16:creationId xmlns:a16="http://schemas.microsoft.com/office/drawing/2014/main" id="{ED652D39-D7BA-4548-9184-F3A9B1BDE61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67938" y="2855881"/>
              <a:ext cx="306991" cy="313131"/>
            </a:xfrm>
            <a:prstGeom prst="rect">
              <a:avLst/>
            </a:prstGeom>
          </p:spPr>
        </p:pic>
        <p:sp>
          <p:nvSpPr>
            <p:cNvPr id="44" name="Transcribe">
              <a:extLst>
                <a:ext uri="{FF2B5EF4-FFF2-40B4-BE49-F238E27FC236}">
                  <a16:creationId xmlns:a16="http://schemas.microsoft.com/office/drawing/2014/main" id="{B431E16C-FAE3-5C4F-9542-29F20B1F0E48}"/>
                </a:ext>
              </a:extLst>
            </p:cNvPr>
            <p:cNvSpPr txBox="1"/>
            <p:nvPr/>
          </p:nvSpPr>
          <p:spPr>
            <a:xfrm>
              <a:off x="3343306" y="3399664"/>
              <a:ext cx="473885" cy="2284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99" hangingPunct="0"/>
              <a:r>
                <a:rPr lang="zh-CN" altLang="en-US" sz="1200" kern="0" spc="477" dirty="0">
                  <a:latin typeface="+mn-ea"/>
                  <a:ea typeface="+mn-ea"/>
                  <a:cs typeface="Amazon Ember" panose="020B0603020204020204" pitchFamily="34" charset="0"/>
                </a:rPr>
                <a:t>构建</a:t>
              </a:r>
              <a:endParaRPr sz="1200" kern="0" spc="477" dirty="0">
                <a:latin typeface="+mn-ea"/>
                <a:ea typeface="+mn-ea"/>
                <a:cs typeface="Amazon Ember" panose="020B0603020204020204" pitchFamily="34" charset="0"/>
              </a:endParaRPr>
            </a:p>
          </p:txBody>
        </p:sp>
        <p:cxnSp>
          <p:nvCxnSpPr>
            <p:cNvPr id="45" name="Straight Connector 44">
              <a:extLst>
                <a:ext uri="{FF2B5EF4-FFF2-40B4-BE49-F238E27FC236}">
                  <a16:creationId xmlns:a16="http://schemas.microsoft.com/office/drawing/2014/main" id="{12E6DC60-FAEF-E347-8C78-65AC2EBD1B15}"/>
                </a:ext>
              </a:extLst>
            </p:cNvPr>
            <p:cNvCxnSpPr>
              <a:cxnSpLocks/>
            </p:cNvCxnSpPr>
            <p:nvPr/>
          </p:nvCxnSpPr>
          <p:spPr>
            <a:xfrm>
              <a:off x="2748194" y="3313113"/>
              <a:ext cx="7848388"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46" name="Transcribe">
              <a:extLst>
                <a:ext uri="{FF2B5EF4-FFF2-40B4-BE49-F238E27FC236}">
                  <a16:creationId xmlns:a16="http://schemas.microsoft.com/office/drawing/2014/main" id="{1100AAF6-6B89-BB4E-B01A-39B4A4BDE0A8}"/>
                </a:ext>
              </a:extLst>
            </p:cNvPr>
            <p:cNvSpPr txBox="1"/>
            <p:nvPr/>
          </p:nvSpPr>
          <p:spPr>
            <a:xfrm>
              <a:off x="6313699" y="3375263"/>
              <a:ext cx="473886" cy="2284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99" hangingPunct="0"/>
              <a:r>
                <a:rPr lang="zh-CN" altLang="en-US" sz="1200" kern="0" spc="477" dirty="0">
                  <a:latin typeface="+mn-ea"/>
                  <a:ea typeface="+mn-ea"/>
                  <a:cs typeface="Amazon Ember" panose="020B0603020204020204" pitchFamily="34" charset="0"/>
                </a:rPr>
                <a:t>训练</a:t>
              </a:r>
              <a:endParaRPr sz="1200" kern="0" spc="477" dirty="0">
                <a:latin typeface="+mn-ea"/>
                <a:ea typeface="+mn-ea"/>
                <a:cs typeface="Amazon Ember" panose="020B0603020204020204" pitchFamily="34" charset="0"/>
              </a:endParaRPr>
            </a:p>
          </p:txBody>
        </p:sp>
        <p:sp>
          <p:nvSpPr>
            <p:cNvPr id="47" name="Lex">
              <a:extLst>
                <a:ext uri="{FF2B5EF4-FFF2-40B4-BE49-F238E27FC236}">
                  <a16:creationId xmlns:a16="http://schemas.microsoft.com/office/drawing/2014/main" id="{05BF6DBD-C63A-D442-996E-207558E43894}"/>
                </a:ext>
              </a:extLst>
            </p:cNvPr>
            <p:cNvSpPr txBox="1"/>
            <p:nvPr/>
          </p:nvSpPr>
          <p:spPr>
            <a:xfrm>
              <a:off x="9657051" y="1922234"/>
              <a:ext cx="516271" cy="1812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en-US" sz="1000" kern="0" spc="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Forecast</a:t>
              </a:r>
              <a:endParaRPr sz="1000" kern="0" spc="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Rekognition">
              <a:extLst>
                <a:ext uri="{FF2B5EF4-FFF2-40B4-BE49-F238E27FC236}">
                  <a16:creationId xmlns:a16="http://schemas.microsoft.com/office/drawing/2014/main" id="{7148F24E-5960-8F46-891D-0D48E34D321F}"/>
                </a:ext>
              </a:extLst>
            </p:cNvPr>
            <p:cNvSpPr txBox="1"/>
            <p:nvPr/>
          </p:nvSpPr>
          <p:spPr>
            <a:xfrm>
              <a:off x="9740890" y="1199630"/>
              <a:ext cx="357958" cy="2120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zh-CN" altLang="en-US" sz="1200" kern="0" spc="89" dirty="0">
                  <a:latin typeface="+mn-ea"/>
                  <a:ea typeface="+mn-ea"/>
                  <a:cs typeface="Amazon Ember" panose="020B0603020204020204" pitchFamily="34" charset="0"/>
                </a:rPr>
                <a:t>预测</a:t>
              </a:r>
              <a:endParaRPr sz="1200" kern="0" spc="89" dirty="0">
                <a:latin typeface="+mn-ea"/>
                <a:ea typeface="+mn-ea"/>
                <a:cs typeface="Amazon Ember" panose="020B0603020204020204" pitchFamily="34" charset="0"/>
              </a:endParaRPr>
            </a:p>
          </p:txBody>
        </p:sp>
        <p:sp>
          <p:nvSpPr>
            <p:cNvPr id="49" name="Transcribe">
              <a:extLst>
                <a:ext uri="{FF2B5EF4-FFF2-40B4-BE49-F238E27FC236}">
                  <a16:creationId xmlns:a16="http://schemas.microsoft.com/office/drawing/2014/main" id="{3592C5D5-678E-3149-8D90-12D10086E3F1}"/>
                </a:ext>
              </a:extLst>
            </p:cNvPr>
            <p:cNvSpPr txBox="1"/>
            <p:nvPr/>
          </p:nvSpPr>
          <p:spPr>
            <a:xfrm>
              <a:off x="9156591" y="3404792"/>
              <a:ext cx="473885" cy="2284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99" hangingPunct="0"/>
              <a:r>
                <a:rPr lang="zh-CN" altLang="en-US" sz="1200" kern="0" spc="477" dirty="0">
                  <a:latin typeface="+mn-ea"/>
                  <a:ea typeface="+mn-ea"/>
                  <a:cs typeface="Amazon Ember" panose="020B0603020204020204" pitchFamily="34" charset="0"/>
                </a:rPr>
                <a:t>部署</a:t>
              </a:r>
              <a:endParaRPr sz="1200" kern="0" spc="477" dirty="0">
                <a:latin typeface="+mn-ea"/>
                <a:ea typeface="+mn-ea"/>
                <a:cs typeface="Amazon Ember" panose="020B0603020204020204" pitchFamily="34" charset="0"/>
              </a:endParaRPr>
            </a:p>
          </p:txBody>
        </p:sp>
        <p:sp>
          <p:nvSpPr>
            <p:cNvPr id="50" name="Rekognition">
              <a:extLst>
                <a:ext uri="{FF2B5EF4-FFF2-40B4-BE49-F238E27FC236}">
                  <a16:creationId xmlns:a16="http://schemas.microsoft.com/office/drawing/2014/main" id="{CE590892-EB2D-7940-B62A-371A76A3D6BF}"/>
                </a:ext>
              </a:extLst>
            </p:cNvPr>
            <p:cNvSpPr txBox="1"/>
            <p:nvPr/>
          </p:nvSpPr>
          <p:spPr>
            <a:xfrm>
              <a:off x="2815815" y="3613600"/>
              <a:ext cx="1512825" cy="1812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zh-CN" altLang="en-US" sz="1000" kern="0" spc="89" dirty="0">
                  <a:latin typeface="+mn-ea"/>
                  <a:ea typeface="+mn-ea"/>
                  <a:cs typeface="Amazon Ember" panose="020B0603020204020204" pitchFamily="34" charset="0"/>
                </a:rPr>
                <a:t>预置的算法和</a:t>
              </a:r>
              <a:r>
                <a:rPr lang="en-US" sz="1000" kern="0" spc="89" dirty="0">
                  <a:latin typeface="+mn-ea"/>
                  <a:ea typeface="+mn-ea"/>
                  <a:cs typeface="Amazon Ember" panose="020B0603020204020204" pitchFamily="34" charset="0"/>
                </a:rPr>
                <a:t>notebook</a:t>
              </a:r>
              <a:endParaRPr sz="1000" kern="0" spc="89" dirty="0">
                <a:latin typeface="+mn-ea"/>
                <a:ea typeface="+mn-ea"/>
                <a:cs typeface="Amazon Ember" panose="020B0603020204020204" pitchFamily="34" charset="0"/>
              </a:endParaRPr>
            </a:p>
          </p:txBody>
        </p:sp>
        <p:sp>
          <p:nvSpPr>
            <p:cNvPr id="51" name="Rekognition">
              <a:extLst>
                <a:ext uri="{FF2B5EF4-FFF2-40B4-BE49-F238E27FC236}">
                  <a16:creationId xmlns:a16="http://schemas.microsoft.com/office/drawing/2014/main" id="{75B931B2-043E-704C-8949-B7BFC2603400}"/>
                </a:ext>
              </a:extLst>
            </p:cNvPr>
            <p:cNvSpPr txBox="1"/>
            <p:nvPr/>
          </p:nvSpPr>
          <p:spPr>
            <a:xfrm>
              <a:off x="3923453" y="3803520"/>
              <a:ext cx="27419" cy="3351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endParaRPr lang="en-US" sz="1000" kern="0" spc="298" dirty="0">
                <a:latin typeface="Amazon Ember" panose="020B0603020204020204" pitchFamily="34" charset="0"/>
                <a:ea typeface="Amazon Ember" panose="020B0603020204020204" pitchFamily="34" charset="0"/>
                <a:cs typeface="Amazon Ember" panose="020B0603020204020204" pitchFamily="34" charset="0"/>
              </a:endParaRPr>
            </a:p>
            <a:p>
              <a:pPr defTabSz="783437" hangingPunct="0"/>
              <a:endParaRPr sz="1000" kern="0" spc="298"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ekognition">
              <a:extLst>
                <a:ext uri="{FF2B5EF4-FFF2-40B4-BE49-F238E27FC236}">
                  <a16:creationId xmlns:a16="http://schemas.microsoft.com/office/drawing/2014/main" id="{B4DFEFB9-5428-1243-8DFD-D8C72B5AA465}"/>
                </a:ext>
              </a:extLst>
            </p:cNvPr>
            <p:cNvSpPr txBox="1"/>
            <p:nvPr/>
          </p:nvSpPr>
          <p:spPr>
            <a:xfrm>
              <a:off x="5858207" y="3635241"/>
              <a:ext cx="1284237" cy="1812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zh-CN" altLang="en-US" sz="1000" kern="0" spc="89" dirty="0">
                  <a:latin typeface="+mn-ea"/>
                  <a:ea typeface="+mn-ea"/>
                  <a:cs typeface="Amazon Ember" panose="020B0603020204020204" pitchFamily="34" charset="0"/>
                </a:rPr>
                <a:t>一键模型训练和调优</a:t>
              </a:r>
              <a:endParaRPr sz="1000" kern="0" spc="89" dirty="0">
                <a:latin typeface="+mn-ea"/>
                <a:ea typeface="+mn-ea"/>
                <a:cs typeface="Amazon Ember" panose="020B0603020204020204" pitchFamily="34" charset="0"/>
              </a:endParaRPr>
            </a:p>
          </p:txBody>
        </p:sp>
        <p:sp>
          <p:nvSpPr>
            <p:cNvPr id="53" name="Rekognition">
              <a:extLst>
                <a:ext uri="{FF2B5EF4-FFF2-40B4-BE49-F238E27FC236}">
                  <a16:creationId xmlns:a16="http://schemas.microsoft.com/office/drawing/2014/main" id="{B704B79E-A7FA-B947-BA55-B87CD0E83332}"/>
                </a:ext>
              </a:extLst>
            </p:cNvPr>
            <p:cNvSpPr txBox="1"/>
            <p:nvPr/>
          </p:nvSpPr>
          <p:spPr>
            <a:xfrm>
              <a:off x="8323339" y="3633225"/>
              <a:ext cx="2140387" cy="1812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zh-CN" altLang="en-US" sz="1000" kern="0" spc="89" dirty="0">
                  <a:latin typeface="+mn-ea"/>
                  <a:ea typeface="+mn-ea"/>
                  <a:cs typeface="Amazon Ember" panose="020B0603020204020204" pitchFamily="34" charset="0"/>
                </a:rPr>
                <a:t>一键部署</a:t>
              </a:r>
              <a:endParaRPr sz="1000" kern="0" spc="89" dirty="0">
                <a:latin typeface="+mn-ea"/>
                <a:ea typeface="+mn-ea"/>
                <a:cs typeface="Amazon Ember" panose="020B0603020204020204" pitchFamily="34" charset="0"/>
              </a:endParaRPr>
            </a:p>
          </p:txBody>
        </p:sp>
        <p:sp>
          <p:nvSpPr>
            <p:cNvPr id="54" name="Discovery &amp;…">
              <a:extLst>
                <a:ext uri="{FF2B5EF4-FFF2-40B4-BE49-F238E27FC236}">
                  <a16:creationId xmlns:a16="http://schemas.microsoft.com/office/drawing/2014/main" id="{A91954BA-7A9A-4B46-B2AE-E8FDA9F57D72}"/>
                </a:ext>
              </a:extLst>
            </p:cNvPr>
            <p:cNvSpPr txBox="1"/>
            <p:nvPr/>
          </p:nvSpPr>
          <p:spPr>
            <a:xfrm>
              <a:off x="182879" y="3079840"/>
              <a:ext cx="1533191" cy="3853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1289" tIns="11289" rIns="11289" bIns="11289" numCol="1" anchor="ctr">
              <a:spAutoFit/>
            </a:bodyPr>
            <a:lstStyle>
              <a:lvl1pPr algn="ctr">
                <a:lnSpc>
                  <a:spcPct val="150000"/>
                </a:lnSpc>
                <a:defRPr sz="4000" spc="450">
                  <a:solidFill>
                    <a:srgbClr val="FFFFFF"/>
                  </a:solidFill>
                  <a:latin typeface="Amazon Ember"/>
                  <a:ea typeface="Amazon Ember"/>
                  <a:cs typeface="Amazon Ember"/>
                  <a:sym typeface="Amazon Ember"/>
                </a:defRPr>
              </a:lvl1pPr>
            </a:lstStyle>
            <a:p>
              <a:pPr algn="l" defTabSz="783437" hangingPunct="0"/>
              <a:r>
                <a:rPr lang="en-US" sz="1400" kern="0" spc="222" dirty="0">
                  <a:solidFill>
                    <a:schemeClr val="accent1"/>
                  </a:solidFill>
                  <a:latin typeface="+mn-ea"/>
                  <a:ea typeface="+mn-ea"/>
                  <a:cs typeface="Amazon Ember" panose="020B0603020204020204" pitchFamily="34" charset="0"/>
                </a:rPr>
                <a:t>ML</a:t>
              </a:r>
              <a:r>
                <a:rPr sz="1400" kern="0" spc="222" dirty="0">
                  <a:solidFill>
                    <a:schemeClr val="accent1"/>
                  </a:solidFill>
                  <a:latin typeface="+mn-ea"/>
                  <a:ea typeface="+mn-ea"/>
                  <a:cs typeface="Amazon Ember" panose="020B0603020204020204" pitchFamily="34" charset="0"/>
                </a:rPr>
                <a:t> </a:t>
              </a:r>
              <a:r>
                <a:rPr lang="zh-CN" altLang="en-US" sz="1400" kern="0" spc="222" dirty="0">
                  <a:solidFill>
                    <a:schemeClr val="accent1"/>
                  </a:solidFill>
                  <a:latin typeface="+mn-ea"/>
                  <a:ea typeface="+mn-ea"/>
                  <a:cs typeface="Amazon Ember" panose="020B0603020204020204" pitchFamily="34" charset="0"/>
                </a:rPr>
                <a:t>服务</a:t>
              </a:r>
              <a:endParaRPr sz="1400" kern="0" spc="222" dirty="0">
                <a:solidFill>
                  <a:schemeClr val="accent1"/>
                </a:solidFill>
                <a:latin typeface="+mn-ea"/>
                <a:ea typeface="+mn-ea"/>
                <a:cs typeface="Amazon Ember" panose="020B0603020204020204" pitchFamily="34" charset="0"/>
              </a:endParaRPr>
            </a:p>
          </p:txBody>
        </p:sp>
        <p:grpSp>
          <p:nvGrpSpPr>
            <p:cNvPr id="56" name="Group 55">
              <a:extLst>
                <a:ext uri="{FF2B5EF4-FFF2-40B4-BE49-F238E27FC236}">
                  <a16:creationId xmlns:a16="http://schemas.microsoft.com/office/drawing/2014/main" id="{C8D5BE82-7ACB-834C-81A3-1A983F281308}"/>
                </a:ext>
              </a:extLst>
            </p:cNvPr>
            <p:cNvGrpSpPr/>
            <p:nvPr/>
          </p:nvGrpSpPr>
          <p:grpSpPr>
            <a:xfrm>
              <a:off x="4567394" y="4794826"/>
              <a:ext cx="853982" cy="535978"/>
              <a:chOff x="4567394" y="4794826"/>
              <a:chExt cx="853982" cy="535978"/>
            </a:xfrm>
          </p:grpSpPr>
          <p:pic>
            <p:nvPicPr>
              <p:cNvPr id="93" name="Picture 92">
                <a:extLst>
                  <a:ext uri="{FF2B5EF4-FFF2-40B4-BE49-F238E27FC236}">
                    <a16:creationId xmlns:a16="http://schemas.microsoft.com/office/drawing/2014/main" id="{3AB1CC11-948B-3A4C-A1B6-57C4D2C0825B}"/>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567394" y="4794826"/>
                <a:ext cx="853982" cy="286616"/>
              </a:xfrm>
              <a:prstGeom prst="rect">
                <a:avLst/>
              </a:prstGeom>
            </p:spPr>
          </p:pic>
          <p:pic>
            <p:nvPicPr>
              <p:cNvPr id="94" name="Picture 93">
                <a:extLst>
                  <a:ext uri="{FF2B5EF4-FFF2-40B4-BE49-F238E27FC236}">
                    <a16:creationId xmlns:a16="http://schemas.microsoft.com/office/drawing/2014/main" id="{AB5D81D0-7E52-2C4D-87BB-F64078BCCFE4}"/>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89527" y="5136587"/>
                <a:ext cx="609716" cy="194217"/>
              </a:xfrm>
              <a:prstGeom prst="rect">
                <a:avLst/>
              </a:prstGeom>
            </p:spPr>
          </p:pic>
        </p:grpSp>
        <p:sp>
          <p:nvSpPr>
            <p:cNvPr id="57" name="Rekognition">
              <a:extLst>
                <a:ext uri="{FF2B5EF4-FFF2-40B4-BE49-F238E27FC236}">
                  <a16:creationId xmlns:a16="http://schemas.microsoft.com/office/drawing/2014/main" id="{9BDFD4AF-B460-7B44-B761-4852262A4486}"/>
                </a:ext>
              </a:extLst>
            </p:cNvPr>
            <p:cNvSpPr txBox="1"/>
            <p:nvPr/>
          </p:nvSpPr>
          <p:spPr>
            <a:xfrm>
              <a:off x="3239308" y="4407843"/>
              <a:ext cx="387516" cy="2284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99" hangingPunct="0"/>
              <a:r>
                <a:rPr lang="zh-CN" altLang="en-US" sz="1200" kern="0" spc="142" dirty="0">
                  <a:latin typeface="+mn-ea"/>
                  <a:ea typeface="+mn-ea"/>
                  <a:cs typeface="Amazon Ember" panose="020B0603020204020204" pitchFamily="34" charset="0"/>
                </a:rPr>
                <a:t>框架</a:t>
              </a:r>
              <a:endParaRPr sz="1200" kern="0" spc="142" dirty="0">
                <a:latin typeface="+mn-ea"/>
                <a:ea typeface="+mn-ea"/>
                <a:cs typeface="Amazon Ember" panose="020B0603020204020204" pitchFamily="34" charset="0"/>
              </a:endParaRPr>
            </a:p>
          </p:txBody>
        </p:sp>
        <p:sp>
          <p:nvSpPr>
            <p:cNvPr id="58" name="Rekognition">
              <a:extLst>
                <a:ext uri="{FF2B5EF4-FFF2-40B4-BE49-F238E27FC236}">
                  <a16:creationId xmlns:a16="http://schemas.microsoft.com/office/drawing/2014/main" id="{EE264B7F-037E-9E48-B3BB-5A88D1384A26}"/>
                </a:ext>
              </a:extLst>
            </p:cNvPr>
            <p:cNvSpPr txBox="1"/>
            <p:nvPr/>
          </p:nvSpPr>
          <p:spPr>
            <a:xfrm>
              <a:off x="4867295" y="4407843"/>
              <a:ext cx="387964" cy="2284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99" hangingPunct="0"/>
              <a:r>
                <a:rPr lang="zh-CN" altLang="en-US" sz="1200" kern="0" spc="142" dirty="0">
                  <a:latin typeface="+mn-ea"/>
                  <a:ea typeface="+mn-ea"/>
                  <a:cs typeface="Amazon Ember" panose="020B0603020204020204" pitchFamily="34" charset="0"/>
                </a:rPr>
                <a:t>接口</a:t>
              </a:r>
              <a:endParaRPr sz="1200" kern="0" spc="142" dirty="0">
                <a:latin typeface="+mn-ea"/>
                <a:ea typeface="+mn-ea"/>
                <a:cs typeface="Amazon Ember" panose="020B0603020204020204" pitchFamily="34" charset="0"/>
              </a:endParaRPr>
            </a:p>
          </p:txBody>
        </p:sp>
        <p:sp>
          <p:nvSpPr>
            <p:cNvPr id="59" name="Rekognition">
              <a:extLst>
                <a:ext uri="{FF2B5EF4-FFF2-40B4-BE49-F238E27FC236}">
                  <a16:creationId xmlns:a16="http://schemas.microsoft.com/office/drawing/2014/main" id="{03CF59F0-9A1B-524C-8014-90F22F5073B8}"/>
                </a:ext>
              </a:extLst>
            </p:cNvPr>
            <p:cNvSpPr txBox="1"/>
            <p:nvPr/>
          </p:nvSpPr>
          <p:spPr>
            <a:xfrm>
              <a:off x="8421479" y="4407843"/>
              <a:ext cx="732162" cy="2284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99" hangingPunct="0"/>
              <a:r>
                <a:rPr lang="zh-CN" altLang="en-US" sz="1200" kern="0" spc="142" dirty="0">
                  <a:latin typeface="+mn-ea"/>
                  <a:ea typeface="+mn-ea"/>
                  <a:cs typeface="Amazon Ember" panose="020B0603020204020204" pitchFamily="34" charset="0"/>
                </a:rPr>
                <a:t>基础架构</a:t>
              </a:r>
              <a:endParaRPr sz="1200" kern="0" spc="142" dirty="0">
                <a:latin typeface="+mn-ea"/>
                <a:ea typeface="+mn-ea"/>
                <a:cs typeface="Amazon Ember" panose="020B0603020204020204" pitchFamily="34" charset="0"/>
              </a:endParaRPr>
            </a:p>
          </p:txBody>
        </p:sp>
        <p:sp>
          <p:nvSpPr>
            <p:cNvPr id="60" name="Translate">
              <a:extLst>
                <a:ext uri="{FF2B5EF4-FFF2-40B4-BE49-F238E27FC236}">
                  <a16:creationId xmlns:a16="http://schemas.microsoft.com/office/drawing/2014/main" id="{A2D29527-9D8C-6647-B3C5-14BDE7D23AF5}"/>
                </a:ext>
              </a:extLst>
            </p:cNvPr>
            <p:cNvSpPr txBox="1"/>
            <p:nvPr/>
          </p:nvSpPr>
          <p:spPr>
            <a:xfrm>
              <a:off x="6321217" y="5276826"/>
              <a:ext cx="489402" cy="3515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99" hangingPunct="0"/>
              <a:r>
                <a:rPr lang="en-US" sz="1000" kern="0" spc="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 P3 </a:t>
              </a:r>
              <a:br>
                <a:rPr lang="en-US" sz="1000" kern="0" spc="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kern="0" spc="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&amp; </a:t>
              </a:r>
              <a:r>
                <a:rPr lang="en-US" sz="1000" kern="0" spc="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P3dn</a:t>
              </a:r>
              <a:endParaRPr sz="1000" kern="0" spc="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ranslate">
              <a:extLst>
                <a:ext uri="{FF2B5EF4-FFF2-40B4-BE49-F238E27FC236}">
                  <a16:creationId xmlns:a16="http://schemas.microsoft.com/office/drawing/2014/main" id="{46D53406-1653-C84A-A247-1BE0BDCC7C03}"/>
                </a:ext>
              </a:extLst>
            </p:cNvPr>
            <p:cNvSpPr txBox="1"/>
            <p:nvPr/>
          </p:nvSpPr>
          <p:spPr>
            <a:xfrm>
              <a:off x="7237645" y="5276826"/>
              <a:ext cx="457342" cy="197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99" hangingPunct="0"/>
              <a:r>
                <a:rPr lang="en-US" sz="1000" kern="0" spc="0" dirty="0">
                  <a:latin typeface="Amazon Ember" panose="020B0603020204020204" pitchFamily="34" charset="0"/>
                  <a:ea typeface="Amazon Ember" panose="020B0603020204020204" pitchFamily="34" charset="0"/>
                  <a:cs typeface="Amazon Ember" panose="020B0603020204020204" pitchFamily="34" charset="0"/>
                </a:rPr>
                <a:t>EC2 C5</a:t>
              </a:r>
              <a:endParaRPr sz="1000" kern="0" spc="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Translate">
              <a:extLst>
                <a:ext uri="{FF2B5EF4-FFF2-40B4-BE49-F238E27FC236}">
                  <a16:creationId xmlns:a16="http://schemas.microsoft.com/office/drawing/2014/main" id="{477187C2-E221-4443-8879-C240A4B40B17}"/>
                </a:ext>
              </a:extLst>
            </p:cNvPr>
            <p:cNvSpPr txBox="1"/>
            <p:nvPr/>
          </p:nvSpPr>
          <p:spPr>
            <a:xfrm>
              <a:off x="8124961" y="5276826"/>
              <a:ext cx="414060" cy="197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99" hangingPunct="0"/>
              <a:r>
                <a:rPr lang="en-US" sz="1000" kern="0" spc="0" dirty="0">
                  <a:latin typeface="Amazon Ember" panose="020B0603020204020204" pitchFamily="34" charset="0"/>
                  <a:ea typeface="Amazon Ember" panose="020B0603020204020204" pitchFamily="34" charset="0"/>
                  <a:cs typeface="Amazon Ember" panose="020B0603020204020204" pitchFamily="34" charset="0"/>
                </a:rPr>
                <a:t>FPGAs</a:t>
              </a:r>
              <a:endParaRPr sz="1000" kern="0" spc="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ranslate">
              <a:extLst>
                <a:ext uri="{FF2B5EF4-FFF2-40B4-BE49-F238E27FC236}">
                  <a16:creationId xmlns:a16="http://schemas.microsoft.com/office/drawing/2014/main" id="{D53E783A-B845-214A-9200-67CF6F1ECE25}"/>
                </a:ext>
              </a:extLst>
            </p:cNvPr>
            <p:cNvSpPr txBox="1"/>
            <p:nvPr/>
          </p:nvSpPr>
          <p:spPr>
            <a:xfrm>
              <a:off x="9090707" y="5276826"/>
              <a:ext cx="691380" cy="197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lvl="0" defTabSz="1253499" hangingPunct="0">
                <a:defRPr/>
              </a:pPr>
              <a:r>
                <a:rPr lang="en-US" sz="1000" kern="0" spc="0" dirty="0">
                  <a:latin typeface="Amazon Ember" panose="020B0603020204020204" pitchFamily="34" charset="0"/>
                  <a:ea typeface="Amazon Ember" panose="020B0603020204020204" pitchFamily="34" charset="0"/>
                  <a:cs typeface="Amazon Ember" panose="020B0603020204020204" pitchFamily="34" charset="0"/>
                </a:rPr>
                <a:t>Greengrass</a:t>
              </a:r>
            </a:p>
          </p:txBody>
        </p:sp>
        <p:pic>
          <p:nvPicPr>
            <p:cNvPr id="66" name="Graphic 9">
              <a:extLst>
                <a:ext uri="{FF2B5EF4-FFF2-40B4-BE49-F238E27FC236}">
                  <a16:creationId xmlns:a16="http://schemas.microsoft.com/office/drawing/2014/main" id="{5F51759F-8ED4-F74A-8E7B-AB15BD16D5AF}"/>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ackgroundRemoval t="0" b="100000" l="0" r="100000">
                          <a14:foregroundMark x1="44175" y1="43350" x2="44175" y2="43350"/>
                          <a14:foregroundMark x1="36893" y1="73892" x2="36893" y2="73892"/>
                          <a14:foregroundMark x1="56311" y1="73892" x2="56311" y2="73892"/>
                          <a14:foregroundMark x1="73786" y1="52217" x2="73786" y2="52217"/>
                          <a14:foregroundMark x1="73786" y1="34975" x2="73786" y2="34975"/>
                        </a14:backgroundRemoval>
                      </a14:imgEffect>
                    </a14:imgLayer>
                  </a14:imgProps>
                </a:ext>
                <a:ext uri="{28A0092B-C50C-407E-A947-70E740481C1C}">
                  <a14:useLocalDpi xmlns:a14="http://schemas.microsoft.com/office/drawing/2010/main"/>
                </a:ext>
              </a:extLst>
            </a:blip>
            <a:srcRect/>
            <a:stretch/>
          </p:blipFill>
          <p:spPr>
            <a:xfrm>
              <a:off x="9257671" y="4814291"/>
              <a:ext cx="372805" cy="367611"/>
            </a:xfrm>
            <a:prstGeom prst="rect">
              <a:avLst/>
            </a:prstGeom>
          </p:spPr>
        </p:pic>
        <p:sp>
          <p:nvSpPr>
            <p:cNvPr id="67" name="Translate">
              <a:extLst>
                <a:ext uri="{FF2B5EF4-FFF2-40B4-BE49-F238E27FC236}">
                  <a16:creationId xmlns:a16="http://schemas.microsoft.com/office/drawing/2014/main" id="{0FB2FA80-0940-E042-8F59-B8679F186E92}"/>
                </a:ext>
              </a:extLst>
            </p:cNvPr>
            <p:cNvSpPr txBox="1"/>
            <p:nvPr/>
          </p:nvSpPr>
          <p:spPr>
            <a:xfrm>
              <a:off x="10325074" y="5277756"/>
              <a:ext cx="587186" cy="3515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99" hangingPunct="0"/>
              <a:r>
                <a:rPr lang="en-US" sz="1000" kern="0" spc="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Elastic</a:t>
              </a:r>
              <a:br>
                <a:rPr lang="en-US" sz="1000" kern="0" spc="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br>
              <a:r>
                <a:rPr lang="en-US" sz="1000" kern="0" spc="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Inference</a:t>
              </a:r>
              <a:endParaRPr sz="1000" kern="0" spc="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8" name="Picture 67">
              <a:extLst>
                <a:ext uri="{FF2B5EF4-FFF2-40B4-BE49-F238E27FC236}">
                  <a16:creationId xmlns:a16="http://schemas.microsoft.com/office/drawing/2014/main" id="{3DDE190C-670F-274A-AA17-0C58299387BF}"/>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782875" y="1548938"/>
              <a:ext cx="264625" cy="264625"/>
            </a:xfrm>
            <a:prstGeom prst="rect">
              <a:avLst/>
            </a:prstGeom>
          </p:spPr>
        </p:pic>
        <p:grpSp>
          <p:nvGrpSpPr>
            <p:cNvPr id="69" name="Group 68">
              <a:extLst>
                <a:ext uri="{FF2B5EF4-FFF2-40B4-BE49-F238E27FC236}">
                  <a16:creationId xmlns:a16="http://schemas.microsoft.com/office/drawing/2014/main" id="{70486D8F-B47C-7043-9734-6DB8A7DF891F}"/>
                </a:ext>
              </a:extLst>
            </p:cNvPr>
            <p:cNvGrpSpPr/>
            <p:nvPr/>
          </p:nvGrpSpPr>
          <p:grpSpPr>
            <a:xfrm>
              <a:off x="10764188" y="1199630"/>
              <a:ext cx="689395" cy="913320"/>
              <a:chOff x="10764188" y="1199630"/>
              <a:chExt cx="689395" cy="913320"/>
            </a:xfrm>
          </p:grpSpPr>
          <p:sp>
            <p:nvSpPr>
              <p:cNvPr id="90" name="Lex">
                <a:extLst>
                  <a:ext uri="{FF2B5EF4-FFF2-40B4-BE49-F238E27FC236}">
                    <a16:creationId xmlns:a16="http://schemas.microsoft.com/office/drawing/2014/main" id="{EAA7A60E-A38B-0B4E-BC42-F7EDCC461529}"/>
                  </a:ext>
                </a:extLst>
              </p:cNvPr>
              <p:cNvSpPr txBox="1"/>
              <p:nvPr/>
            </p:nvSpPr>
            <p:spPr>
              <a:xfrm>
                <a:off x="10764188" y="1931707"/>
                <a:ext cx="689395" cy="1812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en-US" sz="1000" kern="0" spc="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Personalize</a:t>
                </a:r>
                <a:endParaRPr sz="1000" kern="0" spc="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Rekognition">
                <a:extLst>
                  <a:ext uri="{FF2B5EF4-FFF2-40B4-BE49-F238E27FC236}">
                    <a16:creationId xmlns:a16="http://schemas.microsoft.com/office/drawing/2014/main" id="{99E8A796-3291-3848-8EC5-9F9BF33A0146}"/>
                  </a:ext>
                </a:extLst>
              </p:cNvPr>
              <p:cNvSpPr txBox="1"/>
              <p:nvPr/>
            </p:nvSpPr>
            <p:spPr>
              <a:xfrm>
                <a:off x="10929906" y="1199630"/>
                <a:ext cx="357958" cy="2120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37" hangingPunct="0"/>
                <a:r>
                  <a:rPr lang="zh-CN" altLang="en-US" sz="1200" kern="0" spc="89" dirty="0">
                    <a:latin typeface="+mn-ea"/>
                    <a:ea typeface="+mn-ea"/>
                    <a:cs typeface="Amazon Ember" panose="020B0603020204020204" pitchFamily="34" charset="0"/>
                  </a:rPr>
                  <a:t>推荐</a:t>
                </a:r>
                <a:endParaRPr sz="1200" kern="0" spc="89" dirty="0">
                  <a:latin typeface="+mn-ea"/>
                  <a:ea typeface="+mn-ea"/>
                  <a:cs typeface="Amazon Ember" panose="020B0603020204020204" pitchFamily="34" charset="0"/>
                </a:endParaRPr>
              </a:p>
            </p:txBody>
          </p:sp>
          <p:pic>
            <p:nvPicPr>
              <p:cNvPr id="92" name="Picture 91">
                <a:extLst>
                  <a:ext uri="{FF2B5EF4-FFF2-40B4-BE49-F238E27FC236}">
                    <a16:creationId xmlns:a16="http://schemas.microsoft.com/office/drawing/2014/main" id="{6E372430-E4EC-6948-A567-54219C2E528C}"/>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10953078" y="1533878"/>
                <a:ext cx="311615" cy="311615"/>
              </a:xfrm>
              <a:prstGeom prst="rect">
                <a:avLst/>
              </a:prstGeom>
            </p:spPr>
          </p:pic>
        </p:grpSp>
        <p:pic>
          <p:nvPicPr>
            <p:cNvPr id="70" name="Picture 69">
              <a:extLst>
                <a:ext uri="{FF2B5EF4-FFF2-40B4-BE49-F238E27FC236}">
                  <a16:creationId xmlns:a16="http://schemas.microsoft.com/office/drawing/2014/main" id="{D70B2FC1-1249-2C43-A752-815F9292B8DB}"/>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a:stretch/>
          </p:blipFill>
          <p:spPr>
            <a:xfrm>
              <a:off x="9756978" y="4794826"/>
              <a:ext cx="1769332" cy="454091"/>
            </a:xfrm>
            <a:prstGeom prst="rect">
              <a:avLst/>
            </a:prstGeom>
          </p:spPr>
        </p:pic>
        <p:sp>
          <p:nvSpPr>
            <p:cNvPr id="71" name="Straight Connector 90">
              <a:extLst>
                <a:ext uri="{FF2B5EF4-FFF2-40B4-BE49-F238E27FC236}">
                  <a16:creationId xmlns:a16="http://schemas.microsoft.com/office/drawing/2014/main" id="{F8A5362B-1D5D-6C4D-B546-2EC8323DCFFC}"/>
                </a:ext>
              </a:extLst>
            </p:cNvPr>
            <p:cNvSpPr/>
            <p:nvPr/>
          </p:nvSpPr>
          <p:spPr>
            <a:xfrm>
              <a:off x="-17272" y="2490147"/>
              <a:ext cx="12176544"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3545" tIns="13545" rIns="13545" bIns="13545" numCol="1" anchor="t">
              <a:noAutofit/>
            </a:bodyPr>
            <a:lstStyle/>
            <a:p>
              <a:pPr defTabSz="783437" hangingPunct="0"/>
              <a:endParaRPr sz="537"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72" name="Straight Connector 89">
              <a:extLst>
                <a:ext uri="{FF2B5EF4-FFF2-40B4-BE49-F238E27FC236}">
                  <a16:creationId xmlns:a16="http://schemas.microsoft.com/office/drawing/2014/main" id="{52B54814-340C-274F-91E0-4E0356D2B32E}"/>
                </a:ext>
              </a:extLst>
            </p:cNvPr>
            <p:cNvSpPr/>
            <p:nvPr/>
          </p:nvSpPr>
          <p:spPr>
            <a:xfrm>
              <a:off x="14004" y="4313708"/>
              <a:ext cx="12176543"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3545" tIns="13545" rIns="13545" bIns="13545" numCol="1" anchor="t">
              <a:noAutofit/>
            </a:bodyPr>
            <a:lstStyle/>
            <a:p>
              <a:pPr defTabSz="783437" hangingPunct="0"/>
              <a:endParaRPr sz="537"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pic>
          <p:nvPicPr>
            <p:cNvPr id="73" name="Picture 72">
              <a:extLst>
                <a:ext uri="{FF2B5EF4-FFF2-40B4-BE49-F238E27FC236}">
                  <a16:creationId xmlns:a16="http://schemas.microsoft.com/office/drawing/2014/main" id="{46A5FF05-DCA2-0F48-BAEE-6D90CED374E1}"/>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8496995" y="2821734"/>
              <a:ext cx="580254" cy="391672"/>
            </a:xfrm>
            <a:prstGeom prst="rect">
              <a:avLst/>
            </a:prstGeom>
          </p:spPr>
        </p:pic>
        <p:sp>
          <p:nvSpPr>
            <p:cNvPr id="74" name="Discovery &amp;…">
              <a:extLst>
                <a:ext uri="{FF2B5EF4-FFF2-40B4-BE49-F238E27FC236}">
                  <a16:creationId xmlns:a16="http://schemas.microsoft.com/office/drawing/2014/main" id="{BEB256FA-8D9C-CD48-9936-2DB18874DCB6}"/>
                </a:ext>
              </a:extLst>
            </p:cNvPr>
            <p:cNvSpPr txBox="1"/>
            <p:nvPr/>
          </p:nvSpPr>
          <p:spPr>
            <a:xfrm>
              <a:off x="9210482" y="2818997"/>
              <a:ext cx="1907287" cy="3921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1289" tIns="11289" rIns="11289" bIns="11289" numCol="1" anchor="ctr">
              <a:spAutoFit/>
            </a:bodyPr>
            <a:lstStyle>
              <a:lvl1pPr>
                <a:defRPr sz="3500" b="1" spc="450">
                  <a:solidFill>
                    <a:srgbClr val="FFFFFF"/>
                  </a:solidFill>
                  <a:latin typeface="Amazon Ember"/>
                  <a:ea typeface="Amazon Ember"/>
                  <a:cs typeface="Amazon Ember"/>
                  <a:sym typeface="Amazon Ember"/>
                </a:defRPr>
              </a:lvl1pPr>
            </a:lstStyle>
            <a:p>
              <a:pPr defTabSz="783437" hangingPunct="0"/>
              <a:r>
                <a:rPr lang="en-US" sz="1200" b="0" kern="0" spc="222"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a:t>
              </a:r>
            </a:p>
            <a:p>
              <a:pPr defTabSz="783437" hangingPunct="0"/>
              <a:r>
                <a:rPr lang="en-US" sz="1200" b="0" kern="0" spc="222"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Deep Racer</a:t>
              </a:r>
              <a:endParaRPr sz="1200" b="0" kern="0" spc="222"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Discovery &amp;…">
              <a:extLst>
                <a:ext uri="{FF2B5EF4-FFF2-40B4-BE49-F238E27FC236}">
                  <a16:creationId xmlns:a16="http://schemas.microsoft.com/office/drawing/2014/main" id="{39892B6A-2AE4-7F47-A72F-16240AE50E37}"/>
                </a:ext>
              </a:extLst>
            </p:cNvPr>
            <p:cNvSpPr txBox="1"/>
            <p:nvPr/>
          </p:nvSpPr>
          <p:spPr>
            <a:xfrm>
              <a:off x="6253942" y="2822695"/>
              <a:ext cx="1695539" cy="41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7" tIns="13547" rIns="13547" bIns="13547" numCol="1" anchor="ctr">
              <a:spAutoFit/>
            </a:bodyPr>
            <a:lstStyle>
              <a:lvl1pPr>
                <a:defRPr sz="3500" b="1" spc="450">
                  <a:solidFill>
                    <a:srgbClr val="FFFFFF"/>
                  </a:solidFill>
                  <a:latin typeface="Amazon Ember"/>
                  <a:ea typeface="Amazon Ember"/>
                  <a:cs typeface="Amazon Ember"/>
                  <a:sym typeface="Amazon Ember"/>
                </a:defRPr>
              </a:lvl1pPr>
            </a:lstStyle>
            <a:p>
              <a:pPr defTabSz="940162" hangingPunct="0"/>
              <a:r>
                <a:rPr lang="en-US" sz="1200" b="0" kern="0" spc="268" dirty="0">
                  <a:latin typeface="Amazon Ember" panose="020B0603020204020204" pitchFamily="34" charset="0"/>
                  <a:ea typeface="Amazon Ember" panose="020B0603020204020204" pitchFamily="34" charset="0"/>
                  <a:cs typeface="Amazon Ember" panose="020B0603020204020204" pitchFamily="34" charset="0"/>
                </a:rPr>
                <a:t>AWS</a:t>
              </a:r>
            </a:p>
            <a:p>
              <a:pPr defTabSz="940162" hangingPunct="0"/>
              <a:r>
                <a:rPr lang="en-US" sz="1200" b="0" kern="0" spc="268" dirty="0">
                  <a:latin typeface="Amazon Ember" panose="020B0603020204020204" pitchFamily="34" charset="0"/>
                  <a:ea typeface="Amazon Ember" panose="020B0603020204020204" pitchFamily="34" charset="0"/>
                  <a:cs typeface="Amazon Ember" panose="020B0603020204020204" pitchFamily="34" charset="0"/>
                </a:rPr>
                <a:t>DeepLens</a:t>
              </a:r>
            </a:p>
          </p:txBody>
        </p:sp>
        <p:pic>
          <p:nvPicPr>
            <p:cNvPr id="76" name="Picture 75">
              <a:extLst>
                <a:ext uri="{FF2B5EF4-FFF2-40B4-BE49-F238E27FC236}">
                  <a16:creationId xmlns:a16="http://schemas.microsoft.com/office/drawing/2014/main" id="{5CBF98F0-4EBA-1C40-A747-4026E0A511FD}"/>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5676993" y="2810703"/>
              <a:ext cx="425283" cy="425283"/>
            </a:xfrm>
            <a:prstGeom prst="rect">
              <a:avLst/>
            </a:prstGeom>
          </p:spPr>
        </p:pic>
        <p:grpSp>
          <p:nvGrpSpPr>
            <p:cNvPr id="77" name="Group 76">
              <a:extLst>
                <a:ext uri="{FF2B5EF4-FFF2-40B4-BE49-F238E27FC236}">
                  <a16:creationId xmlns:a16="http://schemas.microsoft.com/office/drawing/2014/main" id="{D639F3CC-BA07-DE4F-80B2-9E951BAD3C0F}"/>
                </a:ext>
              </a:extLst>
            </p:cNvPr>
            <p:cNvGrpSpPr/>
            <p:nvPr/>
          </p:nvGrpSpPr>
          <p:grpSpPr>
            <a:xfrm>
              <a:off x="2856434" y="4675896"/>
              <a:ext cx="990600" cy="1524927"/>
              <a:chOff x="2856434" y="4675896"/>
              <a:chExt cx="990600" cy="1524927"/>
            </a:xfrm>
          </p:grpSpPr>
          <p:pic>
            <p:nvPicPr>
              <p:cNvPr id="85" name="Picture 27" descr="Picture 27">
                <a:extLst>
                  <a:ext uri="{FF2B5EF4-FFF2-40B4-BE49-F238E27FC236}">
                    <a16:creationId xmlns:a16="http://schemas.microsoft.com/office/drawing/2014/main" id="{B955E8A4-7102-2140-86FC-615570AB0D2F}"/>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2866330" y="4675896"/>
                <a:ext cx="930487" cy="187012"/>
              </a:xfrm>
              <a:prstGeom prst="rect">
                <a:avLst/>
              </a:prstGeom>
              <a:ln w="12700" cap="flat">
                <a:noFill/>
                <a:miter lim="400000"/>
              </a:ln>
              <a:effectLst/>
            </p:spPr>
          </p:pic>
          <p:pic>
            <p:nvPicPr>
              <p:cNvPr id="86" name="Picture 25" descr="Picture 25">
                <a:extLst>
                  <a:ext uri="{FF2B5EF4-FFF2-40B4-BE49-F238E27FC236}">
                    <a16:creationId xmlns:a16="http://schemas.microsoft.com/office/drawing/2014/main" id="{B7CF7CEE-9149-F34A-995F-C2C38814FE1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2985366" y="5322351"/>
                <a:ext cx="751908" cy="166220"/>
              </a:xfrm>
              <a:prstGeom prst="rect">
                <a:avLst/>
              </a:prstGeom>
              <a:ln w="12700">
                <a:miter lim="400000"/>
              </a:ln>
            </p:spPr>
          </p:pic>
          <p:pic>
            <p:nvPicPr>
              <p:cNvPr id="87" name="Picture 28" descr="Picture 28">
                <a:extLst>
                  <a:ext uri="{FF2B5EF4-FFF2-40B4-BE49-F238E27FC236}">
                    <a16:creationId xmlns:a16="http://schemas.microsoft.com/office/drawing/2014/main" id="{9944E4BC-CCC6-504C-971D-CA1A34DC5DF9}"/>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3075745" y="4989068"/>
                <a:ext cx="643473" cy="232562"/>
              </a:xfrm>
              <a:prstGeom prst="rect">
                <a:avLst/>
              </a:prstGeom>
              <a:ln w="12700">
                <a:miter lim="400000"/>
              </a:ln>
            </p:spPr>
          </p:pic>
          <p:pic>
            <p:nvPicPr>
              <p:cNvPr id="88" name="Picture 87">
                <a:extLst>
                  <a:ext uri="{FF2B5EF4-FFF2-40B4-BE49-F238E27FC236}">
                    <a16:creationId xmlns:a16="http://schemas.microsoft.com/office/drawing/2014/main" id="{67B696FF-BF80-6C47-BF50-316C40E872F7}"/>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2894534" y="5667858"/>
                <a:ext cx="914400" cy="179822"/>
              </a:xfrm>
              <a:prstGeom prst="rect">
                <a:avLst/>
              </a:prstGeom>
            </p:spPr>
          </p:pic>
          <p:pic>
            <p:nvPicPr>
              <p:cNvPr id="89" name="Picture 88">
                <a:extLst>
                  <a:ext uri="{FF2B5EF4-FFF2-40B4-BE49-F238E27FC236}">
                    <a16:creationId xmlns:a16="http://schemas.microsoft.com/office/drawing/2014/main" id="{0CF701E0-004B-A843-80ED-0F61D0572248}"/>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2856434" y="5912800"/>
                <a:ext cx="990600" cy="288023"/>
              </a:xfrm>
              <a:prstGeom prst="rect">
                <a:avLst/>
              </a:prstGeom>
            </p:spPr>
          </p:pic>
        </p:grpSp>
        <p:sp>
          <p:nvSpPr>
            <p:cNvPr id="78" name="TextBox 77">
              <a:extLst>
                <a:ext uri="{FF2B5EF4-FFF2-40B4-BE49-F238E27FC236}">
                  <a16:creationId xmlns:a16="http://schemas.microsoft.com/office/drawing/2014/main" id="{77A6B89F-AFC6-5D42-B741-1520EAAA9030}"/>
                </a:ext>
              </a:extLst>
            </p:cNvPr>
            <p:cNvSpPr txBox="1"/>
            <p:nvPr/>
          </p:nvSpPr>
          <p:spPr>
            <a:xfrm>
              <a:off x="-4667" y="1745552"/>
              <a:ext cx="1923054" cy="685388"/>
            </a:xfrm>
            <a:prstGeom prst="rect">
              <a:avLst/>
            </a:prstGeom>
            <a:noFill/>
          </p:spPr>
          <p:txBody>
            <a:bodyPr wrap="square" lIns="152400" tIns="121920" rIns="152400" bIns="121920" rtlCol="0">
              <a:spAutoFit/>
            </a:bodyPr>
            <a:lstStyle/>
            <a:p>
              <a:pPr defTabSz="914307">
                <a:lnSpc>
                  <a:spcPct val="90000"/>
                </a:lnSpc>
                <a:spcAft>
                  <a:spcPts val="1500"/>
                </a:spcAft>
              </a:pPr>
              <a:r>
                <a:rPr lang="en-US" sz="1100" dirty="0">
                  <a:solidFill>
                    <a:schemeClr val="accent1"/>
                  </a:solidFill>
                  <a:latin typeface="Amazon Ember"/>
                </a:rPr>
                <a:t>(</a:t>
              </a:r>
              <a:r>
                <a:rPr lang="zh-CN" altLang="en-US" sz="1100" dirty="0">
                  <a:solidFill>
                    <a:schemeClr val="accent1"/>
                  </a:solidFill>
                  <a:latin typeface="Amazon Ember"/>
                </a:rPr>
                <a:t>对</a:t>
              </a:r>
              <a:r>
                <a:rPr lang="en-US" altLang="zh-CN" sz="1100" dirty="0">
                  <a:solidFill>
                    <a:schemeClr val="accent1"/>
                  </a:solidFill>
                  <a:latin typeface="Amazon Ember"/>
                </a:rPr>
                <a:t>ML</a:t>
              </a:r>
              <a:r>
                <a:rPr lang="zh-CN" altLang="en-US" sz="1100" dirty="0">
                  <a:solidFill>
                    <a:schemeClr val="accent1"/>
                  </a:solidFill>
                  <a:latin typeface="Amazon Ember"/>
                </a:rPr>
                <a:t>只有有限知识的应用开发者</a:t>
              </a:r>
              <a:r>
                <a:rPr lang="en-US" sz="1100" dirty="0">
                  <a:solidFill>
                    <a:schemeClr val="accent1"/>
                  </a:solidFill>
                  <a:latin typeface="Amazon Ember"/>
                </a:rPr>
                <a:t>)</a:t>
              </a:r>
            </a:p>
          </p:txBody>
        </p:sp>
        <p:sp>
          <p:nvSpPr>
            <p:cNvPr id="79" name="TextBox 78">
              <a:extLst>
                <a:ext uri="{FF2B5EF4-FFF2-40B4-BE49-F238E27FC236}">
                  <a16:creationId xmlns:a16="http://schemas.microsoft.com/office/drawing/2014/main" id="{EEF9F088-D900-9B40-A7D7-6570ECC4D251}"/>
                </a:ext>
              </a:extLst>
            </p:cNvPr>
            <p:cNvSpPr txBox="1"/>
            <p:nvPr/>
          </p:nvSpPr>
          <p:spPr>
            <a:xfrm>
              <a:off x="-12054" y="3448350"/>
              <a:ext cx="1923054" cy="685388"/>
            </a:xfrm>
            <a:prstGeom prst="rect">
              <a:avLst/>
            </a:prstGeom>
            <a:noFill/>
          </p:spPr>
          <p:txBody>
            <a:bodyPr wrap="square" lIns="152400" tIns="121920" rIns="152400" bIns="121920" rtlCol="0">
              <a:spAutoFit/>
            </a:bodyPr>
            <a:lstStyle/>
            <a:p>
              <a:pPr defTabSz="914307">
                <a:lnSpc>
                  <a:spcPct val="90000"/>
                </a:lnSpc>
                <a:spcAft>
                  <a:spcPts val="1500"/>
                </a:spcAft>
              </a:pPr>
              <a:r>
                <a:rPr lang="en-US" sz="1100" dirty="0">
                  <a:solidFill>
                    <a:schemeClr val="accent1"/>
                  </a:solidFill>
                  <a:latin typeface="Amazon Ember"/>
                </a:rPr>
                <a:t>(ML </a:t>
              </a:r>
              <a:r>
                <a:rPr lang="zh-CN" altLang="en-US" sz="1100" dirty="0">
                  <a:solidFill>
                    <a:schemeClr val="accent1"/>
                  </a:solidFill>
                  <a:latin typeface="Amazon Ember"/>
                </a:rPr>
                <a:t>开发者和数据科学家</a:t>
              </a:r>
              <a:r>
                <a:rPr lang="en-US" sz="1100" dirty="0">
                  <a:solidFill>
                    <a:schemeClr val="accent1"/>
                  </a:solidFill>
                  <a:latin typeface="Amazon Ember"/>
                </a:rPr>
                <a:t>)</a:t>
              </a:r>
            </a:p>
          </p:txBody>
        </p:sp>
        <p:sp>
          <p:nvSpPr>
            <p:cNvPr id="80" name="TextBox 79">
              <a:extLst>
                <a:ext uri="{FF2B5EF4-FFF2-40B4-BE49-F238E27FC236}">
                  <a16:creationId xmlns:a16="http://schemas.microsoft.com/office/drawing/2014/main" id="{258CAE80-47E0-2244-8CC6-79FEDC97A80E}"/>
                </a:ext>
              </a:extLst>
            </p:cNvPr>
            <p:cNvSpPr txBox="1"/>
            <p:nvPr/>
          </p:nvSpPr>
          <p:spPr>
            <a:xfrm>
              <a:off x="15456" y="5215394"/>
              <a:ext cx="1908769" cy="719849"/>
            </a:xfrm>
            <a:prstGeom prst="rect">
              <a:avLst/>
            </a:prstGeom>
            <a:noFill/>
          </p:spPr>
          <p:txBody>
            <a:bodyPr wrap="square" lIns="152400" tIns="121920" rIns="152400" bIns="121920" rtlCol="0">
              <a:spAutoFit/>
            </a:bodyPr>
            <a:lstStyle/>
            <a:p>
              <a:pPr defTabSz="914307">
                <a:lnSpc>
                  <a:spcPct val="90000"/>
                </a:lnSpc>
                <a:spcAft>
                  <a:spcPts val="1500"/>
                </a:spcAft>
              </a:pPr>
              <a:r>
                <a:rPr lang="en-US" sz="1200" dirty="0">
                  <a:solidFill>
                    <a:schemeClr val="accent1"/>
                  </a:solidFill>
                  <a:latin typeface="Amazon Ember"/>
                </a:rPr>
                <a:t>(ML</a:t>
              </a:r>
              <a:r>
                <a:rPr lang="zh-CN" altLang="en-US" sz="1200" dirty="0">
                  <a:solidFill>
                    <a:schemeClr val="accent1"/>
                  </a:solidFill>
                  <a:latin typeface="Amazon Ember"/>
                </a:rPr>
                <a:t>研究者和学术机构</a:t>
              </a:r>
              <a:r>
                <a:rPr lang="en-US" sz="1200" dirty="0">
                  <a:solidFill>
                    <a:schemeClr val="accent1"/>
                  </a:solidFill>
                  <a:latin typeface="Amazon Ember"/>
                </a:rPr>
                <a:t>)</a:t>
              </a:r>
            </a:p>
          </p:txBody>
        </p:sp>
        <p:sp>
          <p:nvSpPr>
            <p:cNvPr id="81" name="Rectangle 80">
              <a:extLst>
                <a:ext uri="{FF2B5EF4-FFF2-40B4-BE49-F238E27FC236}">
                  <a16:creationId xmlns:a16="http://schemas.microsoft.com/office/drawing/2014/main" id="{A8F64005-947E-3240-817D-8407A9043EB2}"/>
                </a:ext>
              </a:extLst>
            </p:cNvPr>
            <p:cNvSpPr/>
            <p:nvPr/>
          </p:nvSpPr>
          <p:spPr>
            <a:xfrm>
              <a:off x="3489598" y="4553832"/>
              <a:ext cx="761747" cy="230832"/>
            </a:xfrm>
            <a:prstGeom prst="rect">
              <a:avLst/>
            </a:prstGeom>
          </p:spPr>
          <p:txBody>
            <a:bodyPr wrap="none">
              <a:spAutoFit/>
            </a:bodyPr>
            <a:lstStyle/>
            <a:p>
              <a:pPr defTabSz="1253499" hangingPunct="0"/>
              <a:r>
                <a:rPr lang="en-US" sz="900" kern="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 Optimized</a:t>
              </a:r>
            </a:p>
          </p:txBody>
        </p:sp>
        <p:pic>
          <p:nvPicPr>
            <p:cNvPr id="82" name="Graphic 2">
              <a:extLst>
                <a:ext uri="{FF2B5EF4-FFF2-40B4-BE49-F238E27FC236}">
                  <a16:creationId xmlns:a16="http://schemas.microsoft.com/office/drawing/2014/main" id="{1DDE52FE-3BCC-6249-87D3-F7EA495CB887}"/>
                </a:ext>
              </a:extLst>
            </p:cNvPr>
            <p:cNvPicPr>
              <a:picLocks noChangeAspect="1"/>
            </p:cNvPicPr>
            <p:nvPr/>
          </p:nvPicPr>
          <p:blipFill rotWithShape="1">
            <a:blip r:embed="rId34"/>
            <a:srcRect l="17907" t="14272" r="17985" b="34871"/>
            <a:stretch/>
          </p:blipFill>
          <p:spPr>
            <a:xfrm>
              <a:off x="6369448" y="4797333"/>
              <a:ext cx="372804" cy="369688"/>
            </a:xfrm>
            <a:prstGeom prst="rect">
              <a:avLst/>
            </a:prstGeom>
          </p:spPr>
        </p:pic>
        <p:pic>
          <p:nvPicPr>
            <p:cNvPr id="83" name="Graphic 2">
              <a:extLst>
                <a:ext uri="{FF2B5EF4-FFF2-40B4-BE49-F238E27FC236}">
                  <a16:creationId xmlns:a16="http://schemas.microsoft.com/office/drawing/2014/main" id="{A5D972BC-762A-7544-8A9B-310BEE5E66FB}"/>
                </a:ext>
              </a:extLst>
            </p:cNvPr>
            <p:cNvPicPr>
              <a:picLocks noChangeAspect="1"/>
            </p:cNvPicPr>
            <p:nvPr/>
          </p:nvPicPr>
          <p:blipFill rotWithShape="1">
            <a:blip r:embed="rId34"/>
            <a:srcRect l="17907" t="14272" r="17985" b="34871"/>
            <a:stretch/>
          </p:blipFill>
          <p:spPr>
            <a:xfrm>
              <a:off x="7279914" y="4819491"/>
              <a:ext cx="372804" cy="369688"/>
            </a:xfrm>
            <a:prstGeom prst="rect">
              <a:avLst/>
            </a:prstGeom>
          </p:spPr>
        </p:pic>
        <p:pic>
          <p:nvPicPr>
            <p:cNvPr id="84" name="Graphic 2">
              <a:extLst>
                <a:ext uri="{FF2B5EF4-FFF2-40B4-BE49-F238E27FC236}">
                  <a16:creationId xmlns:a16="http://schemas.microsoft.com/office/drawing/2014/main" id="{7CDAFED9-59A2-044A-9393-47DE3DD916BD}"/>
                </a:ext>
              </a:extLst>
            </p:cNvPr>
            <p:cNvPicPr>
              <a:picLocks noChangeAspect="1"/>
            </p:cNvPicPr>
            <p:nvPr/>
          </p:nvPicPr>
          <p:blipFill rotWithShape="1">
            <a:blip r:embed="rId34"/>
            <a:srcRect l="17907" t="14272" r="17985" b="34871"/>
            <a:stretch/>
          </p:blipFill>
          <p:spPr>
            <a:xfrm>
              <a:off x="8190380" y="4842716"/>
              <a:ext cx="372804" cy="369688"/>
            </a:xfrm>
            <a:prstGeom prst="rect">
              <a:avLst/>
            </a:prstGeom>
          </p:spPr>
        </p:pic>
      </p:grpSp>
    </p:spTree>
    <p:extLst>
      <p:ext uri="{BB962C8B-B14F-4D97-AF65-F5344CB8AC3E}">
        <p14:creationId xmlns:p14="http://schemas.microsoft.com/office/powerpoint/2010/main" val="18110456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latin typeface="Amazon Ember Cd RC Light" panose="020B0406020204020204" pitchFamily="34" charset="0"/>
                <a:ea typeface="Amazon Ember Cd RC Light" panose="020B0406020204020204" pitchFamily="34" charset="0"/>
                <a:cs typeface="Amazon Ember Cd RC Light" panose="020B0406020204020204" pitchFamily="34" charset="0"/>
              </a:rPr>
              <a:t>如何选对数据分析工具</a:t>
            </a:r>
            <a:r>
              <a:rPr lang="en-US" dirty="0">
                <a:latin typeface="Amazon Ember Cd RC Light" panose="020B0406020204020204" pitchFamily="34" charset="0"/>
                <a:ea typeface="Amazon Ember Cd RC Light" panose="020B0406020204020204" pitchFamily="34" charset="0"/>
                <a:cs typeface="Amazon Ember Cd RC Light" panose="020B0406020204020204" pitchFamily="34" charset="0"/>
              </a:rPr>
              <a:t>?</a:t>
            </a:r>
          </a:p>
        </p:txBody>
      </p:sp>
      <p:sp>
        <p:nvSpPr>
          <p:cNvPr id="8" name="Chevron 7"/>
          <p:cNvSpPr/>
          <p:nvPr/>
        </p:nvSpPr>
        <p:spPr>
          <a:xfrm>
            <a:off x="8630357" y="189909"/>
            <a:ext cx="2791178" cy="463125"/>
          </a:xfrm>
          <a:prstGeom prst="chevron">
            <a:avLst>
              <a:gd name="adj" fmla="val 48624"/>
            </a:avLst>
          </a:prstGeom>
          <a:solidFill>
            <a:srgbClr val="F7A028"/>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处理分析</a:t>
            </a:r>
            <a:endParaRPr lang="en-US" sz="1600" kern="0" dirty="0">
              <a:solidFill>
                <a:prstClr val="white"/>
              </a:solidFill>
              <a:latin typeface="Amazon Ember" charset="0"/>
              <a:ea typeface="Amazon Ember" charset="0"/>
              <a:cs typeface="Amazon Ember" charset="0"/>
            </a:endParaRPr>
          </a:p>
        </p:txBody>
      </p:sp>
      <p:sp>
        <p:nvSpPr>
          <p:cNvPr id="83" name="Content Placeholder 2"/>
          <p:cNvSpPr txBox="1">
            <a:spLocks/>
          </p:cNvSpPr>
          <p:nvPr/>
        </p:nvSpPr>
        <p:spPr>
          <a:xfrm>
            <a:off x="305245" y="1064919"/>
            <a:ext cx="7820383" cy="5388805"/>
          </a:xfrm>
          <a:prstGeom prst="rect">
            <a:avLst/>
          </a:prstGeom>
        </p:spPr>
        <p:txBody>
          <a:bodyPr vert="horz" lIns="121920" tIns="60960" rIns="121920" bIns="60960" rtlCol="0">
            <a:normAutofit fontScale="62500" lnSpcReduction="20000"/>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61">
              <a:defRPr/>
            </a:pPr>
            <a:r>
              <a:rPr lang="zh-CN" altLang="en-US" sz="3200" dirty="0">
                <a:solidFill>
                  <a:sysClr val="window" lastClr="FFFFFF"/>
                </a:solidFill>
                <a:latin typeface="Amazon Ember" panose="02000000000000000000" pitchFamily="2" charset="0"/>
                <a:ea typeface="Amazon Ember" panose="02000000000000000000" pitchFamily="2" charset="0"/>
              </a:rPr>
              <a:t>批量处理</a:t>
            </a:r>
            <a:endParaRPr lang="en-US" sz="3200" dirty="0">
              <a:solidFill>
                <a:sysClr val="window" lastClr="FFFFFF"/>
              </a:solidFill>
              <a:latin typeface="Amazon Ember" panose="02000000000000000000" pitchFamily="2" charset="0"/>
              <a:ea typeface="Amazon Ember" panose="02000000000000000000" pitchFamily="2" charset="0"/>
            </a:endParaRPr>
          </a:p>
          <a:p>
            <a:pPr marL="990535" lvl="1" indent="0" defTabSz="609561">
              <a:buNone/>
              <a:defRPr/>
            </a:pPr>
            <a:r>
              <a:rPr lang="zh-CN" altLang="en-US" sz="2667" dirty="0">
                <a:solidFill>
                  <a:srgbClr val="FCB64C"/>
                </a:solidFill>
                <a:latin typeface="Amazon Ember" panose="02000000000000000000" pitchFamily="2" charset="0"/>
                <a:ea typeface="Amazon Ember" panose="02000000000000000000" pitchFamily="2" charset="0"/>
              </a:rPr>
              <a:t>几分钟或几个小时</a:t>
            </a:r>
            <a:r>
              <a:rPr lang="en-US" sz="2667" dirty="0">
                <a:solidFill>
                  <a:srgbClr val="FCB64C"/>
                </a:solidFill>
                <a:latin typeface="Amazon Ember" panose="02000000000000000000" pitchFamily="2" charset="0"/>
                <a:ea typeface="Amazon Ember" panose="02000000000000000000" pitchFamily="2" charset="0"/>
              </a:rPr>
              <a:t> </a:t>
            </a:r>
          </a:p>
          <a:p>
            <a:pPr marL="990535" lvl="1" indent="0" defTabSz="609561">
              <a:buNone/>
              <a:defRPr/>
            </a:pPr>
            <a:r>
              <a:rPr lang="zh-CN" altLang="en-US" sz="2800" dirty="0">
                <a:solidFill>
                  <a:srgbClr val="FCB64C"/>
                </a:solidFill>
                <a:latin typeface="Amazon Ember" panose="02000000000000000000" pitchFamily="2" charset="0"/>
                <a:ea typeface="Amazon Ember" panose="02000000000000000000" pitchFamily="2" charset="0"/>
              </a:rPr>
              <a:t>例如</a:t>
            </a:r>
            <a:r>
              <a:rPr lang="en-US" sz="2800" dirty="0">
                <a:solidFill>
                  <a:srgbClr val="FCB64C"/>
                </a:solidFill>
                <a:latin typeface="Amazon Ember" panose="02000000000000000000" pitchFamily="2" charset="0"/>
                <a:ea typeface="Amazon Ember" panose="02000000000000000000" pitchFamily="2" charset="0"/>
              </a:rPr>
              <a:t>: </a:t>
            </a:r>
            <a:r>
              <a:rPr lang="zh-CN" altLang="en-US" sz="2800" dirty="0">
                <a:solidFill>
                  <a:srgbClr val="FCB64C"/>
                </a:solidFill>
                <a:latin typeface="Amazon Ember" panose="02000000000000000000" pitchFamily="2" charset="0"/>
                <a:ea typeface="Amazon Ember" panose="02000000000000000000" pitchFamily="2" charset="0"/>
              </a:rPr>
              <a:t>每天</a:t>
            </a:r>
            <a:r>
              <a:rPr lang="en-US" sz="2800" dirty="0">
                <a:solidFill>
                  <a:srgbClr val="FCB64C"/>
                </a:solidFill>
                <a:latin typeface="Amazon Ember" panose="02000000000000000000" pitchFamily="2" charset="0"/>
                <a:ea typeface="Amazon Ember" panose="02000000000000000000" pitchFamily="2" charset="0"/>
              </a:rPr>
              <a:t>/</a:t>
            </a:r>
            <a:r>
              <a:rPr lang="zh-CN" altLang="en-US" sz="2800" dirty="0">
                <a:solidFill>
                  <a:srgbClr val="FCB64C"/>
                </a:solidFill>
                <a:latin typeface="Amazon Ember" panose="02000000000000000000" pitchFamily="2" charset="0"/>
                <a:ea typeface="Amazon Ember" panose="02000000000000000000" pitchFamily="2" charset="0"/>
              </a:rPr>
              <a:t>每周</a:t>
            </a:r>
            <a:r>
              <a:rPr lang="en-US" sz="2800" dirty="0">
                <a:solidFill>
                  <a:srgbClr val="FCB64C"/>
                </a:solidFill>
                <a:latin typeface="Amazon Ember" panose="02000000000000000000" pitchFamily="2" charset="0"/>
                <a:ea typeface="Amazon Ember" panose="02000000000000000000" pitchFamily="2" charset="0"/>
              </a:rPr>
              <a:t>/</a:t>
            </a:r>
            <a:r>
              <a:rPr lang="zh-CN" altLang="en-US" sz="2800" dirty="0">
                <a:solidFill>
                  <a:srgbClr val="FCB64C"/>
                </a:solidFill>
                <a:latin typeface="Amazon Ember" panose="02000000000000000000" pitchFamily="2" charset="0"/>
                <a:ea typeface="Amazon Ember" panose="02000000000000000000" pitchFamily="2" charset="0"/>
              </a:rPr>
              <a:t>每月运行一次</a:t>
            </a:r>
            <a:endParaRPr lang="en-US" sz="2800" dirty="0">
              <a:solidFill>
                <a:srgbClr val="FCB64C"/>
              </a:solidFill>
              <a:latin typeface="Amazon Ember" panose="02000000000000000000" pitchFamily="2" charset="0"/>
              <a:ea typeface="Amazon Ember" panose="02000000000000000000" pitchFamily="2" charset="0"/>
            </a:endParaRPr>
          </a:p>
          <a:p>
            <a:pPr marL="990535" lvl="1" indent="0" defTabSz="609561">
              <a:buNone/>
              <a:defRPr/>
            </a:pPr>
            <a:r>
              <a:rPr lang="en-US" sz="2667" dirty="0">
                <a:solidFill>
                  <a:sysClr val="window" lastClr="FFFFFF"/>
                </a:solidFill>
                <a:latin typeface="Amazon Ember" panose="02000000000000000000" pitchFamily="2" charset="0"/>
                <a:ea typeface="Amazon Ember" panose="02000000000000000000" pitchFamily="2" charset="0"/>
              </a:rPr>
              <a:t>Amazon EMR (MapReduce, Hive, Pig, Spark)</a:t>
            </a:r>
          </a:p>
          <a:p>
            <a:pPr defTabSz="609561">
              <a:defRPr/>
            </a:pPr>
            <a:r>
              <a:rPr lang="zh-CN" altLang="en-US" sz="3200" dirty="0">
                <a:solidFill>
                  <a:sysClr val="window" lastClr="FFFFFF"/>
                </a:solidFill>
                <a:latin typeface="Amazon Ember" panose="02000000000000000000" pitchFamily="2" charset="0"/>
                <a:ea typeface="Amazon Ember" panose="02000000000000000000" pitchFamily="2" charset="0"/>
              </a:rPr>
              <a:t>交互式处理</a:t>
            </a:r>
            <a:endParaRPr lang="en-US" sz="3200" dirty="0">
              <a:solidFill>
                <a:sysClr val="window" lastClr="FFFFFF"/>
              </a:solidFill>
              <a:latin typeface="Amazon Ember" panose="02000000000000000000" pitchFamily="2" charset="0"/>
              <a:ea typeface="Amazon Ember" panose="02000000000000000000" pitchFamily="2" charset="0"/>
            </a:endParaRPr>
          </a:p>
          <a:p>
            <a:pPr marL="990535" lvl="1" indent="0" defTabSz="609561">
              <a:buNone/>
              <a:defRPr/>
            </a:pPr>
            <a:r>
              <a:rPr lang="zh-CN" altLang="en-US" sz="2667" dirty="0">
                <a:solidFill>
                  <a:srgbClr val="FCB64C"/>
                </a:solidFill>
                <a:latin typeface="Amazon Ember" panose="02000000000000000000" pitchFamily="2" charset="0"/>
                <a:ea typeface="Amazon Ember" panose="02000000000000000000" pitchFamily="2" charset="0"/>
              </a:rPr>
              <a:t>几秒钟</a:t>
            </a:r>
            <a:endParaRPr lang="en-US" sz="2667" dirty="0">
              <a:solidFill>
                <a:sysClr val="window" lastClr="FFFFFF"/>
              </a:solidFill>
              <a:latin typeface="Amazon Ember" panose="02000000000000000000" pitchFamily="2" charset="0"/>
              <a:ea typeface="Amazon Ember" panose="02000000000000000000" pitchFamily="2" charset="0"/>
            </a:endParaRPr>
          </a:p>
          <a:p>
            <a:pPr marL="990535" lvl="1" indent="0" defTabSz="609561">
              <a:buNone/>
              <a:defRPr/>
            </a:pPr>
            <a:r>
              <a:rPr lang="zh-CN" altLang="en-US" sz="2800" dirty="0">
                <a:solidFill>
                  <a:srgbClr val="FCB64C"/>
                </a:solidFill>
                <a:latin typeface="Amazon Ember" panose="02000000000000000000" pitchFamily="2" charset="0"/>
                <a:ea typeface="Amazon Ember" panose="02000000000000000000" pitchFamily="2" charset="0"/>
              </a:rPr>
              <a:t>例如</a:t>
            </a:r>
            <a:r>
              <a:rPr lang="en-US" sz="2800" dirty="0">
                <a:solidFill>
                  <a:srgbClr val="FCB64C"/>
                </a:solidFill>
                <a:latin typeface="Amazon Ember" panose="02000000000000000000" pitchFamily="2" charset="0"/>
                <a:ea typeface="Amazon Ember" panose="02000000000000000000" pitchFamily="2" charset="0"/>
              </a:rPr>
              <a:t>: Self-service dashboards</a:t>
            </a:r>
          </a:p>
          <a:p>
            <a:pPr marL="990535" lvl="1" indent="0" defTabSz="609561">
              <a:buNone/>
              <a:defRPr/>
            </a:pPr>
            <a:r>
              <a:rPr lang="en-US" sz="2667" dirty="0">
                <a:solidFill>
                  <a:sysClr val="window" lastClr="FFFFFF"/>
                </a:solidFill>
                <a:latin typeface="Amazon Ember" panose="02000000000000000000" pitchFamily="2" charset="0"/>
                <a:ea typeface="Amazon Ember" panose="02000000000000000000" pitchFamily="2" charset="0"/>
              </a:rPr>
              <a:t>Amazon</a:t>
            </a:r>
            <a:r>
              <a:rPr lang="zh-CN" altLang="en-US" sz="2667" dirty="0">
                <a:solidFill>
                  <a:sysClr val="window" lastClr="FFFFFF"/>
                </a:solidFill>
                <a:latin typeface="Amazon Ember" panose="02000000000000000000" pitchFamily="2" charset="0"/>
                <a:ea typeface="Amazon Ember" panose="02000000000000000000" pitchFamily="2" charset="0"/>
              </a:rPr>
              <a:t> </a:t>
            </a:r>
            <a:r>
              <a:rPr lang="en-US" altLang="zh-CN" sz="2667" dirty="0">
                <a:solidFill>
                  <a:sysClr val="window" lastClr="FFFFFF"/>
                </a:solidFill>
                <a:latin typeface="Amazon Ember" panose="02000000000000000000" pitchFamily="2" charset="0"/>
                <a:ea typeface="Amazon Ember" panose="02000000000000000000" pitchFamily="2" charset="0"/>
              </a:rPr>
              <a:t>ElasticSearch,</a:t>
            </a:r>
            <a:r>
              <a:rPr lang="zh-CN" altLang="en-US" sz="2667" dirty="0">
                <a:solidFill>
                  <a:sysClr val="window" lastClr="FFFFFF"/>
                </a:solidFill>
                <a:latin typeface="Amazon Ember" panose="02000000000000000000" pitchFamily="2" charset="0"/>
                <a:ea typeface="Amazon Ember" panose="02000000000000000000" pitchFamily="2" charset="0"/>
              </a:rPr>
              <a:t> </a:t>
            </a:r>
            <a:r>
              <a:rPr lang="en-US" sz="2667" dirty="0">
                <a:solidFill>
                  <a:sysClr val="window" lastClr="FFFFFF"/>
                </a:solidFill>
                <a:latin typeface="Amazon Ember" panose="02000000000000000000" pitchFamily="2" charset="0"/>
                <a:ea typeface="Amazon Ember" panose="02000000000000000000" pitchFamily="2" charset="0"/>
              </a:rPr>
              <a:t>Amazon Redshift, Amazon Athena, Amazon EMR (Presto, Spark)</a:t>
            </a:r>
          </a:p>
          <a:p>
            <a:pPr defTabSz="609561">
              <a:defRPr/>
            </a:pPr>
            <a:r>
              <a:rPr lang="zh-CN" altLang="en-US" sz="3200" dirty="0">
                <a:solidFill>
                  <a:sysClr val="window" lastClr="FFFFFF"/>
                </a:solidFill>
                <a:latin typeface="Amazon Ember" panose="02000000000000000000" pitchFamily="2" charset="0"/>
                <a:ea typeface="Amazon Ember" panose="02000000000000000000" pitchFamily="2" charset="0"/>
              </a:rPr>
              <a:t>流数据处理</a:t>
            </a:r>
            <a:endParaRPr lang="en-US" sz="3200" dirty="0">
              <a:solidFill>
                <a:sysClr val="window" lastClr="FFFFFF"/>
              </a:solidFill>
              <a:latin typeface="Amazon Ember" panose="02000000000000000000" pitchFamily="2" charset="0"/>
              <a:ea typeface="Amazon Ember" panose="02000000000000000000" pitchFamily="2" charset="0"/>
            </a:endParaRPr>
          </a:p>
          <a:p>
            <a:pPr marL="990535" lvl="1" indent="0" defTabSz="609561">
              <a:buNone/>
              <a:defRPr/>
            </a:pPr>
            <a:r>
              <a:rPr lang="zh-CN" altLang="en-US" sz="2667" dirty="0">
                <a:solidFill>
                  <a:srgbClr val="FCB64C"/>
                </a:solidFill>
                <a:latin typeface="Amazon Ember" panose="02000000000000000000" pitchFamily="2" charset="0"/>
                <a:ea typeface="Amazon Ember" panose="02000000000000000000" pitchFamily="2" charset="0"/>
              </a:rPr>
              <a:t>毫秒级</a:t>
            </a:r>
            <a:r>
              <a:rPr lang="en-US" altLang="zh-CN" sz="2667" dirty="0">
                <a:solidFill>
                  <a:srgbClr val="FCB64C"/>
                </a:solidFill>
                <a:latin typeface="Amazon Ember" panose="02000000000000000000" pitchFamily="2" charset="0"/>
                <a:ea typeface="Amazon Ember" panose="02000000000000000000" pitchFamily="2" charset="0"/>
              </a:rPr>
              <a:t>/</a:t>
            </a:r>
            <a:r>
              <a:rPr lang="zh-CN" altLang="en-US" sz="2667" dirty="0">
                <a:solidFill>
                  <a:srgbClr val="FCB64C"/>
                </a:solidFill>
                <a:latin typeface="Amazon Ember" panose="02000000000000000000" pitchFamily="2" charset="0"/>
                <a:ea typeface="Amazon Ember" panose="02000000000000000000" pitchFamily="2" charset="0"/>
              </a:rPr>
              <a:t>秒级</a:t>
            </a:r>
            <a:endParaRPr lang="en-US" sz="2667" dirty="0">
              <a:solidFill>
                <a:srgbClr val="FCB64C"/>
              </a:solidFill>
              <a:latin typeface="Amazon Ember" panose="02000000000000000000" pitchFamily="2" charset="0"/>
              <a:ea typeface="Amazon Ember" panose="02000000000000000000" pitchFamily="2" charset="0"/>
            </a:endParaRPr>
          </a:p>
          <a:p>
            <a:pPr marL="990535" lvl="1" indent="0" defTabSz="609561">
              <a:buNone/>
              <a:defRPr/>
            </a:pPr>
            <a:r>
              <a:rPr lang="zh-CN" altLang="en-US" sz="2800" dirty="0">
                <a:solidFill>
                  <a:srgbClr val="FCB64C"/>
                </a:solidFill>
                <a:latin typeface="Amazon Ember" panose="02000000000000000000" pitchFamily="2" charset="0"/>
                <a:ea typeface="Amazon Ember" panose="02000000000000000000" pitchFamily="2" charset="0"/>
              </a:rPr>
              <a:t>例如</a:t>
            </a:r>
            <a:r>
              <a:rPr lang="en-US" sz="2800" dirty="0">
                <a:solidFill>
                  <a:srgbClr val="FCB64C"/>
                </a:solidFill>
                <a:latin typeface="Amazon Ember" panose="02000000000000000000" pitchFamily="2" charset="0"/>
                <a:ea typeface="Amazon Ember" panose="02000000000000000000" pitchFamily="2" charset="0"/>
              </a:rPr>
              <a:t>: </a:t>
            </a:r>
            <a:r>
              <a:rPr lang="zh-CN" altLang="en-US" sz="2800" dirty="0">
                <a:solidFill>
                  <a:srgbClr val="FCB64C"/>
                </a:solidFill>
                <a:latin typeface="Amazon Ember" panose="02000000000000000000" pitchFamily="2" charset="0"/>
                <a:ea typeface="Amazon Ember" panose="02000000000000000000" pitchFamily="2" charset="0"/>
              </a:rPr>
              <a:t>欺诈警告</a:t>
            </a:r>
            <a:r>
              <a:rPr lang="en-US" sz="2800" dirty="0">
                <a:solidFill>
                  <a:srgbClr val="FCB64C"/>
                </a:solidFill>
                <a:latin typeface="Amazon Ember" panose="02000000000000000000" pitchFamily="2" charset="0"/>
                <a:ea typeface="Amazon Ember" panose="02000000000000000000" pitchFamily="2" charset="0"/>
              </a:rPr>
              <a:t>, </a:t>
            </a:r>
            <a:r>
              <a:rPr lang="zh-CN" altLang="en-US" sz="2800" dirty="0">
                <a:solidFill>
                  <a:srgbClr val="FCB64C"/>
                </a:solidFill>
                <a:latin typeface="Amazon Ember" panose="02000000000000000000" pitchFamily="2" charset="0"/>
                <a:ea typeface="Amazon Ember" panose="02000000000000000000" pitchFamily="2" charset="0"/>
              </a:rPr>
              <a:t>分钟级的监控指标</a:t>
            </a:r>
            <a:endParaRPr lang="en-US" sz="2800" dirty="0">
              <a:solidFill>
                <a:srgbClr val="FCB64C"/>
              </a:solidFill>
              <a:latin typeface="Amazon Ember" panose="02000000000000000000" pitchFamily="2" charset="0"/>
              <a:ea typeface="Amazon Ember" panose="02000000000000000000" pitchFamily="2" charset="0"/>
            </a:endParaRPr>
          </a:p>
          <a:p>
            <a:pPr marL="990535" lvl="1" indent="0" defTabSz="609561">
              <a:buNone/>
              <a:defRPr/>
            </a:pPr>
            <a:r>
              <a:rPr lang="en-US" sz="2667" dirty="0">
                <a:solidFill>
                  <a:sysClr val="window" lastClr="FFFFFF"/>
                </a:solidFill>
                <a:latin typeface="Amazon Ember" panose="02000000000000000000" pitchFamily="2" charset="0"/>
                <a:ea typeface="Amazon Ember" panose="02000000000000000000" pitchFamily="2" charset="0"/>
              </a:rPr>
              <a:t>Amazon EMR (Spark Streaming), Amazon Kinesis Data Analytics, Amazon KCL, AWS Lambda</a:t>
            </a:r>
          </a:p>
          <a:p>
            <a:pPr defTabSz="609561">
              <a:defRPr/>
            </a:pPr>
            <a:r>
              <a:rPr lang="zh-CN" altLang="en-US" sz="3200" dirty="0">
                <a:solidFill>
                  <a:sysClr val="window" lastClr="FFFFFF"/>
                </a:solidFill>
                <a:latin typeface="Amazon Ember" panose="02000000000000000000" pitchFamily="2" charset="0"/>
                <a:ea typeface="Amazon Ember" panose="02000000000000000000" pitchFamily="2" charset="0"/>
              </a:rPr>
              <a:t>预测分析</a:t>
            </a:r>
            <a:endParaRPr lang="en-US" sz="3200" dirty="0">
              <a:solidFill>
                <a:sysClr val="window" lastClr="FFFFFF"/>
              </a:solidFill>
              <a:latin typeface="Amazon Ember" panose="02000000000000000000" pitchFamily="2" charset="0"/>
              <a:ea typeface="Amazon Ember" panose="02000000000000000000" pitchFamily="2" charset="0"/>
            </a:endParaRPr>
          </a:p>
          <a:p>
            <a:pPr marL="990535" lvl="1" indent="0" defTabSz="609561">
              <a:buNone/>
              <a:defRPr/>
            </a:pPr>
            <a:r>
              <a:rPr lang="zh-CN" altLang="en-US" sz="2667" dirty="0">
                <a:solidFill>
                  <a:srgbClr val="FCB64C"/>
                </a:solidFill>
                <a:latin typeface="Amazon Ember" panose="02000000000000000000" pitchFamily="2" charset="0"/>
                <a:ea typeface="Amazon Ember" panose="02000000000000000000" pitchFamily="2" charset="0"/>
              </a:rPr>
              <a:t>实时或几分钟</a:t>
            </a:r>
            <a:endParaRPr lang="en-US" sz="2667" dirty="0">
              <a:solidFill>
                <a:srgbClr val="FCB64C"/>
              </a:solidFill>
              <a:latin typeface="Amazon Ember" panose="02000000000000000000" pitchFamily="2" charset="0"/>
              <a:ea typeface="Amazon Ember" panose="02000000000000000000" pitchFamily="2" charset="0"/>
            </a:endParaRPr>
          </a:p>
          <a:p>
            <a:pPr marL="990535" lvl="1" indent="0" defTabSz="609561">
              <a:buNone/>
              <a:defRPr/>
            </a:pPr>
            <a:r>
              <a:rPr lang="zh-CN" altLang="en-US" sz="2800" dirty="0">
                <a:solidFill>
                  <a:srgbClr val="FCB64C"/>
                </a:solidFill>
                <a:latin typeface="Amazon Ember" panose="02000000000000000000" pitchFamily="2" charset="0"/>
                <a:ea typeface="Amazon Ember" panose="02000000000000000000" pitchFamily="2" charset="0"/>
              </a:rPr>
              <a:t>例如</a:t>
            </a:r>
            <a:r>
              <a:rPr lang="en-US" sz="2800" dirty="0">
                <a:solidFill>
                  <a:srgbClr val="FCB64C"/>
                </a:solidFill>
                <a:latin typeface="Amazon Ember" panose="02000000000000000000" pitchFamily="2" charset="0"/>
                <a:ea typeface="Amazon Ember" panose="02000000000000000000" pitchFamily="2" charset="0"/>
              </a:rPr>
              <a:t>: </a:t>
            </a:r>
            <a:r>
              <a:rPr lang="zh-CN" altLang="en-US" sz="2800" dirty="0">
                <a:solidFill>
                  <a:srgbClr val="FCB64C"/>
                </a:solidFill>
                <a:latin typeface="Amazon Ember" panose="02000000000000000000" pitchFamily="2" charset="0"/>
                <a:ea typeface="Amazon Ember" panose="02000000000000000000" pitchFamily="2" charset="0"/>
              </a:rPr>
              <a:t>欺诈检测</a:t>
            </a:r>
            <a:r>
              <a:rPr lang="en-US" sz="2800" dirty="0">
                <a:solidFill>
                  <a:srgbClr val="FCB64C"/>
                </a:solidFill>
                <a:latin typeface="Amazon Ember" panose="02000000000000000000" pitchFamily="2" charset="0"/>
                <a:ea typeface="Amazon Ember" panose="02000000000000000000" pitchFamily="2" charset="0"/>
              </a:rPr>
              <a:t>, </a:t>
            </a:r>
            <a:r>
              <a:rPr lang="zh-CN" altLang="en-US" sz="2800" dirty="0">
                <a:solidFill>
                  <a:srgbClr val="FCB64C"/>
                </a:solidFill>
                <a:latin typeface="Amazon Ember" panose="02000000000000000000" pitchFamily="2" charset="0"/>
                <a:ea typeface="Amazon Ember" panose="02000000000000000000" pitchFamily="2" charset="0"/>
              </a:rPr>
              <a:t>需求预测</a:t>
            </a:r>
            <a:r>
              <a:rPr lang="en-US" sz="2800" dirty="0">
                <a:solidFill>
                  <a:srgbClr val="FCB64C"/>
                </a:solidFill>
                <a:latin typeface="Amazon Ember" panose="02000000000000000000" pitchFamily="2" charset="0"/>
                <a:ea typeface="Amazon Ember" panose="02000000000000000000" pitchFamily="2" charset="0"/>
              </a:rPr>
              <a:t>, </a:t>
            </a:r>
            <a:r>
              <a:rPr lang="zh-CN" altLang="en-US" sz="2800" dirty="0">
                <a:solidFill>
                  <a:srgbClr val="FCB64C"/>
                </a:solidFill>
                <a:latin typeface="Amazon Ember" panose="02000000000000000000" pitchFamily="2" charset="0"/>
                <a:ea typeface="Amazon Ember" panose="02000000000000000000" pitchFamily="2" charset="0"/>
              </a:rPr>
              <a:t>语音识别</a:t>
            </a:r>
            <a:endParaRPr lang="en-US" sz="2800" dirty="0">
              <a:solidFill>
                <a:srgbClr val="FCB64C"/>
              </a:solidFill>
              <a:latin typeface="Amazon Ember" panose="02000000000000000000" pitchFamily="2" charset="0"/>
              <a:ea typeface="Amazon Ember" panose="02000000000000000000" pitchFamily="2" charset="0"/>
            </a:endParaRPr>
          </a:p>
          <a:p>
            <a:pPr marL="990535" lvl="1" indent="0" defTabSz="609561">
              <a:buNone/>
              <a:defRPr/>
            </a:pPr>
            <a:r>
              <a:rPr lang="en-US" sz="2667" dirty="0">
                <a:solidFill>
                  <a:sysClr val="window" lastClr="FFFFFF"/>
                </a:solidFill>
                <a:latin typeface="Amazon Ember" panose="02000000000000000000" pitchFamily="2" charset="0"/>
                <a:ea typeface="Amazon Ember" panose="02000000000000000000" pitchFamily="2" charset="0"/>
              </a:rPr>
              <a:t>Amazon SageMaker, Amazon Polly, Amazon Rekognition, Amazon Transcribe, Amazon Translate, Amazon EMR (Spark ML), Amazon Deep Learning AMI </a:t>
            </a:r>
            <a:r>
              <a:rPr lang="en-US" sz="2200" dirty="0">
                <a:solidFill>
                  <a:sysClr val="window" lastClr="FFFFFF"/>
                </a:solidFill>
                <a:latin typeface="Amazon Ember" panose="02000000000000000000" pitchFamily="2" charset="0"/>
                <a:ea typeface="Amazon Ember" panose="02000000000000000000" pitchFamily="2" charset="0"/>
              </a:rPr>
              <a:t>(MXNet, TensorFlow, Theano, Torch, CNTK, and Caffe)</a:t>
            </a:r>
            <a:endParaRPr lang="en-US" sz="2667" dirty="0">
              <a:solidFill>
                <a:sysClr val="window" lastClr="FFFFFF"/>
              </a:solidFill>
              <a:latin typeface="Amazon Ember" panose="02000000000000000000" pitchFamily="2" charset="0"/>
              <a:ea typeface="Amazon Ember" panose="02000000000000000000" pitchFamily="2" charset="0"/>
            </a:endParaRPr>
          </a:p>
          <a:p>
            <a:pPr marL="990535" lvl="1" indent="0" defTabSz="609561">
              <a:buNone/>
              <a:defRPr/>
            </a:pPr>
            <a:endParaRPr lang="en-US" sz="2667" dirty="0">
              <a:solidFill>
                <a:sysClr val="window" lastClr="FFFFFF"/>
              </a:solidFill>
              <a:latin typeface="Amazon Ember" panose="02000000000000000000" pitchFamily="2" charset="0"/>
              <a:ea typeface="Amazon Ember" panose="02000000000000000000" pitchFamily="2" charset="0"/>
            </a:endParaRPr>
          </a:p>
        </p:txBody>
      </p:sp>
      <p:sp>
        <p:nvSpPr>
          <p:cNvPr id="94" name="Rectangle 93"/>
          <p:cNvSpPr/>
          <p:nvPr/>
        </p:nvSpPr>
        <p:spPr>
          <a:xfrm>
            <a:off x="10654398" y="2016500"/>
            <a:ext cx="242929" cy="2389065"/>
          </a:xfrm>
          <a:prstGeom prst="rect">
            <a:avLst/>
          </a:prstGeom>
          <a:gradFill rotWithShape="1">
            <a:gsLst>
              <a:gs pos="54000">
                <a:srgbClr val="FF0000"/>
              </a:gs>
              <a:gs pos="100000">
                <a:srgbClr val="FFC000"/>
              </a:gs>
              <a:gs pos="0">
                <a:srgbClr val="FF0000"/>
              </a:gs>
            </a:gsLst>
            <a:lin ang="5400000" scaled="1"/>
          </a:gradFill>
          <a:ln w="9525" cap="flat" cmpd="sng" algn="ctr">
            <a:noFill/>
            <a:prstDash val="solid"/>
          </a:ln>
          <a:effectLst/>
        </p:spPr>
        <p:txBody>
          <a:bodyPr rtlCol="0" anchor="ctr"/>
          <a:lstStyle/>
          <a:p>
            <a:pPr algn="ctr" defTabSz="609546">
              <a:defRPr/>
            </a:pPr>
            <a:endParaRPr lang="en-US" sz="2824" kern="0">
              <a:solidFill>
                <a:prstClr val="white"/>
              </a:solidFill>
              <a:latin typeface="Amazon Ember" charset="0"/>
              <a:ea typeface="Amazon Ember" charset="0"/>
              <a:cs typeface="Amazon Ember" charset="0"/>
            </a:endParaRPr>
          </a:p>
        </p:txBody>
      </p:sp>
      <p:sp>
        <p:nvSpPr>
          <p:cNvPr id="95" name="TextBox 94"/>
          <p:cNvSpPr txBox="1"/>
          <p:nvPr/>
        </p:nvSpPr>
        <p:spPr>
          <a:xfrm rot="16200000">
            <a:off x="10462412" y="2194263"/>
            <a:ext cx="645865" cy="307777"/>
          </a:xfrm>
          <a:prstGeom prst="rect">
            <a:avLst/>
          </a:prstGeom>
          <a:noFill/>
        </p:spPr>
        <p:txBody>
          <a:bodyPr wrap="square" rtlCol="0">
            <a:spAutoFit/>
          </a:bodyPr>
          <a:lstStyle/>
          <a:p>
            <a:pPr algn="r" defTabSz="609546">
              <a:defRPr/>
            </a:pPr>
            <a:r>
              <a:rPr lang="zh-CN" altLang="en-US" sz="1400" kern="0" dirty="0">
                <a:solidFill>
                  <a:prstClr val="white"/>
                </a:solidFill>
                <a:latin typeface="Amazon Ember" charset="0"/>
                <a:ea typeface="Amazon Ember" charset="0"/>
                <a:cs typeface="Amazon Ember" charset="0"/>
              </a:rPr>
              <a:t>快</a:t>
            </a:r>
            <a:endParaRPr lang="en-US" sz="1400" kern="0" dirty="0">
              <a:solidFill>
                <a:prstClr val="white"/>
              </a:solidFill>
              <a:latin typeface="Amazon Ember" charset="0"/>
              <a:ea typeface="Amazon Ember" charset="0"/>
              <a:cs typeface="Amazon Ember" charset="0"/>
            </a:endParaRPr>
          </a:p>
        </p:txBody>
      </p:sp>
      <p:sp>
        <p:nvSpPr>
          <p:cNvPr id="96" name="TextBox 95"/>
          <p:cNvSpPr txBox="1"/>
          <p:nvPr/>
        </p:nvSpPr>
        <p:spPr>
          <a:xfrm rot="16200000">
            <a:off x="10446888" y="3951926"/>
            <a:ext cx="688845" cy="307777"/>
          </a:xfrm>
          <a:prstGeom prst="rect">
            <a:avLst/>
          </a:prstGeom>
          <a:noFill/>
        </p:spPr>
        <p:txBody>
          <a:bodyPr wrap="square" rtlCol="0">
            <a:spAutoFit/>
          </a:bodyPr>
          <a:lstStyle/>
          <a:p>
            <a:pPr defTabSz="609546">
              <a:defRPr/>
            </a:pPr>
            <a:r>
              <a:rPr lang="zh-CN" altLang="en-US" sz="1400" kern="0" dirty="0">
                <a:solidFill>
                  <a:prstClr val="white"/>
                </a:solidFill>
                <a:latin typeface="Amazon Ember" charset="0"/>
                <a:ea typeface="Amazon Ember" charset="0"/>
                <a:cs typeface="Amazon Ember" charset="0"/>
              </a:rPr>
              <a:t>慢</a:t>
            </a:r>
            <a:endParaRPr lang="en-US" sz="1867" kern="0" dirty="0">
              <a:solidFill>
                <a:prstClr val="white"/>
              </a:solidFill>
              <a:latin typeface="Amazon Ember" charset="0"/>
              <a:ea typeface="Amazon Ember" charset="0"/>
              <a:cs typeface="Amazon Ember" charset="0"/>
            </a:endParaRPr>
          </a:p>
        </p:txBody>
      </p:sp>
      <p:grpSp>
        <p:nvGrpSpPr>
          <p:cNvPr id="100" name="EMR BG">
            <a:extLst>
              <a:ext uri="{FF2B5EF4-FFF2-40B4-BE49-F238E27FC236}">
                <a16:creationId xmlns:a16="http://schemas.microsoft.com/office/drawing/2014/main" id="{63AA418F-B44B-6044-948A-9435F4D026AC}"/>
              </a:ext>
            </a:extLst>
          </p:cNvPr>
          <p:cNvGrpSpPr/>
          <p:nvPr/>
        </p:nvGrpSpPr>
        <p:grpSpPr>
          <a:xfrm>
            <a:off x="8947368" y="3619359"/>
            <a:ext cx="1708035" cy="779133"/>
            <a:chOff x="6710524" y="2714517"/>
            <a:chExt cx="1281026" cy="584350"/>
          </a:xfrm>
        </p:grpSpPr>
        <p:sp>
          <p:nvSpPr>
            <p:cNvPr id="101" name="Rectangle 100">
              <a:extLst>
                <a:ext uri="{FF2B5EF4-FFF2-40B4-BE49-F238E27FC236}">
                  <a16:creationId xmlns:a16="http://schemas.microsoft.com/office/drawing/2014/main" id="{9B7B721F-6E15-7B4D-BB59-0ABABE499352}"/>
                </a:ext>
              </a:extLst>
            </p:cNvPr>
            <p:cNvSpPr/>
            <p:nvPr/>
          </p:nvSpPr>
          <p:spPr>
            <a:xfrm>
              <a:off x="6713640" y="2714517"/>
              <a:ext cx="1277908" cy="320958"/>
            </a:xfrm>
            <a:prstGeom prst="rect">
              <a:avLst/>
            </a:prstGeom>
            <a:solidFill>
              <a:sysClr val="window" lastClr="FFFFFF"/>
            </a:solidFill>
            <a:ln w="9525" cap="flat" cmpd="sng" algn="ctr">
              <a:noFill/>
              <a:prstDash val="solid"/>
            </a:ln>
            <a:effectLst/>
          </p:spPr>
          <p:txBody>
            <a:bodyPr rtlCol="0" anchor="t"/>
            <a:lstStyle/>
            <a:p>
              <a:pPr defTabSz="609546">
                <a:defRPr/>
              </a:pPr>
              <a:endParaRPr lang="en-US" sz="1067" b="1" kern="0">
                <a:solidFill>
                  <a:srgbClr val="474746"/>
                </a:solidFill>
                <a:latin typeface="Amazon Ember" charset="0"/>
                <a:ea typeface="Amazon Ember" charset="0"/>
                <a:cs typeface="Amazon Ember" charset="0"/>
              </a:endParaRPr>
            </a:p>
          </p:txBody>
        </p:sp>
        <p:sp>
          <p:nvSpPr>
            <p:cNvPr id="102" name="Rectangle 101">
              <a:extLst>
                <a:ext uri="{FF2B5EF4-FFF2-40B4-BE49-F238E27FC236}">
                  <a16:creationId xmlns:a16="http://schemas.microsoft.com/office/drawing/2014/main" id="{93D0AE16-735A-F449-9103-DCC852824222}"/>
                </a:ext>
              </a:extLst>
            </p:cNvPr>
            <p:cNvSpPr/>
            <p:nvPr/>
          </p:nvSpPr>
          <p:spPr>
            <a:xfrm>
              <a:off x="6710524" y="2968535"/>
              <a:ext cx="1281026" cy="330332"/>
            </a:xfrm>
            <a:prstGeom prst="rect">
              <a:avLst/>
            </a:prstGeom>
            <a:solidFill>
              <a:sysClr val="window" lastClr="FFFFFF"/>
            </a:solidFill>
            <a:ln w="9525" cap="flat" cmpd="sng" algn="ctr">
              <a:noFill/>
              <a:prstDash val="solid"/>
            </a:ln>
            <a:effectLst/>
          </p:spPr>
          <p:txBody>
            <a:bodyPr rtlCol="0" anchor="t"/>
            <a:lstStyle/>
            <a:p>
              <a:pPr defTabSz="609546">
                <a:defRPr/>
              </a:pPr>
              <a:endParaRPr lang="en-US" sz="1067" b="1" kern="0">
                <a:solidFill>
                  <a:srgbClr val="474746"/>
                </a:solidFill>
                <a:latin typeface="Amazon Ember" charset="0"/>
                <a:ea typeface="Amazon Ember" charset="0"/>
                <a:cs typeface="Amazon Ember" charset="0"/>
              </a:endParaRPr>
            </a:p>
          </p:txBody>
        </p:sp>
      </p:grpSp>
      <p:sp>
        <p:nvSpPr>
          <p:cNvPr id="103" name="Rectangle 102">
            <a:extLst>
              <a:ext uri="{FF2B5EF4-FFF2-40B4-BE49-F238E27FC236}">
                <a16:creationId xmlns:a16="http://schemas.microsoft.com/office/drawing/2014/main" id="{B865C7D0-4404-5342-812B-2F561972ED75}"/>
              </a:ext>
            </a:extLst>
          </p:cNvPr>
          <p:cNvSpPr/>
          <p:nvPr/>
        </p:nvSpPr>
        <p:spPr>
          <a:xfrm>
            <a:off x="8940214" y="2397439"/>
            <a:ext cx="1715188" cy="488171"/>
          </a:xfrm>
          <a:prstGeom prst="rect">
            <a:avLst/>
          </a:prstGeom>
          <a:solidFill>
            <a:sysClr val="window" lastClr="FFFFFF"/>
          </a:solidFill>
          <a:ln w="9525" cap="flat" cmpd="sng" algn="ctr">
            <a:noFill/>
            <a:prstDash val="solid"/>
          </a:ln>
          <a:effectLst/>
        </p:spPr>
        <p:txBody>
          <a:bodyPr rtlCol="0" anchor="ctr"/>
          <a:lstStyle/>
          <a:p>
            <a:pPr defTabSz="609546">
              <a:defRPr/>
            </a:pPr>
            <a:r>
              <a:rPr lang="en-US" sz="1067" b="1" kern="0">
                <a:solidFill>
                  <a:srgbClr val="474746"/>
                </a:solidFill>
                <a:latin typeface="Amazon Ember" charset="0"/>
                <a:ea typeface="Amazon Ember" charset="0"/>
                <a:cs typeface="Amazon Ember" charset="0"/>
              </a:rPr>
              <a:t>Amazon Redshift</a:t>
            </a:r>
          </a:p>
          <a:p>
            <a:pPr defTabSz="609546">
              <a:defRPr/>
            </a:pPr>
            <a:r>
              <a:rPr lang="en-US" sz="1067" b="1" kern="0">
                <a:solidFill>
                  <a:srgbClr val="474746"/>
                </a:solidFill>
                <a:latin typeface="Amazon Ember" charset="0"/>
                <a:ea typeface="Amazon Ember" charset="0"/>
                <a:cs typeface="Amazon Ember" charset="0"/>
              </a:rPr>
              <a:t>&amp; Spectrum</a:t>
            </a:r>
          </a:p>
        </p:txBody>
      </p:sp>
      <p:sp>
        <p:nvSpPr>
          <p:cNvPr id="104" name="Rectangle 103">
            <a:extLst>
              <a:ext uri="{FF2B5EF4-FFF2-40B4-BE49-F238E27FC236}">
                <a16:creationId xmlns:a16="http://schemas.microsoft.com/office/drawing/2014/main" id="{5712EA1C-5D34-B641-BBDB-8928B5B008C1}"/>
              </a:ext>
            </a:extLst>
          </p:cNvPr>
          <p:cNvSpPr/>
          <p:nvPr/>
        </p:nvSpPr>
        <p:spPr>
          <a:xfrm>
            <a:off x="8940308" y="2898963"/>
            <a:ext cx="1715232" cy="351040"/>
          </a:xfrm>
          <a:prstGeom prst="rect">
            <a:avLst/>
          </a:prstGeom>
          <a:solidFill>
            <a:sysClr val="window" lastClr="FFFFFF"/>
          </a:solidFill>
          <a:ln w="9525" cap="flat" cmpd="sng" algn="ctr">
            <a:noFill/>
            <a:prstDash val="solid"/>
          </a:ln>
          <a:effectLst/>
        </p:spPr>
        <p:txBody>
          <a:bodyPr rtlCol="0" anchor="ctr"/>
          <a:lstStyle/>
          <a:p>
            <a:pPr defTabSz="609546">
              <a:defRPr/>
            </a:pPr>
            <a:r>
              <a:rPr lang="en-US" sz="1067" b="1" kern="0">
                <a:solidFill>
                  <a:srgbClr val="474746"/>
                </a:solidFill>
                <a:latin typeface="Amazon Ember" charset="0"/>
                <a:ea typeface="Amazon Ember" charset="0"/>
                <a:cs typeface="Amazon Ember" charset="0"/>
              </a:rPr>
              <a:t>Amazon Athena</a:t>
            </a:r>
          </a:p>
        </p:txBody>
      </p:sp>
      <p:grpSp>
        <p:nvGrpSpPr>
          <p:cNvPr id="105" name="I&amp;B">
            <a:extLst>
              <a:ext uri="{FF2B5EF4-FFF2-40B4-BE49-F238E27FC236}">
                <a16:creationId xmlns:a16="http://schemas.microsoft.com/office/drawing/2014/main" id="{610FC04A-8E81-A044-808A-723CD761A481}"/>
              </a:ext>
            </a:extLst>
          </p:cNvPr>
          <p:cNvGrpSpPr/>
          <p:nvPr/>
        </p:nvGrpSpPr>
        <p:grpSpPr>
          <a:xfrm>
            <a:off x="8635427" y="2016806"/>
            <a:ext cx="290201" cy="2506404"/>
            <a:chOff x="6476556" y="1512604"/>
            <a:chExt cx="217650" cy="1879802"/>
          </a:xfrm>
        </p:grpSpPr>
        <p:sp>
          <p:nvSpPr>
            <p:cNvPr id="106" name="TextBox 105">
              <a:extLst>
                <a:ext uri="{FF2B5EF4-FFF2-40B4-BE49-F238E27FC236}">
                  <a16:creationId xmlns:a16="http://schemas.microsoft.com/office/drawing/2014/main" id="{581BE1F9-775A-5446-8952-098B9109425E}"/>
                </a:ext>
              </a:extLst>
            </p:cNvPr>
            <p:cNvSpPr txBox="1"/>
            <p:nvPr/>
          </p:nvSpPr>
          <p:spPr>
            <a:xfrm rot="16200000">
              <a:off x="6246567" y="2968702"/>
              <a:ext cx="655003" cy="192405"/>
            </a:xfrm>
            <a:prstGeom prst="rect">
              <a:avLst/>
            </a:prstGeom>
            <a:noFill/>
          </p:spPr>
          <p:txBody>
            <a:bodyPr wrap="square" lIns="91436" tIns="45718" rIns="91436" bIns="45718" rtlCol="0">
              <a:spAutoFit/>
            </a:bodyPr>
            <a:lstStyle/>
            <a:p>
              <a:pPr algn="ctr"/>
              <a:r>
                <a:rPr lang="zh-CN" altLang="en-US" sz="1067" b="1" dirty="0">
                  <a:solidFill>
                    <a:prstClr val="white">
                      <a:lumMod val="95000"/>
                    </a:prstClr>
                  </a:solidFill>
                  <a:latin typeface="Amazon Ember" charset="0"/>
                  <a:ea typeface="Amazon Ember" charset="0"/>
                  <a:cs typeface="Amazon Ember" charset="0"/>
                </a:rPr>
                <a:t>批量分析</a:t>
              </a:r>
              <a:endParaRPr lang="en-US" sz="1067" b="1" dirty="0">
                <a:solidFill>
                  <a:prstClr val="white">
                    <a:lumMod val="95000"/>
                  </a:prstClr>
                </a:solidFill>
                <a:latin typeface="Amazon Ember" charset="0"/>
                <a:ea typeface="Amazon Ember" charset="0"/>
                <a:cs typeface="Amazon Ember" charset="0"/>
              </a:endParaRPr>
            </a:p>
          </p:txBody>
        </p:sp>
        <p:sp>
          <p:nvSpPr>
            <p:cNvPr id="108" name="TextBox 107">
              <a:extLst>
                <a:ext uri="{FF2B5EF4-FFF2-40B4-BE49-F238E27FC236}">
                  <a16:creationId xmlns:a16="http://schemas.microsoft.com/office/drawing/2014/main" id="{C4731878-8374-AF45-921B-4FC962122730}"/>
                </a:ext>
              </a:extLst>
            </p:cNvPr>
            <p:cNvSpPr txBox="1"/>
            <p:nvPr/>
          </p:nvSpPr>
          <p:spPr>
            <a:xfrm rot="16200000">
              <a:off x="5955428" y="2237385"/>
              <a:ext cx="1234662" cy="192405"/>
            </a:xfrm>
            <a:prstGeom prst="rect">
              <a:avLst/>
            </a:prstGeom>
            <a:noFill/>
          </p:spPr>
          <p:txBody>
            <a:bodyPr wrap="square" lIns="91436" tIns="45718" rIns="91436" bIns="45718" rtlCol="0">
              <a:spAutoFit/>
            </a:bodyPr>
            <a:lstStyle/>
            <a:p>
              <a:pPr algn="ctr"/>
              <a:r>
                <a:rPr lang="zh-CN" altLang="en-US" sz="1067" b="1" dirty="0">
                  <a:solidFill>
                    <a:prstClr val="white">
                      <a:lumMod val="95000"/>
                    </a:prstClr>
                  </a:solidFill>
                  <a:latin typeface="Amazon Ember" charset="0"/>
                  <a:ea typeface="Amazon Ember" charset="0"/>
                  <a:cs typeface="Amazon Ember" charset="0"/>
                </a:rPr>
                <a:t>交互式分析</a:t>
              </a:r>
              <a:endParaRPr lang="en-US" sz="1067" b="1" dirty="0">
                <a:solidFill>
                  <a:prstClr val="white">
                    <a:lumMod val="95000"/>
                  </a:prstClr>
                </a:solidFill>
                <a:latin typeface="Amazon Ember" charset="0"/>
                <a:ea typeface="Amazon Ember" charset="0"/>
                <a:cs typeface="Amazon Ember" charset="0"/>
              </a:endParaRPr>
            </a:p>
          </p:txBody>
        </p:sp>
        <p:sp>
          <p:nvSpPr>
            <p:cNvPr id="109" name="Left Bracket 108">
              <a:extLst>
                <a:ext uri="{FF2B5EF4-FFF2-40B4-BE49-F238E27FC236}">
                  <a16:creationId xmlns:a16="http://schemas.microsoft.com/office/drawing/2014/main" id="{DCEC3F0C-9FD0-5640-838D-FD3D2AC4100A}"/>
                </a:ext>
              </a:extLst>
            </p:cNvPr>
            <p:cNvSpPr/>
            <p:nvPr/>
          </p:nvSpPr>
          <p:spPr>
            <a:xfrm>
              <a:off x="6645437" y="1512604"/>
              <a:ext cx="45719" cy="1304344"/>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110" name="Left Bracket 109">
              <a:extLst>
                <a:ext uri="{FF2B5EF4-FFF2-40B4-BE49-F238E27FC236}">
                  <a16:creationId xmlns:a16="http://schemas.microsoft.com/office/drawing/2014/main" id="{F954256D-7030-0C4D-B3D6-B40B93F85A92}"/>
                </a:ext>
              </a:extLst>
            </p:cNvPr>
            <p:cNvSpPr/>
            <p:nvPr/>
          </p:nvSpPr>
          <p:spPr>
            <a:xfrm>
              <a:off x="6648487" y="2863689"/>
              <a:ext cx="45719" cy="396768"/>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grpSp>
      <p:sp>
        <p:nvSpPr>
          <p:cNvPr id="111" name="Rectangle 110">
            <a:extLst>
              <a:ext uri="{FF2B5EF4-FFF2-40B4-BE49-F238E27FC236}">
                <a16:creationId xmlns:a16="http://schemas.microsoft.com/office/drawing/2014/main" id="{DA699632-168F-864A-87A3-63CA45AF8141}"/>
              </a:ext>
            </a:extLst>
          </p:cNvPr>
          <p:cNvSpPr/>
          <p:nvPr/>
        </p:nvSpPr>
        <p:spPr>
          <a:xfrm>
            <a:off x="8940213" y="2016806"/>
            <a:ext cx="1715188" cy="366309"/>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dirty="0">
                <a:solidFill>
                  <a:srgbClr val="474746"/>
                </a:solidFill>
                <a:latin typeface="Amazon Ember" charset="0"/>
                <a:ea typeface="Amazon Ember" charset="0"/>
                <a:cs typeface="Amazon Ember" charset="0"/>
              </a:rPr>
              <a:t>Amazon </a:t>
            </a:r>
          </a:p>
          <a:p>
            <a:pPr defTabSz="1219122">
              <a:defRPr/>
            </a:pPr>
            <a:r>
              <a:rPr lang="en-US" sz="1067" b="1" kern="0" dirty="0">
                <a:solidFill>
                  <a:srgbClr val="474746"/>
                </a:solidFill>
                <a:latin typeface="Amazon Ember" charset="0"/>
                <a:ea typeface="Amazon Ember" charset="0"/>
                <a:cs typeface="Amazon Ember" charset="0"/>
              </a:rPr>
              <a:t>ElasticSearch</a:t>
            </a:r>
          </a:p>
        </p:txBody>
      </p:sp>
      <p:grpSp>
        <p:nvGrpSpPr>
          <p:cNvPr id="112" name="EMR">
            <a:extLst>
              <a:ext uri="{FF2B5EF4-FFF2-40B4-BE49-F238E27FC236}">
                <a16:creationId xmlns:a16="http://schemas.microsoft.com/office/drawing/2014/main" id="{CDF8D808-8969-4C4A-9FCC-AE49E964DDE0}"/>
              </a:ext>
            </a:extLst>
          </p:cNvPr>
          <p:cNvGrpSpPr/>
          <p:nvPr/>
        </p:nvGrpSpPr>
        <p:grpSpPr>
          <a:xfrm>
            <a:off x="8942718" y="3253230"/>
            <a:ext cx="1712683" cy="1145261"/>
            <a:chOff x="6707038" y="2439923"/>
            <a:chExt cx="1293938" cy="858946"/>
          </a:xfrm>
        </p:grpSpPr>
        <p:sp>
          <p:nvSpPr>
            <p:cNvPr id="113" name="Rectangle 112">
              <a:extLst>
                <a:ext uri="{FF2B5EF4-FFF2-40B4-BE49-F238E27FC236}">
                  <a16:creationId xmlns:a16="http://schemas.microsoft.com/office/drawing/2014/main" id="{A8E0D3AA-DBEF-8E42-801D-02E39D9A38B7}"/>
                </a:ext>
              </a:extLst>
            </p:cNvPr>
            <p:cNvSpPr/>
            <p:nvPr/>
          </p:nvSpPr>
          <p:spPr>
            <a:xfrm>
              <a:off x="6707038" y="2451826"/>
              <a:ext cx="1286391" cy="250406"/>
            </a:xfrm>
            <a:prstGeom prst="rect">
              <a:avLst/>
            </a:prstGeom>
            <a:solidFill>
              <a:sysClr val="window" lastClr="FFFFFF"/>
            </a:solidFill>
            <a:ln w="9525" cap="flat" cmpd="sng" algn="ctr">
              <a:noFill/>
              <a:prstDash val="solid"/>
            </a:ln>
            <a:effectLst/>
          </p:spPr>
          <p:txBody>
            <a:bodyPr rtlCol="0" anchor="ctr"/>
            <a:lstStyle/>
            <a:p>
              <a:pPr defTabSz="609546">
                <a:defRPr/>
              </a:pPr>
              <a:r>
                <a:rPr lang="en-US" sz="1067" b="1" kern="0">
                  <a:solidFill>
                    <a:srgbClr val="474746"/>
                  </a:solidFill>
                  <a:latin typeface="Amazon Ember" charset="0"/>
                  <a:ea typeface="Amazon Ember" charset="0"/>
                  <a:cs typeface="Amazon Ember" charset="0"/>
                </a:rPr>
                <a:t>Presto</a:t>
              </a:r>
            </a:p>
          </p:txBody>
        </p:sp>
        <p:sp>
          <p:nvSpPr>
            <p:cNvPr id="114" name="Rectangle 113">
              <a:extLst>
                <a:ext uri="{FF2B5EF4-FFF2-40B4-BE49-F238E27FC236}">
                  <a16:creationId xmlns:a16="http://schemas.microsoft.com/office/drawing/2014/main" id="{115E4D83-7E42-A144-84D5-349B83FED7BF}"/>
                </a:ext>
              </a:extLst>
            </p:cNvPr>
            <p:cNvSpPr/>
            <p:nvPr/>
          </p:nvSpPr>
          <p:spPr>
            <a:xfrm>
              <a:off x="7383662" y="2439923"/>
              <a:ext cx="617314" cy="858946"/>
            </a:xfrm>
            <a:prstGeom prst="rect">
              <a:avLst/>
            </a:prstGeom>
            <a:solidFill>
              <a:sysClr val="window" lastClr="FFFFFF"/>
            </a:solidFill>
            <a:ln w="12700" cap="flat" cmpd="sng" algn="ctr">
              <a:solidFill>
                <a:srgbClr val="474746"/>
              </a:solidFill>
              <a:prstDash val="sysDot"/>
            </a:ln>
            <a:effectLst/>
          </p:spPr>
          <p:txBody>
            <a:bodyPr rtlCol="0" anchor="b" anchorCtr="0"/>
            <a:lstStyle/>
            <a:p>
              <a:pPr algn="ctr" defTabSz="609546">
                <a:defRPr/>
              </a:pPr>
              <a:r>
                <a:rPr lang="en-US" sz="1067" b="1" kern="0" dirty="0">
                  <a:solidFill>
                    <a:srgbClr val="474746"/>
                  </a:solidFill>
                  <a:latin typeface="Amazon Ember" charset="0"/>
                  <a:ea typeface="Amazon Ember" charset="0"/>
                  <a:cs typeface="Amazon Ember" charset="0"/>
                </a:rPr>
                <a:t>Amazon</a:t>
              </a:r>
            </a:p>
            <a:p>
              <a:pPr algn="ctr" defTabSz="609546">
                <a:defRPr/>
              </a:pPr>
              <a:r>
                <a:rPr lang="en-US" sz="1067" b="1" kern="0" dirty="0">
                  <a:solidFill>
                    <a:srgbClr val="474746"/>
                  </a:solidFill>
                  <a:latin typeface="Amazon Ember" charset="0"/>
                  <a:ea typeface="Amazon Ember" charset="0"/>
                  <a:cs typeface="Amazon Ember" charset="0"/>
                </a:rPr>
                <a:t>EMR</a:t>
              </a:r>
            </a:p>
          </p:txBody>
        </p:sp>
        <p:pic>
          <p:nvPicPr>
            <p:cNvPr id="115" name="Picture 114" descr="spark_logo.png">
              <a:extLst>
                <a:ext uri="{FF2B5EF4-FFF2-40B4-BE49-F238E27FC236}">
                  <a16:creationId xmlns:a16="http://schemas.microsoft.com/office/drawing/2014/main" id="{DE96B8A0-123A-F943-8B39-2CD0C5CDED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99388" y="2740415"/>
              <a:ext cx="329347" cy="171518"/>
            </a:xfrm>
            <a:prstGeom prst="rect">
              <a:avLst/>
            </a:prstGeom>
          </p:spPr>
        </p:pic>
        <p:pic>
          <p:nvPicPr>
            <p:cNvPr id="116" name="Picture 115" descr="apache-hive-bee-image.png">
              <a:extLst>
                <a:ext uri="{FF2B5EF4-FFF2-40B4-BE49-F238E27FC236}">
                  <a16:creationId xmlns:a16="http://schemas.microsoft.com/office/drawing/2014/main" id="{64F8B5D6-F884-EF48-AAC4-EE3DBFFEF8B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93933" y="3023547"/>
              <a:ext cx="312153" cy="234452"/>
            </a:xfrm>
            <a:prstGeom prst="rect">
              <a:avLst/>
            </a:prstGeom>
          </p:spPr>
        </p:pic>
        <p:pic>
          <p:nvPicPr>
            <p:cNvPr id="117" name="Picture 116" descr="hive-pig.png">
              <a:extLst>
                <a:ext uri="{FF2B5EF4-FFF2-40B4-BE49-F238E27FC236}">
                  <a16:creationId xmlns:a16="http://schemas.microsoft.com/office/drawing/2014/main" id="{63E4A42D-D67A-4244-9AB4-A0673844087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144492" y="3008530"/>
              <a:ext cx="196093" cy="254183"/>
            </a:xfrm>
            <a:prstGeom prst="rect">
              <a:avLst/>
            </a:prstGeom>
          </p:spPr>
        </p:pic>
        <p:pic>
          <p:nvPicPr>
            <p:cNvPr id="118" name="Picture 117">
              <a:extLst>
                <a:ext uri="{FF2B5EF4-FFF2-40B4-BE49-F238E27FC236}">
                  <a16:creationId xmlns:a16="http://schemas.microsoft.com/office/drawing/2014/main" id="{C68FA6FA-F6D2-F84F-ACAD-A901B222918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767830" y="2478307"/>
              <a:ext cx="493300" cy="172457"/>
            </a:xfrm>
            <a:prstGeom prst="rect">
              <a:avLst/>
            </a:prstGeom>
            <a:ln w="12700">
              <a:noFill/>
            </a:ln>
          </p:spPr>
        </p:pic>
      </p:grpSp>
      <p:pic>
        <p:nvPicPr>
          <p:cNvPr id="119" name="Graphic 118">
            <a:extLst>
              <a:ext uri="{FF2B5EF4-FFF2-40B4-BE49-F238E27FC236}">
                <a16:creationId xmlns:a16="http://schemas.microsoft.com/office/drawing/2014/main" id="{BDBA0AAD-5FBE-F543-BA10-CF168A9793B4}"/>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 r="5176" b="39254"/>
          <a:stretch/>
        </p:blipFill>
        <p:spPr>
          <a:xfrm>
            <a:off x="10263934" y="2885786"/>
            <a:ext cx="368668" cy="338514"/>
          </a:xfrm>
          <a:prstGeom prst="rect">
            <a:avLst/>
          </a:prstGeom>
        </p:spPr>
      </p:pic>
      <p:pic>
        <p:nvPicPr>
          <p:cNvPr id="120" name="Graphic 119">
            <a:extLst>
              <a:ext uri="{FF2B5EF4-FFF2-40B4-BE49-F238E27FC236}">
                <a16:creationId xmlns:a16="http://schemas.microsoft.com/office/drawing/2014/main" id="{A46B4FF3-05F3-464A-A596-D66FB88C8E9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0306"/>
          <a:stretch/>
        </p:blipFill>
        <p:spPr>
          <a:xfrm>
            <a:off x="9915005" y="3325473"/>
            <a:ext cx="635000" cy="632575"/>
          </a:xfrm>
          <a:prstGeom prst="rect">
            <a:avLst/>
          </a:prstGeom>
        </p:spPr>
      </p:pic>
      <p:pic>
        <p:nvPicPr>
          <p:cNvPr id="121" name="Graphic 120">
            <a:extLst>
              <a:ext uri="{FF2B5EF4-FFF2-40B4-BE49-F238E27FC236}">
                <a16:creationId xmlns:a16="http://schemas.microsoft.com/office/drawing/2014/main" id="{42537105-B2A1-FF4C-8DFD-988B19A57D5E}"/>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1" r="1154" b="39951"/>
          <a:stretch/>
        </p:blipFill>
        <p:spPr>
          <a:xfrm>
            <a:off x="10256777" y="2038418"/>
            <a:ext cx="381341" cy="333910"/>
          </a:xfrm>
          <a:prstGeom prst="rect">
            <a:avLst/>
          </a:prstGeom>
        </p:spPr>
      </p:pic>
      <p:pic>
        <p:nvPicPr>
          <p:cNvPr id="122" name="Graphic 121">
            <a:extLst>
              <a:ext uri="{FF2B5EF4-FFF2-40B4-BE49-F238E27FC236}">
                <a16:creationId xmlns:a16="http://schemas.microsoft.com/office/drawing/2014/main" id="{BDE12531-D366-3D46-A704-534F8AA8852E}"/>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b="32418"/>
          <a:stretch/>
        </p:blipFill>
        <p:spPr>
          <a:xfrm>
            <a:off x="10256777" y="2456700"/>
            <a:ext cx="400180" cy="387647"/>
          </a:xfrm>
          <a:prstGeom prst="rect">
            <a:avLst/>
          </a:prstGeom>
        </p:spPr>
      </p:pic>
      <p:sp>
        <p:nvSpPr>
          <p:cNvPr id="124" name="TextBox 123">
            <a:extLst>
              <a:ext uri="{FF2B5EF4-FFF2-40B4-BE49-F238E27FC236}">
                <a16:creationId xmlns:a16="http://schemas.microsoft.com/office/drawing/2014/main" id="{FD2616ED-3506-4C45-B64C-F8B691A099FE}"/>
              </a:ext>
            </a:extLst>
          </p:cNvPr>
          <p:cNvSpPr txBox="1"/>
          <p:nvPr/>
        </p:nvSpPr>
        <p:spPr>
          <a:xfrm rot="16200000">
            <a:off x="8253375" y="1190619"/>
            <a:ext cx="1007003" cy="256541"/>
          </a:xfrm>
          <a:prstGeom prst="rect">
            <a:avLst/>
          </a:prstGeom>
          <a:noFill/>
        </p:spPr>
        <p:txBody>
          <a:bodyPr wrap="square" lIns="91436" tIns="45718" rIns="91436" bIns="45718" rtlCol="0">
            <a:spAutoFit/>
          </a:bodyPr>
          <a:lstStyle/>
          <a:p>
            <a:pPr algn="ctr"/>
            <a:r>
              <a:rPr lang="zh-CN" altLang="en-US" sz="1067" b="1" dirty="0">
                <a:solidFill>
                  <a:prstClr val="white">
                    <a:lumMod val="95000"/>
                  </a:prstClr>
                </a:solidFill>
                <a:latin typeface="Amazon Ember" charset="0"/>
                <a:ea typeface="Amazon Ember" charset="0"/>
                <a:cs typeface="Amazon Ember" charset="0"/>
              </a:rPr>
              <a:t>预测分析</a:t>
            </a:r>
            <a:endParaRPr lang="en-US" sz="1067" b="1" dirty="0">
              <a:solidFill>
                <a:prstClr val="white">
                  <a:lumMod val="95000"/>
                </a:prstClr>
              </a:solidFill>
              <a:latin typeface="Amazon Ember" charset="0"/>
              <a:ea typeface="Amazon Ember" charset="0"/>
              <a:cs typeface="Amazon Ember" charset="0"/>
            </a:endParaRPr>
          </a:p>
        </p:txBody>
      </p:sp>
      <p:sp>
        <p:nvSpPr>
          <p:cNvPr id="125" name="Rectangle 124">
            <a:extLst>
              <a:ext uri="{FF2B5EF4-FFF2-40B4-BE49-F238E27FC236}">
                <a16:creationId xmlns:a16="http://schemas.microsoft.com/office/drawing/2014/main" id="{9DA8D317-1960-114E-BFFC-1C8213DB7A15}"/>
              </a:ext>
            </a:extLst>
          </p:cNvPr>
          <p:cNvSpPr/>
          <p:nvPr/>
        </p:nvSpPr>
        <p:spPr>
          <a:xfrm>
            <a:off x="8942418" y="719249"/>
            <a:ext cx="1979961" cy="1252469"/>
          </a:xfrm>
          <a:prstGeom prst="rect">
            <a:avLst/>
          </a:prstGeom>
          <a:solidFill>
            <a:sysClr val="window" lastClr="FFFFFF"/>
          </a:solidFill>
          <a:ln w="9525" cap="flat" cmpd="sng" algn="ctr">
            <a:noFill/>
            <a:prstDash val="solid"/>
          </a:ln>
          <a:effectLst/>
        </p:spPr>
        <p:txBody>
          <a:bodyPr vert="vert270" lIns="60960" rtlCol="0" anchor="t" anchorCtr="0"/>
          <a:lstStyle/>
          <a:p>
            <a:pPr defTabSz="609546">
              <a:defRPr/>
            </a:pPr>
            <a:r>
              <a:rPr lang="en-US" sz="1067" b="1" kern="0">
                <a:solidFill>
                  <a:srgbClr val="474746"/>
                </a:solidFill>
                <a:latin typeface="Amazon Ember" charset="0"/>
                <a:ea typeface="Amazon Ember" charset="0"/>
                <a:cs typeface="Amazon Ember" charset="0"/>
              </a:rPr>
              <a:t>         Amazon ML</a:t>
            </a:r>
          </a:p>
        </p:txBody>
      </p:sp>
      <p:cxnSp>
        <p:nvCxnSpPr>
          <p:cNvPr id="126" name="Straight Connector 125">
            <a:extLst>
              <a:ext uri="{FF2B5EF4-FFF2-40B4-BE49-F238E27FC236}">
                <a16:creationId xmlns:a16="http://schemas.microsoft.com/office/drawing/2014/main" id="{9B7C1DC7-84DD-4D46-BB8C-373F83810141}"/>
              </a:ext>
            </a:extLst>
          </p:cNvPr>
          <p:cNvCxnSpPr>
            <a:cxnSpLocks/>
          </p:cNvCxnSpPr>
          <p:nvPr/>
        </p:nvCxnSpPr>
        <p:spPr>
          <a:xfrm>
            <a:off x="9236369" y="720543"/>
            <a:ext cx="7984" cy="1251175"/>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pic>
        <p:nvPicPr>
          <p:cNvPr id="127" name="Picture 126">
            <a:extLst>
              <a:ext uri="{FF2B5EF4-FFF2-40B4-BE49-F238E27FC236}">
                <a16:creationId xmlns:a16="http://schemas.microsoft.com/office/drawing/2014/main" id="{44F7736C-9D01-7D4D-92B9-AF86E4DC49FF}"/>
              </a:ext>
            </a:extLst>
          </p:cNvPr>
          <p:cNvPicPr>
            <a:picLocks noChangeAspect="1"/>
          </p:cNvPicPr>
          <p:nvPr/>
        </p:nvPicPr>
        <p:blipFill>
          <a:blip r:embed="rId15"/>
          <a:stretch>
            <a:fillRect/>
          </a:stretch>
        </p:blipFill>
        <p:spPr>
          <a:xfrm>
            <a:off x="9296152" y="819847"/>
            <a:ext cx="1599516" cy="1077127"/>
          </a:xfrm>
          <a:prstGeom prst="rect">
            <a:avLst/>
          </a:prstGeom>
          <a:solidFill>
            <a:schemeClr val="tx1"/>
          </a:solidFill>
          <a:ln w="34925">
            <a:solidFill>
              <a:schemeClr val="tx1"/>
            </a:solidFill>
          </a:ln>
        </p:spPr>
      </p:pic>
      <p:sp>
        <p:nvSpPr>
          <p:cNvPr id="128" name="Left Bracket 127">
            <a:extLst>
              <a:ext uri="{FF2B5EF4-FFF2-40B4-BE49-F238E27FC236}">
                <a16:creationId xmlns:a16="http://schemas.microsoft.com/office/drawing/2014/main" id="{9F938CBC-7C59-6F47-9CEA-9B739D9F787F}"/>
              </a:ext>
            </a:extLst>
          </p:cNvPr>
          <p:cNvSpPr/>
          <p:nvPr/>
        </p:nvSpPr>
        <p:spPr>
          <a:xfrm>
            <a:off x="8846937" y="725038"/>
            <a:ext cx="38099" cy="1219481"/>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129" name="Rectangle 128">
            <a:extLst>
              <a:ext uri="{FF2B5EF4-FFF2-40B4-BE49-F238E27FC236}">
                <a16:creationId xmlns:a16="http://schemas.microsoft.com/office/drawing/2014/main" id="{7351766C-2628-7142-82AE-0B2CDD5D1F77}"/>
              </a:ext>
            </a:extLst>
          </p:cNvPr>
          <p:cNvSpPr/>
          <p:nvPr/>
        </p:nvSpPr>
        <p:spPr>
          <a:xfrm>
            <a:off x="8952488" y="5499168"/>
            <a:ext cx="1715188" cy="499185"/>
          </a:xfrm>
          <a:prstGeom prst="rect">
            <a:avLst/>
          </a:prstGeom>
          <a:solidFill>
            <a:sysClr val="window" lastClr="FFFFFF"/>
          </a:solidFill>
          <a:ln w="9525" cap="flat" cmpd="sng" algn="ctr">
            <a:noFill/>
            <a:prstDash val="solid"/>
          </a:ln>
          <a:effectLst/>
        </p:spPr>
        <p:txBody>
          <a:bodyPr rtlCol="0" anchor="t"/>
          <a:lstStyle/>
          <a:p>
            <a:pPr defTabSz="1219122">
              <a:defRPr/>
            </a:pPr>
            <a:r>
              <a:rPr lang="en-US" sz="1067" b="1" kern="0">
                <a:solidFill>
                  <a:srgbClr val="474746"/>
                </a:solidFill>
                <a:latin typeface="Amazon Ember" charset="0"/>
                <a:ea typeface="Amazon Ember" charset="0"/>
                <a:cs typeface="Amazon Ember" charset="0"/>
              </a:rPr>
              <a:t>KCL</a:t>
            </a:r>
          </a:p>
          <a:p>
            <a:pPr defTabSz="1219122">
              <a:defRPr/>
            </a:pPr>
            <a:r>
              <a:rPr lang="en-US" sz="1067" b="1" kern="0">
                <a:solidFill>
                  <a:srgbClr val="474746"/>
                </a:solidFill>
                <a:latin typeface="Amazon Ember" charset="0"/>
                <a:ea typeface="Amazon Ember" charset="0"/>
                <a:cs typeface="Amazon Ember" charset="0"/>
              </a:rPr>
              <a:t>Apps</a:t>
            </a:r>
          </a:p>
        </p:txBody>
      </p:sp>
      <p:sp>
        <p:nvSpPr>
          <p:cNvPr id="130" name="Rectangle 129">
            <a:extLst>
              <a:ext uri="{FF2B5EF4-FFF2-40B4-BE49-F238E27FC236}">
                <a16:creationId xmlns:a16="http://schemas.microsoft.com/office/drawing/2014/main" id="{07F1713B-5EB1-A641-B15A-3DB34E5230AB}"/>
              </a:ext>
            </a:extLst>
          </p:cNvPr>
          <p:cNvSpPr/>
          <p:nvPr/>
        </p:nvSpPr>
        <p:spPr>
          <a:xfrm>
            <a:off x="8952488" y="6014839"/>
            <a:ext cx="1715188" cy="499185"/>
          </a:xfrm>
          <a:prstGeom prst="rect">
            <a:avLst/>
          </a:prstGeom>
          <a:solidFill>
            <a:sysClr val="window" lastClr="FFFFFF"/>
          </a:solidFill>
          <a:ln w="9525" cap="flat" cmpd="sng" algn="ctr">
            <a:noFill/>
            <a:prstDash val="solid"/>
          </a:ln>
          <a:effectLst/>
        </p:spPr>
        <p:txBody>
          <a:bodyPr rtlCol="0" anchor="ctr"/>
          <a:lstStyle/>
          <a:p>
            <a:pPr defTabSz="1219122">
              <a:defRPr/>
            </a:pPr>
            <a:r>
              <a:rPr lang="en-US" sz="1067" b="1" kern="0">
                <a:solidFill>
                  <a:srgbClr val="474746"/>
                </a:solidFill>
                <a:latin typeface="Amazon Ember" charset="0"/>
                <a:ea typeface="Amazon Ember" charset="0"/>
                <a:cs typeface="Amazon Ember" charset="0"/>
              </a:rPr>
              <a:t>AWS Lambda</a:t>
            </a:r>
          </a:p>
        </p:txBody>
      </p:sp>
      <p:sp>
        <p:nvSpPr>
          <p:cNvPr id="131" name="Rectangle 130">
            <a:extLst>
              <a:ext uri="{FF2B5EF4-FFF2-40B4-BE49-F238E27FC236}">
                <a16:creationId xmlns:a16="http://schemas.microsoft.com/office/drawing/2014/main" id="{4D1ED7AF-C818-5C42-85BB-89FB00CD01C6}"/>
              </a:ext>
            </a:extLst>
          </p:cNvPr>
          <p:cNvSpPr/>
          <p:nvPr/>
        </p:nvSpPr>
        <p:spPr>
          <a:xfrm>
            <a:off x="8952488" y="4983496"/>
            <a:ext cx="1715188" cy="499185"/>
          </a:xfrm>
          <a:prstGeom prst="rect">
            <a:avLst/>
          </a:prstGeom>
          <a:solidFill>
            <a:sysClr val="window" lastClr="FFFFFF"/>
          </a:solidFill>
          <a:ln w="9525" cap="flat" cmpd="sng" algn="ctr">
            <a:noFill/>
            <a:prstDash val="solid"/>
          </a:ln>
          <a:effectLst/>
        </p:spPr>
        <p:txBody>
          <a:bodyPr rtlCol="0" anchor="t"/>
          <a:lstStyle/>
          <a:p>
            <a:pPr defTabSz="1219122">
              <a:defRPr/>
            </a:pPr>
            <a:r>
              <a:rPr lang="en-US" sz="1067" b="1" kern="0">
                <a:solidFill>
                  <a:srgbClr val="474746"/>
                </a:solidFill>
                <a:latin typeface="Amazon Ember" charset="0"/>
                <a:ea typeface="Amazon Ember" charset="0"/>
                <a:cs typeface="Amazon Ember" charset="0"/>
              </a:rPr>
              <a:t>Amazon Kinesis Analytics</a:t>
            </a:r>
          </a:p>
        </p:txBody>
      </p:sp>
      <p:grpSp>
        <p:nvGrpSpPr>
          <p:cNvPr id="132" name="brace+ss">
            <a:extLst>
              <a:ext uri="{FF2B5EF4-FFF2-40B4-BE49-F238E27FC236}">
                <a16:creationId xmlns:a16="http://schemas.microsoft.com/office/drawing/2014/main" id="{BB33DDDC-67AB-2149-ACF5-55719C61B444}"/>
              </a:ext>
            </a:extLst>
          </p:cNvPr>
          <p:cNvGrpSpPr/>
          <p:nvPr/>
        </p:nvGrpSpPr>
        <p:grpSpPr>
          <a:xfrm>
            <a:off x="8635226" y="4467823"/>
            <a:ext cx="2032451" cy="2046202"/>
            <a:chOff x="6476418" y="3350867"/>
            <a:chExt cx="1524338" cy="1534651"/>
          </a:xfrm>
        </p:grpSpPr>
        <p:grpSp>
          <p:nvGrpSpPr>
            <p:cNvPr id="133" name="brace+Spark">
              <a:extLst>
                <a:ext uri="{FF2B5EF4-FFF2-40B4-BE49-F238E27FC236}">
                  <a16:creationId xmlns:a16="http://schemas.microsoft.com/office/drawing/2014/main" id="{67CE4D00-634A-1247-910D-CB78FDD808CC}"/>
                </a:ext>
              </a:extLst>
            </p:cNvPr>
            <p:cNvGrpSpPr/>
            <p:nvPr/>
          </p:nvGrpSpPr>
          <p:grpSpPr>
            <a:xfrm>
              <a:off x="6476418" y="3350867"/>
              <a:ext cx="228002" cy="1534651"/>
              <a:chOff x="6476418" y="3350867"/>
              <a:chExt cx="228002" cy="1534651"/>
            </a:xfrm>
          </p:grpSpPr>
          <p:sp>
            <p:nvSpPr>
              <p:cNvPr id="137" name="TextBox 136">
                <a:extLst>
                  <a:ext uri="{FF2B5EF4-FFF2-40B4-BE49-F238E27FC236}">
                    <a16:creationId xmlns:a16="http://schemas.microsoft.com/office/drawing/2014/main" id="{43AC3815-D43B-7043-B8CA-7DE7CBDF04FD}"/>
                  </a:ext>
                </a:extLst>
              </p:cNvPr>
              <p:cNvSpPr txBox="1"/>
              <p:nvPr/>
            </p:nvSpPr>
            <p:spPr>
              <a:xfrm rot="16200000">
                <a:off x="6245119" y="3949696"/>
                <a:ext cx="655003" cy="192406"/>
              </a:xfrm>
              <a:prstGeom prst="rect">
                <a:avLst/>
              </a:prstGeom>
              <a:noFill/>
            </p:spPr>
            <p:txBody>
              <a:bodyPr wrap="square" lIns="91436" tIns="45718" rIns="91436" bIns="45718" rtlCol="0">
                <a:spAutoFit/>
              </a:bodyPr>
              <a:lstStyle/>
              <a:p>
                <a:r>
                  <a:rPr lang="zh-CN" altLang="en-US" sz="1067" b="1" dirty="0">
                    <a:solidFill>
                      <a:prstClr val="white">
                        <a:lumMod val="95000"/>
                      </a:prstClr>
                    </a:solidFill>
                    <a:latin typeface="Amazon Ember" charset="0"/>
                    <a:ea typeface="Amazon Ember" charset="0"/>
                    <a:cs typeface="Amazon Ember" charset="0"/>
                  </a:rPr>
                  <a:t>实时流分析</a:t>
                </a:r>
                <a:endParaRPr lang="en-US" sz="1067" b="1" dirty="0">
                  <a:solidFill>
                    <a:prstClr val="white">
                      <a:lumMod val="95000"/>
                    </a:prstClr>
                  </a:solidFill>
                  <a:latin typeface="Amazon Ember" charset="0"/>
                  <a:ea typeface="Amazon Ember" charset="0"/>
                  <a:cs typeface="Amazon Ember" charset="0"/>
                </a:endParaRPr>
              </a:p>
            </p:txBody>
          </p:sp>
          <p:sp>
            <p:nvSpPr>
              <p:cNvPr id="138" name="Left Bracket 137">
                <a:extLst>
                  <a:ext uri="{FF2B5EF4-FFF2-40B4-BE49-F238E27FC236}">
                    <a16:creationId xmlns:a16="http://schemas.microsoft.com/office/drawing/2014/main" id="{D834DCF0-A221-2941-A4F7-FC710F1B2523}"/>
                  </a:ext>
                </a:extLst>
              </p:cNvPr>
              <p:cNvSpPr/>
              <p:nvPr/>
            </p:nvSpPr>
            <p:spPr>
              <a:xfrm>
                <a:off x="6652234" y="3350867"/>
                <a:ext cx="52186" cy="1534651"/>
              </a:xfrm>
              <a:prstGeom prst="leftBracket">
                <a:avLst/>
              </a:prstGeom>
              <a:noFill/>
              <a:ln w="12700" cap="flat" cmpd="sng" algn="ctr">
                <a:solidFill>
                  <a:srgbClr val="FCB64C"/>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grpSp>
        <p:grpSp>
          <p:nvGrpSpPr>
            <p:cNvPr id="134" name="Group 133">
              <a:extLst>
                <a:ext uri="{FF2B5EF4-FFF2-40B4-BE49-F238E27FC236}">
                  <a16:creationId xmlns:a16="http://schemas.microsoft.com/office/drawing/2014/main" id="{6987A8EC-CBD0-3B4F-8E94-43F5FCCE530B}"/>
                </a:ext>
              </a:extLst>
            </p:cNvPr>
            <p:cNvGrpSpPr/>
            <p:nvPr/>
          </p:nvGrpSpPr>
          <p:grpSpPr>
            <a:xfrm>
              <a:off x="6714365" y="3350867"/>
              <a:ext cx="1286391" cy="374389"/>
              <a:chOff x="6714365" y="3350867"/>
              <a:chExt cx="1286391" cy="374389"/>
            </a:xfrm>
          </p:grpSpPr>
          <p:sp>
            <p:nvSpPr>
              <p:cNvPr id="135" name="Rectangle 134">
                <a:extLst>
                  <a:ext uri="{FF2B5EF4-FFF2-40B4-BE49-F238E27FC236}">
                    <a16:creationId xmlns:a16="http://schemas.microsoft.com/office/drawing/2014/main" id="{5761DC91-F900-8043-8E57-F6CD20D90B44}"/>
                  </a:ext>
                </a:extLst>
              </p:cNvPr>
              <p:cNvSpPr/>
              <p:nvPr/>
            </p:nvSpPr>
            <p:spPr>
              <a:xfrm>
                <a:off x="6714365" y="3350867"/>
                <a:ext cx="1286391" cy="374389"/>
              </a:xfrm>
              <a:prstGeom prst="rect">
                <a:avLst/>
              </a:prstGeom>
              <a:solidFill>
                <a:sysClr val="window" lastClr="FFFFFF"/>
              </a:solidFill>
              <a:ln w="9525" cap="flat" cmpd="sng" algn="ctr">
                <a:noFill/>
                <a:prstDash val="solid"/>
              </a:ln>
              <a:effectLst/>
            </p:spPr>
            <p:txBody>
              <a:bodyPr rtlCol="0" anchor="t"/>
              <a:lstStyle/>
              <a:p>
                <a:pPr defTabSz="1219122">
                  <a:defRPr/>
                </a:pPr>
                <a:endParaRPr lang="en-US" sz="1067" b="1" kern="0">
                  <a:solidFill>
                    <a:srgbClr val="474746"/>
                  </a:solidFill>
                  <a:latin typeface="Amazon Ember" charset="0"/>
                  <a:ea typeface="Amazon Ember" charset="0"/>
                  <a:cs typeface="Amazon Ember" charset="0"/>
                </a:endParaRPr>
              </a:p>
              <a:p>
                <a:pPr defTabSz="1219122">
                  <a:defRPr/>
                </a:pPr>
                <a:r>
                  <a:rPr lang="en-US" sz="1067" b="1" kern="0">
                    <a:solidFill>
                      <a:srgbClr val="474746"/>
                    </a:solidFill>
                    <a:latin typeface="Amazon Ember" charset="0"/>
                    <a:ea typeface="Amazon Ember" charset="0"/>
                    <a:cs typeface="Amazon Ember" charset="0"/>
                  </a:rPr>
                  <a:t>Streaming</a:t>
                </a:r>
              </a:p>
            </p:txBody>
          </p:sp>
          <p:pic>
            <p:nvPicPr>
              <p:cNvPr id="136" name="Picture 135" descr="spark_logo.png">
                <a:extLst>
                  <a:ext uri="{FF2B5EF4-FFF2-40B4-BE49-F238E27FC236}">
                    <a16:creationId xmlns:a16="http://schemas.microsoft.com/office/drawing/2014/main" id="{34541563-C053-5646-98FE-301DA993BB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08885" y="3368606"/>
                <a:ext cx="299406" cy="155925"/>
              </a:xfrm>
              <a:prstGeom prst="rect">
                <a:avLst/>
              </a:prstGeom>
            </p:spPr>
          </p:pic>
        </p:grpSp>
      </p:grpSp>
      <p:pic>
        <p:nvPicPr>
          <p:cNvPr id="139" name="Graphic 138">
            <a:extLst>
              <a:ext uri="{FF2B5EF4-FFF2-40B4-BE49-F238E27FC236}">
                <a16:creationId xmlns:a16="http://schemas.microsoft.com/office/drawing/2014/main" id="{8B2926E6-F1D5-5E4A-A570-35E494FC02CE}"/>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r="-3148" b="39099"/>
          <a:stretch/>
        </p:blipFill>
        <p:spPr>
          <a:xfrm>
            <a:off x="10204823" y="5003197"/>
            <a:ext cx="476112" cy="454458"/>
          </a:xfrm>
          <a:prstGeom prst="rect">
            <a:avLst/>
          </a:prstGeom>
        </p:spPr>
      </p:pic>
      <p:pic>
        <p:nvPicPr>
          <p:cNvPr id="140" name="Graphic 139">
            <a:extLst>
              <a:ext uri="{FF2B5EF4-FFF2-40B4-BE49-F238E27FC236}">
                <a16:creationId xmlns:a16="http://schemas.microsoft.com/office/drawing/2014/main" id="{4C3D92F9-0A3A-874E-B26F-80F31A780C4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20306"/>
          <a:stretch/>
        </p:blipFill>
        <p:spPr>
          <a:xfrm>
            <a:off x="10184197" y="4481996"/>
            <a:ext cx="476748" cy="474928"/>
          </a:xfrm>
          <a:prstGeom prst="rect">
            <a:avLst/>
          </a:prstGeom>
        </p:spPr>
      </p:pic>
      <p:pic>
        <p:nvPicPr>
          <p:cNvPr id="141" name="Graphic 140">
            <a:extLst>
              <a:ext uri="{FF2B5EF4-FFF2-40B4-BE49-F238E27FC236}">
                <a16:creationId xmlns:a16="http://schemas.microsoft.com/office/drawing/2014/main" id="{8E867FAF-9666-F045-9437-484798FC1A91}"/>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b="23444"/>
          <a:stretch/>
        </p:blipFill>
        <p:spPr>
          <a:xfrm>
            <a:off x="10204824" y="6048143"/>
            <a:ext cx="466356" cy="446279"/>
          </a:xfrm>
          <a:prstGeom prst="rect">
            <a:avLst/>
          </a:prstGeom>
        </p:spPr>
      </p:pic>
      <p:pic>
        <p:nvPicPr>
          <p:cNvPr id="142" name="Graphic 141">
            <a:extLst>
              <a:ext uri="{FF2B5EF4-FFF2-40B4-BE49-F238E27FC236}">
                <a16:creationId xmlns:a16="http://schemas.microsoft.com/office/drawing/2014/main" id="{5B6C29B1-767C-CC43-A7FD-157E39E11435}"/>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r="-1017" b="26588"/>
          <a:stretch/>
        </p:blipFill>
        <p:spPr>
          <a:xfrm>
            <a:off x="10204823" y="5499168"/>
            <a:ext cx="456122" cy="496069"/>
          </a:xfrm>
          <a:prstGeom prst="rect">
            <a:avLst/>
          </a:prstGeom>
        </p:spPr>
      </p:pic>
      <p:sp>
        <p:nvSpPr>
          <p:cNvPr id="143" name="Rectangle 142">
            <a:extLst>
              <a:ext uri="{FF2B5EF4-FFF2-40B4-BE49-F238E27FC236}">
                <a16:creationId xmlns:a16="http://schemas.microsoft.com/office/drawing/2014/main" id="{B0F2F7F4-2C01-A940-A794-66EA84AC3E9B}"/>
              </a:ext>
            </a:extLst>
          </p:cNvPr>
          <p:cNvSpPr/>
          <p:nvPr/>
        </p:nvSpPr>
        <p:spPr>
          <a:xfrm>
            <a:off x="10667331" y="4467823"/>
            <a:ext cx="243840" cy="2046202"/>
          </a:xfrm>
          <a:prstGeom prst="rect">
            <a:avLst/>
          </a:prstGeom>
          <a:gradFill rotWithShape="1">
            <a:gsLst>
              <a:gs pos="100000">
                <a:srgbClr val="FF0000"/>
              </a:gs>
              <a:gs pos="0">
                <a:srgbClr val="FF0000"/>
              </a:gs>
            </a:gsLst>
            <a:lin ang="5400000" scaled="1"/>
          </a:gra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144" name="TextBox 143">
            <a:extLst>
              <a:ext uri="{FF2B5EF4-FFF2-40B4-BE49-F238E27FC236}">
                <a16:creationId xmlns:a16="http://schemas.microsoft.com/office/drawing/2014/main" id="{1011DA1B-F337-1046-82CB-5E0EB1F1B735}"/>
              </a:ext>
            </a:extLst>
          </p:cNvPr>
          <p:cNvSpPr txBox="1"/>
          <p:nvPr/>
        </p:nvSpPr>
        <p:spPr>
          <a:xfrm rot="16200000">
            <a:off x="10466318" y="5274845"/>
            <a:ext cx="645865" cy="307777"/>
          </a:xfrm>
          <a:prstGeom prst="rect">
            <a:avLst/>
          </a:prstGeom>
          <a:noFill/>
        </p:spPr>
        <p:txBody>
          <a:bodyPr wrap="square" rtlCol="0">
            <a:spAutoFit/>
          </a:bodyPr>
          <a:lstStyle/>
          <a:p>
            <a:pPr algn="ctr" defTabSz="609546">
              <a:defRPr/>
            </a:pPr>
            <a:r>
              <a:rPr lang="zh-CN" altLang="en-US" sz="1400" kern="0" dirty="0">
                <a:solidFill>
                  <a:prstClr val="white"/>
                </a:solidFill>
                <a:latin typeface="Amazon Ember" charset="0"/>
                <a:ea typeface="Amazon Ember" charset="0"/>
                <a:cs typeface="Amazon Ember" charset="0"/>
              </a:rPr>
              <a:t>快</a:t>
            </a:r>
            <a:endParaRPr lang="en-US" sz="1400" kern="0" dirty="0">
              <a:solidFill>
                <a:prstClr val="white"/>
              </a:solidFill>
              <a:latin typeface="Amazon Ember" charset="0"/>
              <a:ea typeface="Amazon Ember" charset="0"/>
              <a:cs typeface="Amazon Ember" charset="0"/>
            </a:endParaRPr>
          </a:p>
        </p:txBody>
      </p:sp>
    </p:spTree>
    <p:extLst>
      <p:ext uri="{BB962C8B-B14F-4D97-AF65-F5344CB8AC3E}">
        <p14:creationId xmlns:p14="http://schemas.microsoft.com/office/powerpoint/2010/main" val="28422939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5527" y="1361708"/>
            <a:ext cx="3702788" cy="4884546"/>
          </a:xfrm>
        </p:spPr>
        <p:txBody>
          <a:bodyPr>
            <a:noAutofit/>
          </a:bodyPr>
          <a:lstStyle/>
          <a:p>
            <a:pPr>
              <a:lnSpc>
                <a:spcPct val="110000"/>
              </a:lnSpc>
            </a:pPr>
            <a:r>
              <a:rPr lang="zh-CN" altLang="en-US" sz="1400" b="1" dirty="0">
                <a:latin typeface="Amazon Ember" panose="020B0603020204020204" pitchFamily="34" charset="0"/>
                <a:cs typeface="Amazon Ember" panose="020B0603020204020204" pitchFamily="34" charset="0"/>
              </a:rPr>
              <a:t>领导者节点</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a:p>
            <a:pPr marL="605352" lvl="1" indent="0">
              <a:buNone/>
            </a:pPr>
            <a:r>
              <a:rPr lang="zh-CN" altLang="en-US" sz="1400" dirty="0">
                <a:latin typeface="Amazon Ember" panose="020B0603020204020204" pitchFamily="34" charset="0"/>
                <a:cs typeface="Amazon Ember" panose="020B0603020204020204" pitchFamily="34" charset="0"/>
              </a:rPr>
              <a:t>统一的</a:t>
            </a:r>
            <a:r>
              <a:rPr lang="en-US" altLang="zh-CN" sz="1400" dirty="0">
                <a:latin typeface="Amazon Ember" panose="020B0603020204020204" pitchFamily="34" charset="0"/>
                <a:ea typeface="Amazon Ember" panose="020B0603020204020204" pitchFamily="34" charset="0"/>
                <a:cs typeface="Amazon Ember" panose="020B0603020204020204" pitchFamily="34" charset="0"/>
              </a:rPr>
              <a:t>SQL</a:t>
            </a:r>
            <a:r>
              <a:rPr lang="zh-CN" altLang="en-US" sz="1400" dirty="0">
                <a:latin typeface="Amazon Ember" panose="020B0603020204020204" pitchFamily="34" charset="0"/>
                <a:cs typeface="Amazon Ember" panose="020B0603020204020204" pitchFamily="34" charset="0"/>
              </a:rPr>
              <a:t>访问端点</a:t>
            </a:r>
            <a:endParaRPr lang="en-US" altLang="zh-CN" sz="1400" dirty="0">
              <a:latin typeface="Amazon Ember" panose="020B0603020204020204" pitchFamily="34" charset="0"/>
              <a:ea typeface="Amazon Ember" panose="020B0603020204020204" pitchFamily="34" charset="0"/>
              <a:cs typeface="Amazon Ember" panose="020B0603020204020204" pitchFamily="34" charset="0"/>
            </a:endParaRPr>
          </a:p>
          <a:p>
            <a:pPr marL="605352" lvl="1" indent="0">
              <a:buNone/>
            </a:pPr>
            <a:r>
              <a:rPr lang="zh-CN" altLang="en-US" sz="1400" dirty="0">
                <a:latin typeface="Amazon Ember" panose="020B0603020204020204" pitchFamily="34" charset="0"/>
                <a:cs typeface="Amazon Ember" panose="020B0603020204020204" pitchFamily="34" charset="0"/>
              </a:rPr>
              <a:t>元数据存储</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605352" lvl="1" indent="0">
              <a:buNone/>
            </a:pPr>
            <a:r>
              <a:rPr lang="zh-CN" altLang="en-US" sz="1400" dirty="0">
                <a:latin typeface="Amazon Ember" panose="020B0603020204020204" pitchFamily="34" charset="0"/>
                <a:cs typeface="Amazon Ember" panose="020B0603020204020204" pitchFamily="34" charset="0"/>
              </a:rPr>
              <a:t>优化查询计划</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605352" lvl="1" indent="0">
              <a:buNone/>
            </a:pPr>
            <a:r>
              <a:rPr lang="zh-CN" altLang="en-US" sz="1400" dirty="0">
                <a:latin typeface="Amazon Ember" panose="020B0603020204020204" pitchFamily="34" charset="0"/>
                <a:cs typeface="Amazon Ember" panose="020B0603020204020204" pitchFamily="34" charset="0"/>
              </a:rPr>
              <a:t>协调查询执行</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lvl="1">
              <a:lnSpc>
                <a:spcPct val="110000"/>
              </a:lnSpc>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a:lnSpc>
                <a:spcPct val="110000"/>
              </a:lnSpc>
            </a:pPr>
            <a:r>
              <a:rPr lang="zh-CN" altLang="en-US" sz="1400" b="1" dirty="0">
                <a:latin typeface="Amazon Ember" panose="020B0603020204020204" pitchFamily="34" charset="0"/>
                <a:cs typeface="Amazon Ember" panose="020B0603020204020204" pitchFamily="34" charset="0"/>
              </a:rPr>
              <a:t>计算节点</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a:p>
            <a:pPr marL="605352" lvl="1" indent="0">
              <a:buNone/>
            </a:pPr>
            <a:r>
              <a:rPr lang="zh-CN" altLang="en-US" sz="1400" dirty="0">
                <a:latin typeface="Amazon Ember" panose="020B0603020204020204" pitchFamily="34" charset="0"/>
                <a:cs typeface="Amazon Ember" panose="020B0603020204020204" pitchFamily="34" charset="0"/>
              </a:rPr>
              <a:t>本地列式存储</a:t>
            </a:r>
            <a:endParaRPr lang="en-US" altLang="zh-CN" sz="1400" dirty="0">
              <a:latin typeface="Amazon Ember" panose="020B0603020204020204" pitchFamily="34" charset="0"/>
              <a:ea typeface="Amazon Ember" panose="020B0603020204020204" pitchFamily="34" charset="0"/>
              <a:cs typeface="Amazon Ember" panose="020B0603020204020204" pitchFamily="34" charset="0"/>
            </a:endParaRPr>
          </a:p>
          <a:p>
            <a:pPr marL="605352" lvl="1" indent="0">
              <a:buNone/>
            </a:pPr>
            <a:r>
              <a:rPr lang="zh-CN" altLang="en-US" sz="1400" dirty="0">
                <a:latin typeface="Amazon Ember" panose="020B0603020204020204" pitchFamily="34" charset="0"/>
                <a:cs typeface="Amazon Ember" panose="020B0603020204020204" pitchFamily="34" charset="0"/>
              </a:rPr>
              <a:t>并行</a:t>
            </a:r>
            <a:r>
              <a:rPr lang="en-US" sz="1400" dirty="0">
                <a:latin typeface="Amazon Ember" panose="020B0603020204020204" pitchFamily="34" charset="0"/>
                <a:ea typeface="Amazon Ember" panose="020B0603020204020204" pitchFamily="34" charset="0"/>
                <a:cs typeface="Amazon Ember" panose="020B0603020204020204" pitchFamily="34" charset="0"/>
              </a:rPr>
              <a:t>/</a:t>
            </a:r>
            <a:r>
              <a:rPr lang="zh-CN" altLang="en-US" sz="1400" dirty="0">
                <a:latin typeface="Amazon Ember" panose="020B0603020204020204" pitchFamily="34" charset="0"/>
                <a:cs typeface="Amazon Ember" panose="020B0603020204020204" pitchFamily="34" charset="0"/>
              </a:rPr>
              <a:t>分布式执行所有查询</a:t>
            </a:r>
            <a:r>
              <a:rPr lang="en-US" sz="1400" dirty="0">
                <a:latin typeface="Amazon Ember" panose="020B0603020204020204" pitchFamily="34" charset="0"/>
                <a:ea typeface="Amazon Ember" panose="020B0603020204020204" pitchFamily="34" charset="0"/>
                <a:cs typeface="Amazon Ember" panose="020B0603020204020204" pitchFamily="34" charset="0"/>
              </a:rPr>
              <a:t>, </a:t>
            </a:r>
            <a:r>
              <a:rPr lang="zh-CN" altLang="en-US" sz="1400" dirty="0">
                <a:latin typeface="Amazon Ember" panose="020B0603020204020204" pitchFamily="34" charset="0"/>
                <a:cs typeface="Amazon Ember" panose="020B0603020204020204" pitchFamily="34" charset="0"/>
              </a:rPr>
              <a:t>数据导入</a:t>
            </a:r>
            <a:endParaRPr lang="en-US" altLang="zh-CN" sz="1400" dirty="0">
              <a:latin typeface="Amazon Ember" panose="020B0603020204020204" pitchFamily="34" charset="0"/>
              <a:ea typeface="Amazon Ember" panose="020B0603020204020204" pitchFamily="34" charset="0"/>
              <a:cs typeface="Amazon Ember" panose="020B0603020204020204" pitchFamily="34" charset="0"/>
            </a:endParaRPr>
          </a:p>
          <a:p>
            <a:pPr marL="605352" lvl="1" indent="0">
              <a:buNone/>
            </a:pPr>
            <a:r>
              <a:rPr lang="zh-CN" altLang="en-US" sz="1400" dirty="0">
                <a:latin typeface="Amazon Ember" panose="020B0603020204020204" pitchFamily="34" charset="0"/>
                <a:cs typeface="Amazon Ember" panose="020B0603020204020204" pitchFamily="34" charset="0"/>
              </a:rPr>
              <a:t>备份</a:t>
            </a:r>
            <a:r>
              <a:rPr lang="en-US" sz="1400" dirty="0">
                <a:latin typeface="Amazon Ember" panose="020B0603020204020204" pitchFamily="34" charset="0"/>
                <a:ea typeface="Amazon Ember" panose="020B0603020204020204" pitchFamily="34" charset="0"/>
                <a:cs typeface="Amazon Ember" panose="020B0603020204020204" pitchFamily="34" charset="0"/>
              </a:rPr>
              <a:t>, </a:t>
            </a:r>
            <a:r>
              <a:rPr lang="zh-CN" altLang="en-US" sz="1400" dirty="0">
                <a:latin typeface="Amazon Ember" panose="020B0603020204020204" pitchFamily="34" charset="0"/>
                <a:cs typeface="Amazon Ember" panose="020B0603020204020204" pitchFamily="34" charset="0"/>
              </a:rPr>
              <a:t>恢复</a:t>
            </a:r>
            <a:r>
              <a:rPr lang="en-US" sz="1400" dirty="0">
                <a:latin typeface="Amazon Ember" panose="020B0603020204020204" pitchFamily="34" charset="0"/>
                <a:ea typeface="Amazon Ember" panose="020B0603020204020204" pitchFamily="34" charset="0"/>
                <a:cs typeface="Amazon Ember" panose="020B0603020204020204" pitchFamily="34" charset="0"/>
              </a:rPr>
              <a:t>, </a:t>
            </a:r>
            <a:r>
              <a:rPr lang="zh-CN" altLang="en-US" sz="1400" dirty="0">
                <a:latin typeface="Amazon Ember" panose="020B0603020204020204" pitchFamily="34" charset="0"/>
                <a:cs typeface="Amazon Ember" panose="020B0603020204020204" pitchFamily="34" charset="0"/>
              </a:rPr>
              <a:t>集群调整</a:t>
            </a:r>
            <a:endParaRPr lang="en-US" altLang="zh-CN" sz="1400" dirty="0">
              <a:latin typeface="Amazon Ember" panose="020B0603020204020204" pitchFamily="34" charset="0"/>
              <a:cs typeface="Amazon Ember" panose="020B0603020204020204" pitchFamily="34" charset="0"/>
            </a:endParaRPr>
          </a:p>
          <a:p>
            <a:pPr marL="605352" lvl="1" indent="0">
              <a:buNone/>
            </a:pPr>
            <a:r>
              <a:rPr lang="zh-CN" altLang="en-US" sz="1400" dirty="0">
                <a:latin typeface="Amazon Ember" panose="020B0603020204020204" pitchFamily="34" charset="0"/>
                <a:ea typeface="Amazon Ember" panose="020B0603020204020204" pitchFamily="34" charset="0"/>
                <a:cs typeface="Amazon Ember" panose="020B0603020204020204" pitchFamily="34" charset="0"/>
              </a:rPr>
              <a:t>可以从</a:t>
            </a:r>
            <a:r>
              <a:rPr lang="en-US" altLang="zh-CN" sz="1400" dirty="0">
                <a:latin typeface="Amazon Ember" panose="020B0603020204020204" pitchFamily="34" charset="0"/>
                <a:ea typeface="Amazon Ember" panose="020B0603020204020204" pitchFamily="34" charset="0"/>
                <a:cs typeface="Amazon Ember" panose="020B0603020204020204" pitchFamily="34" charset="0"/>
              </a:rPr>
              <a:t>S3</a:t>
            </a:r>
            <a:r>
              <a:rPr lang="zh-CN" altLang="en-US" sz="1400" dirty="0">
                <a:latin typeface="Amazon Ember" panose="020B0603020204020204" pitchFamily="34" charset="0"/>
                <a:ea typeface="Amazon Ember" panose="020B0603020204020204" pitchFamily="34" charset="0"/>
                <a:cs typeface="Amazon Ember" panose="020B0603020204020204" pitchFamily="34" charset="0"/>
              </a:rPr>
              <a:t>，</a:t>
            </a:r>
            <a:r>
              <a:rPr lang="en-US" altLang="zh-CN" sz="1400" dirty="0">
                <a:latin typeface="Amazon Ember" panose="020B0603020204020204" pitchFamily="34" charset="0"/>
                <a:ea typeface="Amazon Ember" panose="020B0603020204020204" pitchFamily="34" charset="0"/>
                <a:cs typeface="Amazon Ember" panose="020B0603020204020204" pitchFamily="34" charset="0"/>
              </a:rPr>
              <a:t>DynamoDB</a:t>
            </a:r>
            <a:r>
              <a:rPr lang="zh-CN" altLang="en-US" sz="1400" dirty="0">
                <a:latin typeface="Amazon Ember" panose="020B0603020204020204" pitchFamily="34" charset="0"/>
                <a:ea typeface="Amazon Ember" panose="020B0603020204020204" pitchFamily="34" charset="0"/>
                <a:cs typeface="Amazon Ember" panose="020B0603020204020204" pitchFamily="34" charset="0"/>
              </a:rPr>
              <a:t>并行加载数据</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lvl="1">
              <a:lnSpc>
                <a:spcPct val="110000"/>
              </a:lnSpc>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91015">
              <a:lnSpc>
                <a:spcPct val="110000"/>
              </a:lnSpc>
            </a:pPr>
            <a:r>
              <a:rPr lang="zh-CN" altLang="en-US" sz="1400" dirty="0">
                <a:latin typeface="Amazon Ember" panose="020B0603020204020204" pitchFamily="34" charset="0"/>
                <a:cs typeface="Amazon Ember" panose="020B0603020204020204" pitchFamily="34" charset="0"/>
              </a:rPr>
              <a:t>最小节点</a:t>
            </a:r>
            <a:r>
              <a:rPr lang="en-US" sz="1400" dirty="0">
                <a:latin typeface="Amazon Ember" panose="020B0603020204020204" pitchFamily="34" charset="0"/>
                <a:ea typeface="Amazon Ember" panose="020B0603020204020204" pitchFamily="34" charset="0"/>
                <a:cs typeface="Amazon Ember" panose="020B0603020204020204" pitchFamily="34" charset="0"/>
              </a:rPr>
              <a:t>$0.25/</a:t>
            </a:r>
            <a:r>
              <a:rPr lang="zh-CN" altLang="en-US" sz="1400" dirty="0">
                <a:latin typeface="Amazon Ember" panose="020B0603020204020204" pitchFamily="34" charset="0"/>
                <a:cs typeface="Amazon Ember" panose="020B0603020204020204" pitchFamily="34" charset="0"/>
              </a:rPr>
              <a:t>小时</a:t>
            </a:r>
            <a:r>
              <a:rPr lang="en-US" sz="1400" dirty="0">
                <a:latin typeface="Amazon Ember" panose="020B0603020204020204" pitchFamily="34" charset="0"/>
                <a:ea typeface="Amazon Ember" panose="020B0603020204020204" pitchFamily="34" charset="0"/>
                <a:cs typeface="Amazon Ember" panose="020B0603020204020204" pitchFamily="34" charset="0"/>
              </a:rPr>
              <a:t>, </a:t>
            </a:r>
            <a:r>
              <a:rPr lang="zh-CN" altLang="en-US" sz="1400" dirty="0">
                <a:latin typeface="Amazon Ember" panose="020B0603020204020204" pitchFamily="34" charset="0"/>
                <a:cs typeface="Amazon Ember" panose="020B0603020204020204" pitchFamily="34" charset="0"/>
              </a:rPr>
              <a:t>最大至</a:t>
            </a:r>
            <a:r>
              <a:rPr lang="en-US" sz="1400" dirty="0">
                <a:latin typeface="Amazon Ember" panose="020B0603020204020204" pitchFamily="34" charset="0"/>
                <a:ea typeface="Amazon Ember" panose="020B0603020204020204" pitchFamily="34" charset="0"/>
                <a:cs typeface="Amazon Ember" panose="020B0603020204020204" pitchFamily="34" charset="0"/>
              </a:rPr>
              <a:t>2 PB</a:t>
            </a:r>
          </a:p>
          <a:p>
            <a:pPr marL="605352" lvl="1" indent="0">
              <a:lnSpc>
                <a:spcPct val="110000"/>
              </a:lnSpc>
              <a:buNone/>
            </a:pPr>
            <a:r>
              <a:rPr lang="en-US" sz="1400" dirty="0">
                <a:latin typeface="Amazon Ember" panose="020B0603020204020204" pitchFamily="34" charset="0"/>
                <a:ea typeface="Amazon Ember" panose="020B0603020204020204" pitchFamily="34" charset="0"/>
                <a:cs typeface="Amazon Ember" panose="020B0603020204020204" pitchFamily="34" charset="0"/>
              </a:rPr>
              <a:t>DC1: SSD; </a:t>
            </a:r>
            <a:r>
              <a:rPr lang="zh-CN" altLang="en-US" sz="1400" dirty="0">
                <a:latin typeface="Amazon Ember" panose="020B0603020204020204" pitchFamily="34" charset="0"/>
                <a:cs typeface="Amazon Ember" panose="020B0603020204020204" pitchFamily="34" charset="0"/>
              </a:rPr>
              <a:t>容量从</a:t>
            </a:r>
            <a:r>
              <a:rPr lang="en-US" sz="1400" dirty="0">
                <a:latin typeface="Amazon Ember" panose="020B0603020204020204" pitchFamily="34" charset="0"/>
                <a:ea typeface="Amazon Ember" panose="020B0603020204020204" pitchFamily="34" charset="0"/>
                <a:cs typeface="Amazon Ember" panose="020B0603020204020204" pitchFamily="34" charset="0"/>
              </a:rPr>
              <a:t>160 GB </a:t>
            </a:r>
            <a:r>
              <a:rPr lang="zh-CN" altLang="en-US" sz="1400" dirty="0">
                <a:latin typeface="Amazon Ember" panose="020B0603020204020204" pitchFamily="34" charset="0"/>
                <a:cs typeface="Amazon Ember" panose="020B0603020204020204" pitchFamily="34" charset="0"/>
              </a:rPr>
              <a:t>到 </a:t>
            </a:r>
            <a:r>
              <a:rPr lang="en-US" sz="1400" dirty="0">
                <a:latin typeface="Amazon Ember" panose="020B0603020204020204" pitchFamily="34" charset="0"/>
                <a:ea typeface="Amazon Ember" panose="020B0603020204020204" pitchFamily="34" charset="0"/>
                <a:cs typeface="Amazon Ember" panose="020B0603020204020204" pitchFamily="34" charset="0"/>
              </a:rPr>
              <a:t>326 TB</a:t>
            </a:r>
          </a:p>
          <a:p>
            <a:pPr marL="605352" lvl="1" indent="0">
              <a:lnSpc>
                <a:spcPct val="110000"/>
              </a:lnSpc>
              <a:buNone/>
            </a:pPr>
            <a:r>
              <a:rPr lang="en-US" sz="1400" dirty="0">
                <a:latin typeface="Amazon Ember" panose="020B0603020204020204" pitchFamily="34" charset="0"/>
                <a:ea typeface="Amazon Ember" panose="020B0603020204020204" pitchFamily="34" charset="0"/>
                <a:cs typeface="Amazon Ember" panose="020B0603020204020204" pitchFamily="34" charset="0"/>
              </a:rPr>
              <a:t>DS2: HDD; </a:t>
            </a:r>
            <a:r>
              <a:rPr lang="zh-CN" altLang="en-US" sz="1400" dirty="0">
                <a:latin typeface="Amazon Ember" panose="020B0603020204020204" pitchFamily="34" charset="0"/>
                <a:cs typeface="Amazon Ember" panose="020B0603020204020204" pitchFamily="34" charset="0"/>
              </a:rPr>
              <a:t>容量从</a:t>
            </a:r>
            <a:r>
              <a:rPr lang="en-US" sz="1400" dirty="0">
                <a:latin typeface="Amazon Ember" panose="020B0603020204020204" pitchFamily="34" charset="0"/>
                <a:ea typeface="Amazon Ember" panose="020B0603020204020204" pitchFamily="34" charset="0"/>
                <a:cs typeface="Amazon Ember" panose="020B0603020204020204" pitchFamily="34" charset="0"/>
              </a:rPr>
              <a:t> 2 TB </a:t>
            </a:r>
            <a:r>
              <a:rPr lang="zh-CN" altLang="en-US" sz="1400" dirty="0">
                <a:latin typeface="Amazon Ember" panose="020B0603020204020204" pitchFamily="34" charset="0"/>
                <a:cs typeface="Amazon Ember" panose="020B0603020204020204" pitchFamily="34" charset="0"/>
              </a:rPr>
              <a:t>到 </a:t>
            </a:r>
            <a:r>
              <a:rPr lang="en-US" sz="1400" dirty="0">
                <a:latin typeface="Amazon Ember" panose="020B0603020204020204" pitchFamily="34" charset="0"/>
                <a:ea typeface="Amazon Ember" panose="020B0603020204020204" pitchFamily="34" charset="0"/>
                <a:cs typeface="Amazon Ember" panose="020B0603020204020204" pitchFamily="34" charset="0"/>
              </a:rPr>
              <a:t>2 PB</a:t>
            </a:r>
          </a:p>
          <a:p>
            <a:pPr marL="605352" lvl="1" indent="0">
              <a:lnSpc>
                <a:spcPct val="110000"/>
              </a:lnSpc>
              <a:buNone/>
            </a:pPr>
            <a:r>
              <a:rPr lang="en-US" sz="1400" dirty="0">
                <a:latin typeface="Amazon Ember" panose="020B0603020204020204" pitchFamily="34" charset="0"/>
                <a:ea typeface="Amazon Ember" panose="020B0603020204020204" pitchFamily="34" charset="0"/>
                <a:cs typeface="Amazon Ember" panose="020B0603020204020204" pitchFamily="34" charset="0"/>
              </a:rPr>
              <a:t>CPU: 2vCPU</a:t>
            </a:r>
            <a:r>
              <a:rPr lang="zh-CN" altLang="en-US" sz="1400" dirty="0">
                <a:latin typeface="Amazon Ember" panose="020B0603020204020204" pitchFamily="34" charset="0"/>
                <a:ea typeface="Amazon Ember" panose="020B0603020204020204" pitchFamily="34" charset="0"/>
                <a:cs typeface="Amazon Ember" panose="020B0603020204020204" pitchFamily="34" charset="0"/>
              </a:rPr>
              <a:t>到</a:t>
            </a:r>
            <a:r>
              <a:rPr lang="en-US" altLang="zh-CN" sz="1400" dirty="0">
                <a:latin typeface="Amazon Ember" panose="020B0603020204020204" pitchFamily="34" charset="0"/>
                <a:ea typeface="Amazon Ember" panose="020B0603020204020204" pitchFamily="34" charset="0"/>
                <a:cs typeface="Amazon Ember" panose="020B0603020204020204" pitchFamily="34" charset="0"/>
              </a:rPr>
              <a:t>32vCPU</a:t>
            </a:r>
          </a:p>
          <a:p>
            <a:pPr marL="605352" lvl="1" indent="0">
              <a:lnSpc>
                <a:spcPct val="110000"/>
              </a:lnSpc>
              <a:buNone/>
            </a:pPr>
            <a:r>
              <a:rPr lang="en-US" altLang="zh-CN" sz="1400" dirty="0">
                <a:latin typeface="Amazon Ember" panose="020B0603020204020204" pitchFamily="34" charset="0"/>
                <a:ea typeface="Amazon Ember" panose="020B0603020204020204" pitchFamily="34" charset="0"/>
                <a:cs typeface="Amazon Ember" panose="020B0603020204020204" pitchFamily="34" charset="0"/>
              </a:rPr>
              <a:t>RAM:</a:t>
            </a:r>
            <a:r>
              <a:rPr lang="zh-CN" altLang="en-US" sz="1400" dirty="0">
                <a:latin typeface="Amazon Ember" panose="020B0603020204020204" pitchFamily="34" charset="0"/>
                <a:ea typeface="Amazon Ember" panose="020B0603020204020204" pitchFamily="34" charset="0"/>
                <a:cs typeface="Amazon Ember" panose="020B0603020204020204" pitchFamily="34" charset="0"/>
              </a:rPr>
              <a:t> </a:t>
            </a:r>
            <a:r>
              <a:rPr lang="en-US" altLang="zh-CN" sz="1400" dirty="0">
                <a:latin typeface="Amazon Ember" panose="020B0603020204020204" pitchFamily="34" charset="0"/>
                <a:ea typeface="Amazon Ember" panose="020B0603020204020204" pitchFamily="34" charset="0"/>
                <a:cs typeface="Amazon Ember" panose="020B0603020204020204" pitchFamily="34" charset="0"/>
              </a:rPr>
              <a:t>15G</a:t>
            </a:r>
            <a:r>
              <a:rPr lang="zh-CN" altLang="en-US" sz="1400" dirty="0">
                <a:latin typeface="Amazon Ember" panose="020B0603020204020204" pitchFamily="34" charset="0"/>
                <a:ea typeface="Amazon Ember" panose="020B0603020204020204" pitchFamily="34" charset="0"/>
                <a:cs typeface="Amazon Ember" panose="020B0603020204020204" pitchFamily="34" charset="0"/>
              </a:rPr>
              <a:t>到</a:t>
            </a:r>
            <a:r>
              <a:rPr lang="en-US" altLang="zh-CN" sz="1400" dirty="0">
                <a:latin typeface="Amazon Ember" panose="020B0603020204020204" pitchFamily="34" charset="0"/>
                <a:ea typeface="Amazon Ember" panose="020B0603020204020204" pitchFamily="34" charset="0"/>
                <a:cs typeface="Amazon Ember" panose="020B0603020204020204" pitchFamily="34" charset="0"/>
              </a:rPr>
              <a:t>244G</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lvl="1">
              <a:lnSpc>
                <a:spcPct val="110000"/>
              </a:lnSpc>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 name="组合 4">
            <a:extLst>
              <a:ext uri="{FF2B5EF4-FFF2-40B4-BE49-F238E27FC236}">
                <a16:creationId xmlns:a16="http://schemas.microsoft.com/office/drawing/2014/main" id="{F74055EE-7D35-4868-8979-87671A04756F}"/>
              </a:ext>
            </a:extLst>
          </p:cNvPr>
          <p:cNvGrpSpPr/>
          <p:nvPr/>
        </p:nvGrpSpPr>
        <p:grpSpPr>
          <a:xfrm>
            <a:off x="7144562" y="1785793"/>
            <a:ext cx="3702786" cy="3951240"/>
            <a:chOff x="5108389" y="1313543"/>
            <a:chExt cx="2777090" cy="2963430"/>
          </a:xfrm>
        </p:grpSpPr>
        <p:cxnSp>
          <p:nvCxnSpPr>
            <p:cNvPr id="81" name="Straight Arrow Connector 80"/>
            <p:cNvCxnSpPr>
              <a:stCxn id="84" idx="2"/>
            </p:cNvCxnSpPr>
            <p:nvPr/>
          </p:nvCxnSpPr>
          <p:spPr>
            <a:xfrm>
              <a:off x="6501143" y="1584803"/>
              <a:ext cx="252" cy="362478"/>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84" name="Rectangle 83"/>
            <p:cNvSpPr/>
            <p:nvPr/>
          </p:nvSpPr>
          <p:spPr bwMode="auto">
            <a:xfrm>
              <a:off x="5774118" y="1313543"/>
              <a:ext cx="1454050" cy="271260"/>
            </a:xfrm>
            <a:prstGeom prst="rect">
              <a:avLst/>
            </a:prstGeom>
            <a:gradFill rotWithShape="1">
              <a:gsLst>
                <a:gs pos="0">
                  <a:srgbClr val="16CC9A">
                    <a:lumMod val="50000"/>
                  </a:srgbClr>
                </a:gs>
                <a:gs pos="80000">
                  <a:srgbClr val="16CC9A">
                    <a:lumMod val="75000"/>
                  </a:srgbClr>
                </a:gs>
                <a:gs pos="100000">
                  <a:srgbClr val="16CC9A">
                    <a:lumMod val="75000"/>
                  </a:srgbClr>
                </a:gs>
              </a:gsLst>
              <a:lin ang="16200000" scaled="0"/>
            </a:gradFill>
            <a:ln w="9525" cap="flat" cmpd="sng" algn="ctr">
              <a:solidFill>
                <a:srgbClr val="16CC9A">
                  <a:lumMod val="7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r>
                <a:rPr lang="en-US" sz="1300" kern="0" dirty="0">
                  <a:solidFill>
                    <a:schemeClr val="bg1"/>
                  </a:solidFill>
                  <a:latin typeface="Microsoft YaHei" panose="020B0503020204020204" pitchFamily="34" charset="-122"/>
                  <a:ea typeface="Microsoft YaHei" panose="020B0503020204020204" pitchFamily="34" charset="-122"/>
                  <a:cs typeface="Century Gothic" charset="0"/>
                </a:rPr>
                <a:t>SQL</a:t>
              </a:r>
              <a:r>
                <a:rPr lang="zh-CN" altLang="en-US" sz="1300" kern="0" dirty="0">
                  <a:solidFill>
                    <a:schemeClr val="bg1"/>
                  </a:solidFill>
                  <a:latin typeface="Microsoft YaHei" panose="020B0503020204020204" pitchFamily="34" charset="-122"/>
                  <a:ea typeface="Microsoft YaHei" panose="020B0503020204020204" pitchFamily="34" charset="-122"/>
                  <a:cs typeface="Century Gothic" charset="0"/>
                </a:rPr>
                <a:t>客户端</a:t>
              </a:r>
              <a:r>
                <a:rPr lang="en-US" sz="1300" kern="0" dirty="0">
                  <a:solidFill>
                    <a:schemeClr val="bg1"/>
                  </a:solidFill>
                  <a:latin typeface="Microsoft YaHei" panose="020B0503020204020204" pitchFamily="34" charset="-122"/>
                  <a:ea typeface="Microsoft YaHei" panose="020B0503020204020204" pitchFamily="34" charset="-122"/>
                  <a:cs typeface="Century Gothic" charset="0"/>
                </a:rPr>
                <a:t>/BI</a:t>
              </a:r>
              <a:r>
                <a:rPr lang="zh-CN" altLang="en-US" sz="1300" kern="0" dirty="0">
                  <a:solidFill>
                    <a:schemeClr val="bg1"/>
                  </a:solidFill>
                  <a:latin typeface="Microsoft YaHei" panose="020B0503020204020204" pitchFamily="34" charset="-122"/>
                  <a:ea typeface="Microsoft YaHei" panose="020B0503020204020204" pitchFamily="34" charset="-122"/>
                  <a:cs typeface="Century Gothic" charset="0"/>
                </a:rPr>
                <a:t>工具</a:t>
              </a: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nvGrpSpPr>
            <p:cNvPr id="85" name="Group 84"/>
            <p:cNvGrpSpPr/>
            <p:nvPr/>
          </p:nvGrpSpPr>
          <p:grpSpPr>
            <a:xfrm>
              <a:off x="6158000" y="1941051"/>
              <a:ext cx="683362" cy="590766"/>
              <a:chOff x="787156" y="3824909"/>
              <a:chExt cx="1283034" cy="1021334"/>
            </a:xfrm>
          </p:grpSpPr>
          <p:sp>
            <p:nvSpPr>
              <p:cNvPr id="146" name="Rectangle 14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nvGrpSpPr>
              <p:cNvPr id="147" name="Group 146"/>
              <p:cNvGrpSpPr/>
              <p:nvPr/>
            </p:nvGrpSpPr>
            <p:grpSpPr>
              <a:xfrm>
                <a:off x="848780" y="3905251"/>
                <a:ext cx="1126067" cy="856749"/>
                <a:chOff x="753530" y="1447801"/>
                <a:chExt cx="1126067" cy="856749"/>
              </a:xfrm>
            </p:grpSpPr>
            <p:grpSp>
              <p:nvGrpSpPr>
                <p:cNvPr id="148" name="Group 147"/>
                <p:cNvGrpSpPr/>
                <p:nvPr/>
              </p:nvGrpSpPr>
              <p:grpSpPr>
                <a:xfrm>
                  <a:off x="881802" y="1980837"/>
                  <a:ext cx="907041" cy="323713"/>
                  <a:chOff x="881802" y="1980837"/>
                  <a:chExt cx="907041" cy="323713"/>
                </a:xfrm>
              </p:grpSpPr>
              <p:sp>
                <p:nvSpPr>
                  <p:cNvPr id="211" name="Can 210"/>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212" name="Can 211"/>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213" name="Can 212"/>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sp>
              <p:nvSpPr>
                <p:cNvPr id="149" name="Rectangle 148"/>
                <p:cNvSpPr/>
                <p:nvPr/>
              </p:nvSpPr>
              <p:spPr bwMode="auto">
                <a:xfrm>
                  <a:off x="753530" y="1447801"/>
                  <a:ext cx="1126067" cy="143934"/>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50" name="Rectangle 14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51" name="Rectangle 15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55" name="Rectangle 15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210" name="Rectangle 209"/>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grpSp>
        <p:grpSp>
          <p:nvGrpSpPr>
            <p:cNvPr id="6" name="Group 5"/>
            <p:cNvGrpSpPr/>
            <p:nvPr/>
          </p:nvGrpSpPr>
          <p:grpSpPr>
            <a:xfrm>
              <a:off x="5108389" y="3626638"/>
              <a:ext cx="2777090" cy="650335"/>
              <a:chOff x="5108047" y="3926962"/>
              <a:chExt cx="3474232" cy="749154"/>
            </a:xfrm>
          </p:grpSpPr>
          <p:sp>
            <p:nvSpPr>
              <p:cNvPr id="83" name="TextBox 82"/>
              <p:cNvSpPr txBox="1"/>
              <p:nvPr/>
            </p:nvSpPr>
            <p:spPr>
              <a:xfrm>
                <a:off x="5108047" y="3970774"/>
                <a:ext cx="3474232" cy="208261"/>
              </a:xfrm>
              <a:prstGeom prst="rect">
                <a:avLst/>
              </a:prstGeom>
            </p:spPr>
            <p:txBody>
              <a:bodyPr vert="horz" wrap="none" lIns="0" tIns="0" rIns="0" bIns="0" rtlCol="0">
                <a:noAutofit/>
              </a:bodyPr>
              <a:lstStyle/>
              <a:p>
                <a:pPr algn="ctr">
                  <a:defRPr/>
                </a:pPr>
                <a:r>
                  <a:rPr lang="zh-CN" altLang="en-US" sz="1300" kern="0" dirty="0">
                    <a:solidFill>
                      <a:schemeClr val="bg1"/>
                    </a:solidFill>
                    <a:latin typeface="Microsoft YaHei" panose="020B0503020204020204" pitchFamily="34" charset="-122"/>
                    <a:ea typeface="Microsoft YaHei" panose="020B0503020204020204" pitchFamily="34" charset="-122"/>
                    <a:cs typeface="Century Gothic" charset="0"/>
                  </a:rPr>
                  <a:t>导入</a:t>
                </a:r>
                <a:r>
                  <a:rPr lang="en-US" sz="1300" kern="0" dirty="0">
                    <a:solidFill>
                      <a:schemeClr val="bg1"/>
                    </a:solidFill>
                    <a:latin typeface="Microsoft YaHei" panose="020B0503020204020204" pitchFamily="34" charset="-122"/>
                    <a:ea typeface="Microsoft YaHei" panose="020B0503020204020204" pitchFamily="34" charset="-122"/>
                    <a:cs typeface="Century Gothic" charset="0"/>
                  </a:rPr>
                  <a:t>/</a:t>
                </a:r>
                <a:r>
                  <a:rPr lang="zh-CN" altLang="en-US" sz="1300" kern="0" dirty="0">
                    <a:solidFill>
                      <a:schemeClr val="bg1"/>
                    </a:solidFill>
                    <a:latin typeface="Microsoft YaHei" panose="020B0503020204020204" pitchFamily="34" charset="-122"/>
                    <a:ea typeface="Microsoft YaHei" panose="020B0503020204020204" pitchFamily="34" charset="-122"/>
                    <a:cs typeface="Century Gothic" charset="0"/>
                  </a:rPr>
                  <a:t>备份</a:t>
                </a:r>
                <a:r>
                  <a:rPr lang="en-US" altLang="zh-CN" sz="1300" kern="0" dirty="0">
                    <a:solidFill>
                      <a:schemeClr val="bg1"/>
                    </a:solidFill>
                    <a:latin typeface="Microsoft YaHei" panose="020B0503020204020204" pitchFamily="34" charset="-122"/>
                    <a:ea typeface="Microsoft YaHei" panose="020B0503020204020204" pitchFamily="34" charset="-122"/>
                    <a:cs typeface="Century Gothic" charset="0"/>
                  </a:rPr>
                  <a:t>/</a:t>
                </a:r>
                <a:r>
                  <a:rPr lang="zh-CN" altLang="en-US" sz="1300" kern="0" dirty="0">
                    <a:solidFill>
                      <a:schemeClr val="bg1"/>
                    </a:solidFill>
                    <a:latin typeface="Microsoft YaHei" panose="020B0503020204020204" pitchFamily="34" charset="-122"/>
                    <a:ea typeface="Microsoft YaHei" panose="020B0503020204020204" pitchFamily="34" charset="-122"/>
                    <a:cs typeface="Century Gothic" charset="0"/>
                  </a:rPr>
                  <a:t>恢复</a:t>
                </a: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91" name="Rectangle 90"/>
              <p:cNvSpPr/>
              <p:nvPr/>
            </p:nvSpPr>
            <p:spPr bwMode="auto">
              <a:xfrm>
                <a:off x="5154422" y="4178505"/>
                <a:ext cx="3391117" cy="497611"/>
              </a:xfrm>
              <a:prstGeom prst="rect">
                <a:avLst/>
              </a:prstGeom>
              <a:gradFill rotWithShape="1">
                <a:gsLst>
                  <a:gs pos="0">
                    <a:srgbClr val="FF6528">
                      <a:lumMod val="50000"/>
                    </a:srgbClr>
                  </a:gs>
                  <a:gs pos="80000">
                    <a:srgbClr val="FF6528">
                      <a:lumMod val="75000"/>
                    </a:srgbClr>
                  </a:gs>
                  <a:gs pos="100000">
                    <a:srgbClr val="FF6528">
                      <a:lumMod val="75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r>
                  <a:rPr lang="en-US" sz="1300" kern="0" dirty="0">
                    <a:solidFill>
                      <a:schemeClr val="bg1"/>
                    </a:solidFill>
                    <a:latin typeface="Microsoft YaHei" panose="020B0503020204020204" pitchFamily="34" charset="-122"/>
                    <a:ea typeface="Microsoft YaHei" panose="020B0503020204020204" pitchFamily="34" charset="-122"/>
                    <a:cs typeface="Century Gothic" charset="0"/>
                  </a:rPr>
                  <a:t>Amazon S3/EMR/Amazon DynamoDB/SSH</a:t>
                </a:r>
              </a:p>
            </p:txBody>
          </p:sp>
          <p:cxnSp>
            <p:nvCxnSpPr>
              <p:cNvPr id="92" name="Straight Arrow Connector 91"/>
              <p:cNvCxnSpPr/>
              <p:nvPr/>
            </p:nvCxnSpPr>
            <p:spPr>
              <a:xfrm flipH="1" flipV="1">
                <a:off x="5574760" y="3926962"/>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3" name="Straight Arrow Connector 92"/>
              <p:cNvCxnSpPr>
                <a:stCxn id="91" idx="0"/>
              </p:cNvCxnSpPr>
              <p:nvPr/>
            </p:nvCxnSpPr>
            <p:spPr>
              <a:xfrm flipV="1">
                <a:off x="6849981" y="3926963"/>
                <a:ext cx="762" cy="251542"/>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4" name="Straight Arrow Connector 93"/>
              <p:cNvCxnSpPr/>
              <p:nvPr/>
            </p:nvCxnSpPr>
            <p:spPr>
              <a:xfrm flipH="1" flipV="1">
                <a:off x="8114751" y="3926962"/>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sp>
          <p:nvSpPr>
            <p:cNvPr id="95" name="TextBox 94"/>
            <p:cNvSpPr txBox="1"/>
            <p:nvPr/>
          </p:nvSpPr>
          <p:spPr>
            <a:xfrm>
              <a:off x="6542236" y="1705053"/>
              <a:ext cx="268990" cy="190114"/>
            </a:xfrm>
            <a:prstGeom prst="rect">
              <a:avLst/>
            </a:prstGeom>
          </p:spPr>
          <p:txBody>
            <a:bodyPr vert="horz" wrap="none" lIns="0" tIns="0" rIns="0" bIns="0" rtlCol="0">
              <a:noAutofit/>
            </a:bodyPr>
            <a:lstStyle/>
            <a:p>
              <a:pPr>
                <a:defRPr/>
              </a:pPr>
              <a:r>
                <a:rPr lang="en-US" sz="1300" kern="0" dirty="0">
                  <a:solidFill>
                    <a:schemeClr val="bg1"/>
                  </a:solidFill>
                  <a:latin typeface="Microsoft YaHei" panose="020B0503020204020204" pitchFamily="34" charset="-122"/>
                  <a:ea typeface="Microsoft YaHei" panose="020B0503020204020204" pitchFamily="34" charset="-122"/>
                  <a:cs typeface="Century Gothic" charset="0"/>
                </a:rPr>
                <a:t>JDBC/ODBC</a:t>
              </a:r>
            </a:p>
          </p:txBody>
        </p:sp>
        <p:grpSp>
          <p:nvGrpSpPr>
            <p:cNvPr id="7" name="Group 6"/>
            <p:cNvGrpSpPr/>
            <p:nvPr/>
          </p:nvGrpSpPr>
          <p:grpSpPr>
            <a:xfrm>
              <a:off x="5130281" y="2526544"/>
              <a:ext cx="2724375" cy="1105367"/>
              <a:chOff x="5135434" y="2659707"/>
              <a:chExt cx="3408284" cy="1273329"/>
            </a:xfrm>
          </p:grpSpPr>
          <p:cxnSp>
            <p:nvCxnSpPr>
              <p:cNvPr id="86" name="Straight Arrow Connector 85"/>
              <p:cNvCxnSpPr/>
              <p:nvPr/>
            </p:nvCxnSpPr>
            <p:spPr>
              <a:xfrm>
                <a:off x="7273722" y="3592770"/>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4" name="Group 3"/>
              <p:cNvGrpSpPr/>
              <p:nvPr/>
            </p:nvGrpSpPr>
            <p:grpSpPr>
              <a:xfrm>
                <a:off x="5135434" y="2659707"/>
                <a:ext cx="3408284" cy="1273329"/>
                <a:chOff x="5135434" y="2659707"/>
                <a:chExt cx="3408284" cy="1273329"/>
              </a:xfrm>
            </p:grpSpPr>
            <p:cxnSp>
              <p:nvCxnSpPr>
                <p:cNvPr id="76" name="Straight Arrow Connector 75"/>
                <p:cNvCxnSpPr/>
                <p:nvPr/>
              </p:nvCxnSpPr>
              <p:spPr>
                <a:xfrm flipV="1">
                  <a:off x="6000071" y="3591278"/>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7" name="Straight Arrow Connector 76"/>
                <p:cNvCxnSpPr>
                  <a:endCxn id="120" idx="0"/>
                </p:cNvCxnSpPr>
                <p:nvPr/>
              </p:nvCxnSpPr>
              <p:spPr>
                <a:xfrm flipH="1">
                  <a:off x="6848601" y="2659707"/>
                  <a:ext cx="2143" cy="59279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9" name="Straight Arrow Connector 78"/>
                <p:cNvCxnSpPr/>
                <p:nvPr/>
              </p:nvCxnSpPr>
              <p:spPr>
                <a:xfrm flipV="1">
                  <a:off x="5999068" y="2728876"/>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0" name="Straight Arrow Connector 79"/>
                <p:cNvCxnSpPr/>
                <p:nvPr/>
              </p:nvCxnSpPr>
              <p:spPr>
                <a:xfrm flipH="1" flipV="1">
                  <a:off x="7276044" y="2704032"/>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82" name="TextBox 81"/>
                <p:cNvSpPr txBox="1"/>
                <p:nvPr/>
              </p:nvSpPr>
              <p:spPr>
                <a:xfrm>
                  <a:off x="5696358" y="2704179"/>
                  <a:ext cx="336515" cy="219002"/>
                </a:xfrm>
                <a:prstGeom prst="rect">
                  <a:avLst/>
                </a:prstGeom>
              </p:spPr>
              <p:txBody>
                <a:bodyPr vert="horz" wrap="none" lIns="0" tIns="0" rIns="0" bIns="0" rtlCol="0">
                  <a:noAutofit/>
                </a:bodyPr>
                <a:lstStyle/>
                <a:p>
                  <a:pPr>
                    <a:defRPr/>
                  </a:pPr>
                  <a:r>
                    <a:rPr lang="en-US" sz="1300" kern="0" dirty="0">
                      <a:solidFill>
                        <a:schemeClr val="bg1"/>
                      </a:solidFill>
                      <a:latin typeface="Microsoft YaHei" panose="020B0503020204020204" pitchFamily="34" charset="-122"/>
                      <a:ea typeface="Microsoft YaHei" panose="020B0503020204020204" pitchFamily="34" charset="-122"/>
                      <a:cs typeface="Century Gothic" charset="0"/>
                    </a:rPr>
                    <a:t>10 GigE</a:t>
                  </a:r>
                </a:p>
                <a:p>
                  <a:pPr>
                    <a:defRPr/>
                  </a:pPr>
                  <a:r>
                    <a:rPr lang="en-US" sz="1300" kern="0" dirty="0">
                      <a:solidFill>
                        <a:schemeClr val="bg1"/>
                      </a:solidFill>
                      <a:latin typeface="Microsoft YaHei" panose="020B0503020204020204" pitchFamily="34" charset="-122"/>
                      <a:ea typeface="Microsoft YaHei" panose="020B0503020204020204" pitchFamily="34" charset="-122"/>
                      <a:cs typeface="Century Gothic" charset="0"/>
                    </a:rPr>
                    <a:t>(HPC)</a:t>
                  </a:r>
                </a:p>
              </p:txBody>
            </p:sp>
            <p:grpSp>
              <p:nvGrpSpPr>
                <p:cNvPr id="96" name="Group 95"/>
                <p:cNvGrpSpPr/>
                <p:nvPr/>
              </p:nvGrpSpPr>
              <p:grpSpPr>
                <a:xfrm>
                  <a:off x="5135434" y="3252503"/>
                  <a:ext cx="864637" cy="680533"/>
                  <a:chOff x="5304028" y="3040096"/>
                  <a:chExt cx="864637" cy="680533"/>
                </a:xfrm>
              </p:grpSpPr>
              <p:grpSp>
                <p:nvGrpSpPr>
                  <p:cNvPr id="132" name="Group 131"/>
                  <p:cNvGrpSpPr/>
                  <p:nvPr/>
                </p:nvGrpSpPr>
                <p:grpSpPr>
                  <a:xfrm>
                    <a:off x="5313757" y="3040096"/>
                    <a:ext cx="854908" cy="680533"/>
                    <a:chOff x="787156" y="3824909"/>
                    <a:chExt cx="1283034" cy="1021334"/>
                  </a:xfrm>
                </p:grpSpPr>
                <p:sp>
                  <p:nvSpPr>
                    <p:cNvPr id="134" name="Rectangle 133"/>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nvGrpSpPr>
                    <p:cNvPr id="135" name="Group 134"/>
                    <p:cNvGrpSpPr/>
                    <p:nvPr/>
                  </p:nvGrpSpPr>
                  <p:grpSpPr>
                    <a:xfrm>
                      <a:off x="848783" y="3905250"/>
                      <a:ext cx="1126067" cy="856750"/>
                      <a:chOff x="753533" y="1447800"/>
                      <a:chExt cx="1126067" cy="856750"/>
                    </a:xfrm>
                  </p:grpSpPr>
                  <p:grpSp>
                    <p:nvGrpSpPr>
                      <p:cNvPr id="136" name="Group 135"/>
                      <p:cNvGrpSpPr/>
                      <p:nvPr/>
                    </p:nvGrpSpPr>
                    <p:grpSpPr>
                      <a:xfrm>
                        <a:off x="881802" y="1980837"/>
                        <a:ext cx="907041" cy="323713"/>
                        <a:chOff x="881802" y="1980837"/>
                        <a:chExt cx="907041" cy="323713"/>
                      </a:xfrm>
                    </p:grpSpPr>
                    <p:sp>
                      <p:nvSpPr>
                        <p:cNvPr id="143" name="Can 14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44" name="Can 14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45" name="Can 14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sp>
                    <p:nvSpPr>
                      <p:cNvPr id="137" name="Rectangle 136"/>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38" name="Rectangle 137"/>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39" name="Rectangle 138"/>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41" name="Rectangle 14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42" name="Rectangle 14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grpSp>
              <p:sp>
                <p:nvSpPr>
                  <p:cNvPr id="133" name="Rectangle 132"/>
                  <p:cNvSpPr/>
                  <p:nvPr/>
                </p:nvSpPr>
                <p:spPr bwMode="auto">
                  <a:xfrm>
                    <a:off x="5304028" y="3040096"/>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r>
                      <a:rPr lang="zh-CN" altLang="en-US" sz="1300" kern="0" dirty="0">
                        <a:solidFill>
                          <a:schemeClr val="bg1"/>
                        </a:solidFill>
                        <a:latin typeface="Microsoft YaHei" panose="020B0503020204020204" pitchFamily="34" charset="-122"/>
                        <a:ea typeface="Microsoft YaHei" panose="020B0503020204020204" pitchFamily="34" charset="-122"/>
                        <a:cs typeface="Century Gothic" charset="0"/>
                      </a:rPr>
                      <a:t>计算节点</a:t>
                    </a: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grpSp>
              <p:nvGrpSpPr>
                <p:cNvPr id="100" name="Group 99"/>
                <p:cNvGrpSpPr/>
                <p:nvPr/>
              </p:nvGrpSpPr>
              <p:grpSpPr>
                <a:xfrm>
                  <a:off x="6421146" y="3238985"/>
                  <a:ext cx="862235" cy="694051"/>
                  <a:chOff x="6589740" y="3026578"/>
                  <a:chExt cx="862235" cy="694051"/>
                </a:xfrm>
              </p:grpSpPr>
              <p:grpSp>
                <p:nvGrpSpPr>
                  <p:cNvPr id="118" name="Group 117"/>
                  <p:cNvGrpSpPr/>
                  <p:nvPr/>
                </p:nvGrpSpPr>
                <p:grpSpPr>
                  <a:xfrm>
                    <a:off x="6589740" y="3040096"/>
                    <a:ext cx="854908" cy="680533"/>
                    <a:chOff x="787156" y="3824909"/>
                    <a:chExt cx="1283034" cy="1021334"/>
                  </a:xfrm>
                </p:grpSpPr>
                <p:sp>
                  <p:nvSpPr>
                    <p:cNvPr id="120" name="Rectangle 119"/>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nvGrpSpPr>
                    <p:cNvPr id="121" name="Group 120"/>
                    <p:cNvGrpSpPr/>
                    <p:nvPr/>
                  </p:nvGrpSpPr>
                  <p:grpSpPr>
                    <a:xfrm>
                      <a:off x="848783" y="3905250"/>
                      <a:ext cx="1126067" cy="856750"/>
                      <a:chOff x="753533" y="1447800"/>
                      <a:chExt cx="1126067" cy="856750"/>
                    </a:xfrm>
                  </p:grpSpPr>
                  <p:grpSp>
                    <p:nvGrpSpPr>
                      <p:cNvPr id="122" name="Group 121"/>
                      <p:cNvGrpSpPr/>
                      <p:nvPr/>
                    </p:nvGrpSpPr>
                    <p:grpSpPr>
                      <a:xfrm>
                        <a:off x="881802" y="1980837"/>
                        <a:ext cx="907041" cy="323713"/>
                        <a:chOff x="881802" y="1980837"/>
                        <a:chExt cx="907041" cy="323713"/>
                      </a:xfrm>
                    </p:grpSpPr>
                    <p:sp>
                      <p:nvSpPr>
                        <p:cNvPr id="129" name="Can 128"/>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30" name="Can 129"/>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31" name="Can 130"/>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sp>
                    <p:nvSpPr>
                      <p:cNvPr id="123" name="Rectangle 122"/>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24" name="Rectangle 123"/>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25" name="Rectangle 124"/>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26" name="Rectangle 125"/>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28" name="Rectangle 127"/>
                      <p:cNvSpPr/>
                      <p:nvPr/>
                    </p:nvSpPr>
                    <p:spPr bwMode="auto">
                      <a:xfrm>
                        <a:off x="859366" y="1703919"/>
                        <a:ext cx="912285" cy="103702"/>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grpSp>
              <p:sp>
                <p:nvSpPr>
                  <p:cNvPr id="119" name="Rectangle 118"/>
                  <p:cNvSpPr/>
                  <p:nvPr/>
                </p:nvSpPr>
                <p:spPr bwMode="auto">
                  <a:xfrm>
                    <a:off x="6594042" y="3026578"/>
                    <a:ext cx="857933"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r>
                      <a:rPr lang="zh-CN" altLang="en-US" sz="1300" kern="0" dirty="0">
                        <a:solidFill>
                          <a:schemeClr val="bg1"/>
                        </a:solidFill>
                        <a:latin typeface="Microsoft YaHei" panose="020B0503020204020204" pitchFamily="34" charset="-122"/>
                        <a:ea typeface="Microsoft YaHei" panose="020B0503020204020204" pitchFamily="34" charset="-122"/>
                        <a:cs typeface="Century Gothic" charset="0"/>
                      </a:rPr>
                      <a:t>计算节点</a:t>
                    </a: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grpSp>
              <p:nvGrpSpPr>
                <p:cNvPr id="102" name="Group 101"/>
                <p:cNvGrpSpPr/>
                <p:nvPr/>
              </p:nvGrpSpPr>
              <p:grpSpPr>
                <a:xfrm>
                  <a:off x="7685154" y="3243964"/>
                  <a:ext cx="858564" cy="689072"/>
                  <a:chOff x="7853748" y="3031557"/>
                  <a:chExt cx="858564" cy="689072"/>
                </a:xfrm>
              </p:grpSpPr>
              <p:grpSp>
                <p:nvGrpSpPr>
                  <p:cNvPr id="104" name="Group 103"/>
                  <p:cNvGrpSpPr/>
                  <p:nvPr/>
                </p:nvGrpSpPr>
                <p:grpSpPr>
                  <a:xfrm>
                    <a:off x="7853748" y="3040096"/>
                    <a:ext cx="854908" cy="680533"/>
                    <a:chOff x="787156" y="3824909"/>
                    <a:chExt cx="1283034" cy="1021334"/>
                  </a:xfrm>
                </p:grpSpPr>
                <p:sp>
                  <p:nvSpPr>
                    <p:cNvPr id="106" name="Rectangle 10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nvGrpSpPr>
                    <p:cNvPr id="107" name="Group 106"/>
                    <p:cNvGrpSpPr/>
                    <p:nvPr/>
                  </p:nvGrpSpPr>
                  <p:grpSpPr>
                    <a:xfrm>
                      <a:off x="848783" y="3905250"/>
                      <a:ext cx="1126067" cy="856750"/>
                      <a:chOff x="753533" y="1447800"/>
                      <a:chExt cx="1126067" cy="856750"/>
                    </a:xfrm>
                  </p:grpSpPr>
                  <p:grpSp>
                    <p:nvGrpSpPr>
                      <p:cNvPr id="108" name="Group 107"/>
                      <p:cNvGrpSpPr/>
                      <p:nvPr/>
                    </p:nvGrpSpPr>
                    <p:grpSpPr>
                      <a:xfrm>
                        <a:off x="881802" y="1980837"/>
                        <a:ext cx="907041" cy="323713"/>
                        <a:chOff x="881802" y="1980837"/>
                        <a:chExt cx="907041" cy="323713"/>
                      </a:xfrm>
                    </p:grpSpPr>
                    <p:sp>
                      <p:nvSpPr>
                        <p:cNvPr id="115" name="Can 114"/>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16" name="Can 115"/>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17" name="Can 116"/>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sp>
                    <p:nvSpPr>
                      <p:cNvPr id="109" name="Rectangle 10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11" name="Rectangle 11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12" name="Rectangle 111"/>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sp>
                    <p:nvSpPr>
                      <p:cNvPr id="113" name="Rectangle 112"/>
                      <p:cNvSpPr/>
                      <p:nvPr/>
                    </p:nvSpPr>
                    <p:spPr bwMode="auto">
                      <a:xfrm flipV="1">
                        <a:off x="888999" y="1558689"/>
                        <a:ext cx="912286" cy="157249"/>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grpSp>
              <p:sp>
                <p:nvSpPr>
                  <p:cNvPr id="105" name="Rectangle 104"/>
                  <p:cNvSpPr/>
                  <p:nvPr/>
                </p:nvSpPr>
                <p:spPr bwMode="auto">
                  <a:xfrm>
                    <a:off x="7854379" y="3031557"/>
                    <a:ext cx="857933"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r>
                      <a:rPr lang="zh-CN" altLang="en-US" sz="1300" kern="0" dirty="0">
                        <a:solidFill>
                          <a:schemeClr val="bg1"/>
                        </a:solidFill>
                        <a:latin typeface="Microsoft YaHei" panose="020B0503020204020204" pitchFamily="34" charset="-122"/>
                        <a:ea typeface="Microsoft YaHei" panose="020B0503020204020204" pitchFamily="34" charset="-122"/>
                        <a:cs typeface="Century Gothic" charset="0"/>
                      </a:rPr>
                      <a:t>计算节点</a:t>
                    </a: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grpSp>
        </p:grpSp>
        <p:sp>
          <p:nvSpPr>
            <p:cNvPr id="103" name="Rectangle 102"/>
            <p:cNvSpPr/>
            <p:nvPr/>
          </p:nvSpPr>
          <p:spPr bwMode="auto">
            <a:xfrm>
              <a:off x="6151281" y="1953433"/>
              <a:ext cx="685780" cy="579262"/>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121915" tIns="60957" rIns="121915" bIns="60957" numCol="1" rtlCol="0" anchor="ctr" anchorCtr="0" compatLnSpc="1">
              <a:prstTxWarp prst="textNoShape">
                <a:avLst/>
              </a:prstTxWarp>
            </a:bodyPr>
            <a:lstStyle/>
            <a:p>
              <a:pPr algn="ctr" defTabSz="1218738">
                <a:defRPr/>
              </a:pPr>
              <a:r>
                <a:rPr lang="zh-CN" altLang="en-US" sz="1300" kern="0" dirty="0">
                  <a:solidFill>
                    <a:schemeClr val="bg1"/>
                  </a:solidFill>
                  <a:latin typeface="Microsoft YaHei" panose="020B0503020204020204" pitchFamily="34" charset="-122"/>
                  <a:ea typeface="Microsoft YaHei" panose="020B0503020204020204" pitchFamily="34" charset="-122"/>
                  <a:cs typeface="Century Gothic" charset="0"/>
                </a:rPr>
                <a:t>领导者</a:t>
              </a:r>
              <a:endParaRPr lang="en-US" altLang="zh-CN" sz="1300" kern="0" dirty="0">
                <a:solidFill>
                  <a:schemeClr val="bg1"/>
                </a:solidFill>
                <a:latin typeface="Microsoft YaHei" panose="020B0503020204020204" pitchFamily="34" charset="-122"/>
                <a:ea typeface="Microsoft YaHei" panose="020B0503020204020204" pitchFamily="34" charset="-122"/>
                <a:cs typeface="Century Gothic" charset="0"/>
              </a:endParaRPr>
            </a:p>
            <a:p>
              <a:pPr algn="ctr" defTabSz="1218738">
                <a:defRPr/>
              </a:pPr>
              <a:r>
                <a:rPr lang="zh-CN" altLang="en-US" sz="1300" kern="0" dirty="0">
                  <a:solidFill>
                    <a:schemeClr val="bg1"/>
                  </a:solidFill>
                  <a:latin typeface="Microsoft YaHei" panose="020B0503020204020204" pitchFamily="34" charset="-122"/>
                  <a:ea typeface="Microsoft YaHei" panose="020B0503020204020204" pitchFamily="34" charset="-122"/>
                  <a:cs typeface="Century Gothic" charset="0"/>
                </a:rPr>
                <a:t>节点</a:t>
              </a:r>
              <a:br>
                <a:rPr lang="en-US" sz="1300" kern="0" dirty="0">
                  <a:solidFill>
                    <a:schemeClr val="bg1"/>
                  </a:solidFill>
                  <a:latin typeface="Microsoft YaHei" panose="020B0503020204020204" pitchFamily="34" charset="-122"/>
                  <a:ea typeface="Microsoft YaHei" panose="020B0503020204020204" pitchFamily="34" charset="-122"/>
                  <a:cs typeface="Century Gothic" charset="0"/>
                </a:rPr>
              </a:br>
              <a:endParaRPr lang="en-US" sz="1300" kern="0" dirty="0">
                <a:solidFill>
                  <a:schemeClr val="bg1"/>
                </a:solidFill>
                <a:latin typeface="Microsoft YaHei" panose="020B0503020204020204" pitchFamily="34" charset="-122"/>
                <a:ea typeface="Microsoft YaHei" panose="020B0503020204020204" pitchFamily="34" charset="-122"/>
                <a:cs typeface="Century Gothic" charset="0"/>
              </a:endParaRPr>
            </a:p>
          </p:txBody>
        </p:sp>
      </p:grpSp>
      <p:cxnSp>
        <p:nvCxnSpPr>
          <p:cNvPr id="78" name="Straight Arrow Connector 4">
            <a:extLst>
              <a:ext uri="{FF2B5EF4-FFF2-40B4-BE49-F238E27FC236}">
                <a16:creationId xmlns:a16="http://schemas.microsoft.com/office/drawing/2014/main" id="{93D17F1D-B82C-433F-BC91-C45DCCCF5B66}"/>
              </a:ext>
            </a:extLst>
          </p:cNvPr>
          <p:cNvCxnSpPr/>
          <p:nvPr/>
        </p:nvCxnSpPr>
        <p:spPr>
          <a:xfrm>
            <a:off x="2665429" y="1330722"/>
            <a:ext cx="0" cy="4769223"/>
          </a:xfrm>
          <a:prstGeom prst="straightConnector1">
            <a:avLst/>
          </a:prstGeom>
          <a:ln w="6350" cmpd="sng">
            <a:solidFill>
              <a:schemeClr val="accent2"/>
            </a:solidFill>
            <a:headEnd type="none"/>
            <a:tailEnd type="none" w="sm" len="sm"/>
          </a:ln>
        </p:spPr>
        <p:style>
          <a:lnRef idx="2">
            <a:schemeClr val="accent1"/>
          </a:lnRef>
          <a:fillRef idx="0">
            <a:schemeClr val="accent1"/>
          </a:fillRef>
          <a:effectRef idx="1">
            <a:schemeClr val="accent1"/>
          </a:effectRef>
          <a:fontRef idx="minor">
            <a:schemeClr val="tx1"/>
          </a:fontRef>
        </p:style>
      </p:cxnSp>
      <p:sp>
        <p:nvSpPr>
          <p:cNvPr id="87" name="Content Placeholder 2">
            <a:extLst>
              <a:ext uri="{FF2B5EF4-FFF2-40B4-BE49-F238E27FC236}">
                <a16:creationId xmlns:a16="http://schemas.microsoft.com/office/drawing/2014/main" id="{62AA929B-B403-4887-BC4C-A80D67311AC6}"/>
              </a:ext>
            </a:extLst>
          </p:cNvPr>
          <p:cNvSpPr txBox="1">
            <a:spLocks/>
          </p:cNvSpPr>
          <p:nvPr/>
        </p:nvSpPr>
        <p:spPr>
          <a:xfrm>
            <a:off x="-126130" y="3981530"/>
            <a:ext cx="2976696" cy="934931"/>
          </a:xfrm>
          <a:prstGeom prst="rect">
            <a:avLst/>
          </a:prstGeom>
        </p:spPr>
        <p:txBody>
          <a:bodyPr vert="horz" lIns="121920" tIns="60960" rIns="121920" bIns="60960" rtlCol="0" anchor="ct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rgbClr val="BFBFB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BFBFBF"/>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BFBFB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BFBFB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BFBFB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4000" b="1" dirty="0">
                <a:solidFill>
                  <a:schemeClr val="bg1"/>
                </a:solidFill>
                <a:latin typeface="Century Gothic" charset="0"/>
                <a:ea typeface="Century Gothic" charset="0"/>
                <a:cs typeface="Century Gothic" charset="0"/>
              </a:rPr>
              <a:t>Amazon</a:t>
            </a:r>
          </a:p>
          <a:p>
            <a:pPr marL="0" indent="0" algn="ctr">
              <a:buNone/>
            </a:pPr>
            <a:r>
              <a:rPr lang="en-US" altLang="zh-CN" sz="4000" b="1" dirty="0">
                <a:solidFill>
                  <a:schemeClr val="bg1"/>
                </a:solidFill>
                <a:latin typeface="Century Gothic" charset="0"/>
                <a:ea typeface="Century Gothic" charset="0"/>
                <a:cs typeface="Century Gothic" charset="0"/>
              </a:rPr>
              <a:t>Redshift</a:t>
            </a:r>
            <a:endParaRPr lang="en-US" sz="4000" b="1" dirty="0">
              <a:solidFill>
                <a:schemeClr val="bg1"/>
              </a:solidFill>
              <a:latin typeface="Century Gothic" charset="0"/>
              <a:ea typeface="Century Gothic" charset="0"/>
              <a:cs typeface="Century Gothic" charset="0"/>
            </a:endParaRPr>
          </a:p>
        </p:txBody>
      </p:sp>
      <p:pic>
        <p:nvPicPr>
          <p:cNvPr id="90" name="Graphic 89">
            <a:extLst>
              <a:ext uri="{FF2B5EF4-FFF2-40B4-BE49-F238E27FC236}">
                <a16:creationId xmlns:a16="http://schemas.microsoft.com/office/drawing/2014/main" id="{B1EF1C9B-26E2-F746-8DA5-5BAE9BC38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613" y="2520322"/>
            <a:ext cx="1325310" cy="1325310"/>
          </a:xfrm>
          <a:prstGeom prst="rect">
            <a:avLst/>
          </a:prstGeom>
        </p:spPr>
      </p:pic>
      <p:sp>
        <p:nvSpPr>
          <p:cNvPr id="98" name="Title 6">
            <a:extLst>
              <a:ext uri="{FF2B5EF4-FFF2-40B4-BE49-F238E27FC236}">
                <a16:creationId xmlns:a16="http://schemas.microsoft.com/office/drawing/2014/main" id="{19BABED3-19D1-3C4D-B733-F5AEFC6CC175}"/>
              </a:ext>
            </a:extLst>
          </p:cNvPr>
          <p:cNvSpPr>
            <a:spLocks noGrp="1"/>
          </p:cNvSpPr>
          <p:nvPr>
            <p:ph type="title"/>
          </p:nvPr>
        </p:nvSpPr>
        <p:spPr>
          <a:xfrm>
            <a:off x="266700" y="413812"/>
            <a:ext cx="11696700" cy="593725"/>
          </a:xfrm>
        </p:spPr>
        <p:txBody>
          <a:bodyPr/>
          <a:lstStyle/>
          <a:p>
            <a:r>
              <a:rPr lang="en-US" altLang="zh-CN" dirty="0"/>
              <a:t>AWS</a:t>
            </a:r>
            <a:r>
              <a:rPr lang="zh-CN" altLang="en-US" dirty="0"/>
              <a:t>上</a:t>
            </a:r>
            <a:r>
              <a:rPr lang="en-US" altLang="zh-CN" dirty="0"/>
              <a:t>PB</a:t>
            </a:r>
            <a:r>
              <a:rPr lang="zh-CN" altLang="en-US" dirty="0"/>
              <a:t>级的数据仓库 </a:t>
            </a:r>
            <a:r>
              <a:rPr lang="en-US" altLang="zh-CN" dirty="0"/>
              <a:t>–</a:t>
            </a:r>
            <a:r>
              <a:rPr lang="zh-CN" altLang="en-US" dirty="0"/>
              <a:t> </a:t>
            </a:r>
            <a:r>
              <a:rPr lang="en-US" altLang="zh-CN" dirty="0">
                <a:solidFill>
                  <a:schemeClr val="accent1"/>
                </a:solidFill>
              </a:rPr>
              <a:t>Amazon</a:t>
            </a:r>
            <a:r>
              <a:rPr lang="zh-CN" altLang="en-US" dirty="0">
                <a:solidFill>
                  <a:schemeClr val="accent1"/>
                </a:solidFill>
              </a:rPr>
              <a:t> </a:t>
            </a:r>
            <a:r>
              <a:rPr lang="en-US" altLang="zh-CN" dirty="0">
                <a:solidFill>
                  <a:schemeClr val="accent1"/>
                </a:solidFill>
              </a:rPr>
              <a:t>Redshift</a:t>
            </a:r>
            <a:endParaRPr lang="en-US" dirty="0">
              <a:solidFill>
                <a:schemeClr val="accent1"/>
              </a:solidFill>
            </a:endParaRPr>
          </a:p>
        </p:txBody>
      </p:sp>
    </p:spTree>
    <p:extLst>
      <p:ext uri="{BB962C8B-B14F-4D97-AF65-F5344CB8AC3E}">
        <p14:creationId xmlns:p14="http://schemas.microsoft.com/office/powerpoint/2010/main" val="240537114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094E1B-83E4-0445-8A0E-C94E0F1059F9}"/>
              </a:ext>
            </a:extLst>
          </p:cNvPr>
          <p:cNvPicPr>
            <a:picLocks noChangeAspect="1"/>
          </p:cNvPicPr>
          <p:nvPr/>
        </p:nvPicPr>
        <p:blipFill>
          <a:blip r:embed="rId3"/>
          <a:stretch>
            <a:fillRect/>
          </a:stretch>
        </p:blipFill>
        <p:spPr>
          <a:xfrm>
            <a:off x="685800" y="1697691"/>
            <a:ext cx="10896600" cy="4457700"/>
          </a:xfrm>
          <a:prstGeom prst="rect">
            <a:avLst/>
          </a:prstGeom>
        </p:spPr>
      </p:pic>
      <p:sp>
        <p:nvSpPr>
          <p:cNvPr id="122884" name="TextBox 4"/>
          <p:cNvSpPr txBox="1">
            <a:spLocks noChangeArrowheads="1"/>
          </p:cNvSpPr>
          <p:nvPr/>
        </p:nvSpPr>
        <p:spPr bwMode="auto">
          <a:xfrm>
            <a:off x="4160470" y="5853816"/>
            <a:ext cx="387106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1600" dirty="0"/>
              <a:t>https://</a:t>
            </a:r>
            <a:r>
              <a:rPr lang="en-US" altLang="en-US" sz="1600" dirty="0" err="1"/>
              <a:t>amplab.cs.berkeley.edu</a:t>
            </a:r>
            <a:r>
              <a:rPr lang="en-US" altLang="en-US" sz="1600" dirty="0"/>
              <a:t>/benchmark/</a:t>
            </a:r>
          </a:p>
        </p:txBody>
      </p:sp>
      <p:sp>
        <p:nvSpPr>
          <p:cNvPr id="13" name="Rectangle 12">
            <a:extLst>
              <a:ext uri="{FF2B5EF4-FFF2-40B4-BE49-F238E27FC236}">
                <a16:creationId xmlns:a16="http://schemas.microsoft.com/office/drawing/2014/main" id="{8EC6B268-D137-DE4F-8E71-9EB43677A81F}"/>
              </a:ext>
            </a:extLst>
          </p:cNvPr>
          <p:cNvSpPr/>
          <p:nvPr/>
        </p:nvSpPr>
        <p:spPr>
          <a:xfrm>
            <a:off x="685800" y="1149239"/>
            <a:ext cx="10896600" cy="400110"/>
          </a:xfrm>
          <a:prstGeom prst="rect">
            <a:avLst/>
          </a:prstGeom>
        </p:spPr>
        <p:txBody>
          <a:bodyPr wrap="square">
            <a:spAutoFit/>
          </a:bodyPr>
          <a:lstStyle/>
          <a:p>
            <a:r>
              <a:rPr lang="en-US" sz="2000" b="1" dirty="0">
                <a:solidFill>
                  <a:srgbClr val="007020"/>
                </a:solidFill>
              </a:rPr>
              <a:t>SELECT</a:t>
            </a:r>
            <a:r>
              <a:rPr lang="en-US" sz="2000" dirty="0"/>
              <a:t> </a:t>
            </a:r>
            <a:r>
              <a:rPr lang="en-US" sz="2000" dirty="0" err="1">
                <a:solidFill>
                  <a:schemeClr val="bg1"/>
                </a:solidFill>
              </a:rPr>
              <a:t>pageURL</a:t>
            </a:r>
            <a:r>
              <a:rPr lang="en-US" sz="2000" dirty="0">
                <a:solidFill>
                  <a:schemeClr val="bg1"/>
                </a:solidFill>
              </a:rPr>
              <a:t>, </a:t>
            </a:r>
            <a:r>
              <a:rPr lang="en-US" sz="2000" dirty="0" err="1">
                <a:solidFill>
                  <a:schemeClr val="bg1"/>
                </a:solidFill>
              </a:rPr>
              <a:t>pageRank</a:t>
            </a:r>
            <a:r>
              <a:rPr lang="en-US" sz="2000" dirty="0">
                <a:solidFill>
                  <a:schemeClr val="bg1"/>
                </a:solidFill>
              </a:rPr>
              <a:t> </a:t>
            </a:r>
            <a:r>
              <a:rPr lang="en-US" sz="2000" b="1" dirty="0">
                <a:solidFill>
                  <a:srgbClr val="007020"/>
                </a:solidFill>
              </a:rPr>
              <a:t>FROM</a:t>
            </a:r>
            <a:r>
              <a:rPr lang="en-US" sz="2000" dirty="0"/>
              <a:t> </a:t>
            </a:r>
            <a:r>
              <a:rPr lang="en-US" sz="2000" dirty="0">
                <a:solidFill>
                  <a:schemeClr val="bg1"/>
                </a:solidFill>
              </a:rPr>
              <a:t>rankings </a:t>
            </a:r>
            <a:r>
              <a:rPr lang="en-US" sz="2000" b="1" dirty="0">
                <a:solidFill>
                  <a:srgbClr val="007020"/>
                </a:solidFill>
              </a:rPr>
              <a:t>WHERE</a:t>
            </a:r>
            <a:r>
              <a:rPr lang="en-US" sz="2000" dirty="0">
                <a:solidFill>
                  <a:schemeClr val="bg1"/>
                </a:solidFill>
              </a:rPr>
              <a:t> </a:t>
            </a:r>
            <a:r>
              <a:rPr lang="en-US" sz="2000" dirty="0" err="1">
                <a:solidFill>
                  <a:schemeClr val="bg1"/>
                </a:solidFill>
              </a:rPr>
              <a:t>pageRank</a:t>
            </a:r>
            <a:r>
              <a:rPr lang="en-US" sz="2000" dirty="0">
                <a:solidFill>
                  <a:schemeClr val="bg1"/>
                </a:solidFill>
              </a:rPr>
              <a:t> </a:t>
            </a:r>
            <a:r>
              <a:rPr lang="en-US" sz="2000" dirty="0">
                <a:solidFill>
                  <a:srgbClr val="666666"/>
                </a:solidFill>
              </a:rPr>
              <a:t>&gt;</a:t>
            </a:r>
            <a:r>
              <a:rPr lang="en-US" sz="2000" dirty="0"/>
              <a:t> </a:t>
            </a:r>
            <a:r>
              <a:rPr lang="en-US" sz="2000" dirty="0">
                <a:solidFill>
                  <a:schemeClr val="bg1"/>
                </a:solidFill>
              </a:rPr>
              <a:t>X</a:t>
            </a:r>
          </a:p>
        </p:txBody>
      </p:sp>
      <p:sp>
        <p:nvSpPr>
          <p:cNvPr id="16" name="Title 6">
            <a:extLst>
              <a:ext uri="{FF2B5EF4-FFF2-40B4-BE49-F238E27FC236}">
                <a16:creationId xmlns:a16="http://schemas.microsoft.com/office/drawing/2014/main" id="{2B43AB8C-24F2-2546-80ED-38218AC649C2}"/>
              </a:ext>
            </a:extLst>
          </p:cNvPr>
          <p:cNvSpPr txBox="1">
            <a:spLocks/>
          </p:cNvSpPr>
          <p:nvPr/>
        </p:nvSpPr>
        <p:spPr>
          <a:xfrm>
            <a:off x="266700" y="413812"/>
            <a:ext cx="11696700" cy="593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en-US" altLang="zh-CN" dirty="0"/>
              <a:t>Redshift</a:t>
            </a:r>
            <a:r>
              <a:rPr lang="zh-CN" altLang="en-US" dirty="0"/>
              <a:t>有多快 </a:t>
            </a:r>
            <a:r>
              <a:rPr lang="en-US" altLang="zh-CN" dirty="0"/>
              <a:t>–</a:t>
            </a:r>
            <a:r>
              <a:rPr lang="zh-CN" altLang="en-US" dirty="0"/>
              <a:t> 扫描查询</a:t>
            </a:r>
            <a:r>
              <a:rPr lang="en-US" altLang="zh-CN" dirty="0">
                <a:solidFill>
                  <a:schemeClr val="accent1"/>
                </a:solidFill>
              </a:rPr>
              <a:t>10</a:t>
            </a:r>
            <a:r>
              <a:rPr lang="zh-CN" altLang="en-US" dirty="0">
                <a:solidFill>
                  <a:schemeClr val="accent1"/>
                </a:solidFill>
              </a:rPr>
              <a:t>倍</a:t>
            </a:r>
            <a:r>
              <a:rPr lang="zh-CN" altLang="en-US" dirty="0"/>
              <a:t>于</a:t>
            </a:r>
            <a:r>
              <a:rPr lang="en-US" altLang="zh-CN" dirty="0"/>
              <a:t>Hive</a:t>
            </a:r>
            <a:endParaRPr lang="en-US" dirty="0">
              <a:solidFill>
                <a:schemeClr val="accent1"/>
              </a:solidFill>
            </a:endParaRPr>
          </a:p>
        </p:txBody>
      </p:sp>
    </p:spTree>
    <p:extLst>
      <p:ext uri="{BB962C8B-B14F-4D97-AF65-F5344CB8AC3E}">
        <p14:creationId xmlns:p14="http://schemas.microsoft.com/office/powerpoint/2010/main" val="100609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094E1B-83E4-0445-8A0E-C94E0F1059F9}"/>
              </a:ext>
            </a:extLst>
          </p:cNvPr>
          <p:cNvPicPr>
            <a:picLocks noChangeAspect="1"/>
          </p:cNvPicPr>
          <p:nvPr/>
        </p:nvPicPr>
        <p:blipFill>
          <a:blip r:embed="rId3"/>
          <a:srcRect/>
          <a:stretch/>
        </p:blipFill>
        <p:spPr>
          <a:xfrm>
            <a:off x="685800" y="1714354"/>
            <a:ext cx="10896600" cy="4424373"/>
          </a:xfrm>
          <a:prstGeom prst="rect">
            <a:avLst/>
          </a:prstGeom>
        </p:spPr>
      </p:pic>
      <p:sp>
        <p:nvSpPr>
          <p:cNvPr id="122884" name="TextBox 4"/>
          <p:cNvSpPr txBox="1">
            <a:spLocks noChangeArrowheads="1"/>
          </p:cNvSpPr>
          <p:nvPr/>
        </p:nvSpPr>
        <p:spPr bwMode="auto">
          <a:xfrm>
            <a:off x="4160470" y="5853816"/>
            <a:ext cx="387106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1600" dirty="0"/>
              <a:t>https://</a:t>
            </a:r>
            <a:r>
              <a:rPr lang="en-US" altLang="en-US" sz="1600" dirty="0" err="1"/>
              <a:t>amplab.cs.berkeley.edu</a:t>
            </a:r>
            <a:r>
              <a:rPr lang="en-US" altLang="en-US" sz="1600" dirty="0"/>
              <a:t>/benchmark/</a:t>
            </a:r>
          </a:p>
        </p:txBody>
      </p:sp>
      <p:sp>
        <p:nvSpPr>
          <p:cNvPr id="2" name="Rectangle 1">
            <a:extLst>
              <a:ext uri="{FF2B5EF4-FFF2-40B4-BE49-F238E27FC236}">
                <a16:creationId xmlns:a16="http://schemas.microsoft.com/office/drawing/2014/main" id="{9C8C3185-261E-FF48-9F78-0201FDD73914}"/>
              </a:ext>
            </a:extLst>
          </p:cNvPr>
          <p:cNvSpPr/>
          <p:nvPr/>
        </p:nvSpPr>
        <p:spPr>
          <a:xfrm>
            <a:off x="682164" y="1188348"/>
            <a:ext cx="10896600" cy="353943"/>
          </a:xfrm>
          <a:prstGeom prst="rect">
            <a:avLst/>
          </a:prstGeom>
        </p:spPr>
        <p:txBody>
          <a:bodyPr wrap="square">
            <a:spAutoFit/>
          </a:bodyPr>
          <a:lstStyle/>
          <a:p>
            <a:r>
              <a:rPr lang="en-US" sz="1700" b="1" dirty="0">
                <a:solidFill>
                  <a:srgbClr val="007020"/>
                </a:solidFill>
              </a:rPr>
              <a:t>SELECT</a:t>
            </a:r>
            <a:r>
              <a:rPr lang="en-US" sz="1700" dirty="0"/>
              <a:t> </a:t>
            </a:r>
            <a:r>
              <a:rPr lang="en-US" sz="1700" dirty="0">
                <a:solidFill>
                  <a:schemeClr val="accent3"/>
                </a:solidFill>
              </a:rPr>
              <a:t>SUBSTR</a:t>
            </a:r>
            <a:r>
              <a:rPr lang="en-US" sz="1700" dirty="0">
                <a:solidFill>
                  <a:schemeClr val="bg1"/>
                </a:solidFill>
              </a:rPr>
              <a:t>(</a:t>
            </a:r>
            <a:r>
              <a:rPr lang="en-US" sz="1700" dirty="0" err="1">
                <a:solidFill>
                  <a:schemeClr val="bg1"/>
                </a:solidFill>
              </a:rPr>
              <a:t>sourceIP</a:t>
            </a:r>
            <a:r>
              <a:rPr lang="en-US" sz="1700" dirty="0">
                <a:solidFill>
                  <a:schemeClr val="bg1"/>
                </a:solidFill>
              </a:rPr>
              <a:t>, </a:t>
            </a:r>
            <a:r>
              <a:rPr lang="en-US" sz="1700" dirty="0">
                <a:solidFill>
                  <a:srgbClr val="40A070"/>
                </a:solidFill>
              </a:rPr>
              <a:t>1</a:t>
            </a:r>
            <a:r>
              <a:rPr lang="en-US" sz="1700" dirty="0">
                <a:solidFill>
                  <a:schemeClr val="bg1"/>
                </a:solidFill>
              </a:rPr>
              <a:t>, X), </a:t>
            </a:r>
            <a:r>
              <a:rPr lang="en-US" sz="1700" dirty="0">
                <a:solidFill>
                  <a:schemeClr val="accent3"/>
                </a:solidFill>
              </a:rPr>
              <a:t>SUM</a:t>
            </a:r>
            <a:r>
              <a:rPr lang="en-US" sz="1700" dirty="0">
                <a:solidFill>
                  <a:schemeClr val="bg1"/>
                </a:solidFill>
              </a:rPr>
              <a:t>(</a:t>
            </a:r>
            <a:r>
              <a:rPr lang="en-US" sz="1700" dirty="0" err="1">
                <a:solidFill>
                  <a:schemeClr val="bg1"/>
                </a:solidFill>
              </a:rPr>
              <a:t>adRevenue</a:t>
            </a:r>
            <a:r>
              <a:rPr lang="en-US" sz="1700" dirty="0">
                <a:solidFill>
                  <a:schemeClr val="bg1"/>
                </a:solidFill>
              </a:rPr>
              <a:t>) </a:t>
            </a:r>
            <a:r>
              <a:rPr lang="en-US" sz="1700" b="1" dirty="0">
                <a:solidFill>
                  <a:srgbClr val="007020"/>
                </a:solidFill>
              </a:rPr>
              <a:t>FROM</a:t>
            </a:r>
            <a:r>
              <a:rPr lang="en-US" sz="1700" dirty="0"/>
              <a:t> </a:t>
            </a:r>
            <a:r>
              <a:rPr lang="en-US" sz="1700" dirty="0" err="1">
                <a:solidFill>
                  <a:schemeClr val="bg1"/>
                </a:solidFill>
              </a:rPr>
              <a:t>uservisits</a:t>
            </a:r>
            <a:r>
              <a:rPr lang="en-US" sz="1700" dirty="0"/>
              <a:t> </a:t>
            </a:r>
            <a:r>
              <a:rPr lang="en-US" sz="1700" b="1" dirty="0">
                <a:solidFill>
                  <a:srgbClr val="007020"/>
                </a:solidFill>
              </a:rPr>
              <a:t>GROUP</a:t>
            </a:r>
            <a:r>
              <a:rPr lang="en-US" sz="1700" dirty="0"/>
              <a:t> </a:t>
            </a:r>
            <a:r>
              <a:rPr lang="en-US" sz="1700" b="1" dirty="0">
                <a:solidFill>
                  <a:srgbClr val="007020"/>
                </a:solidFill>
              </a:rPr>
              <a:t>BY</a:t>
            </a:r>
            <a:r>
              <a:rPr lang="en-US" sz="1700" dirty="0"/>
              <a:t> </a:t>
            </a:r>
            <a:r>
              <a:rPr lang="en-US" sz="1700" dirty="0">
                <a:solidFill>
                  <a:schemeClr val="accent3"/>
                </a:solidFill>
              </a:rPr>
              <a:t>SUBSTR</a:t>
            </a:r>
            <a:r>
              <a:rPr lang="en-US" sz="1700" dirty="0">
                <a:solidFill>
                  <a:schemeClr val="bg1"/>
                </a:solidFill>
              </a:rPr>
              <a:t>(</a:t>
            </a:r>
            <a:r>
              <a:rPr lang="en-US" sz="1700" dirty="0" err="1">
                <a:solidFill>
                  <a:schemeClr val="bg1"/>
                </a:solidFill>
              </a:rPr>
              <a:t>sourceIP</a:t>
            </a:r>
            <a:r>
              <a:rPr lang="en-US" sz="1700" dirty="0">
                <a:solidFill>
                  <a:schemeClr val="bg1"/>
                </a:solidFill>
              </a:rPr>
              <a:t>,</a:t>
            </a:r>
            <a:r>
              <a:rPr lang="en-US" sz="1700" dirty="0"/>
              <a:t> </a:t>
            </a:r>
            <a:r>
              <a:rPr lang="en-US" sz="1700" dirty="0">
                <a:solidFill>
                  <a:srgbClr val="40A070"/>
                </a:solidFill>
              </a:rPr>
              <a:t>1</a:t>
            </a:r>
            <a:r>
              <a:rPr lang="en-US" sz="1700" dirty="0">
                <a:solidFill>
                  <a:schemeClr val="bg1"/>
                </a:solidFill>
              </a:rPr>
              <a:t>, X)</a:t>
            </a:r>
          </a:p>
        </p:txBody>
      </p:sp>
      <p:sp>
        <p:nvSpPr>
          <p:cNvPr id="9" name="Title 6">
            <a:extLst>
              <a:ext uri="{FF2B5EF4-FFF2-40B4-BE49-F238E27FC236}">
                <a16:creationId xmlns:a16="http://schemas.microsoft.com/office/drawing/2014/main" id="{6F759044-D37B-3743-A53A-336D244EE1DE}"/>
              </a:ext>
            </a:extLst>
          </p:cNvPr>
          <p:cNvSpPr txBox="1">
            <a:spLocks/>
          </p:cNvSpPr>
          <p:nvPr/>
        </p:nvSpPr>
        <p:spPr>
          <a:xfrm>
            <a:off x="266700" y="413812"/>
            <a:ext cx="11696700" cy="593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en-US" altLang="zh-CN" dirty="0"/>
              <a:t>Redshift</a:t>
            </a:r>
            <a:r>
              <a:rPr lang="zh-CN" altLang="en-US" dirty="0"/>
              <a:t>有多快</a:t>
            </a:r>
            <a:r>
              <a:rPr lang="en-US" altLang="zh-CN" dirty="0"/>
              <a:t>–</a:t>
            </a:r>
            <a:r>
              <a:rPr lang="zh-CN" altLang="en-US" dirty="0"/>
              <a:t> 聚合查询</a:t>
            </a:r>
            <a:r>
              <a:rPr lang="en-US" altLang="zh-CN" dirty="0">
                <a:solidFill>
                  <a:schemeClr val="accent1"/>
                </a:solidFill>
              </a:rPr>
              <a:t>25</a:t>
            </a:r>
            <a:r>
              <a:rPr lang="zh-CN" altLang="en-US" dirty="0">
                <a:solidFill>
                  <a:schemeClr val="accent1"/>
                </a:solidFill>
              </a:rPr>
              <a:t>倍</a:t>
            </a:r>
            <a:r>
              <a:rPr lang="zh-CN" altLang="en-US" dirty="0"/>
              <a:t>于</a:t>
            </a:r>
            <a:r>
              <a:rPr lang="en-US" altLang="zh-CN" dirty="0"/>
              <a:t>Hive</a:t>
            </a:r>
            <a:endParaRPr lang="en-US" dirty="0">
              <a:solidFill>
                <a:schemeClr val="accent1"/>
              </a:solidFill>
            </a:endParaRPr>
          </a:p>
        </p:txBody>
      </p:sp>
    </p:spTree>
    <p:extLst>
      <p:ext uri="{BB962C8B-B14F-4D97-AF65-F5344CB8AC3E}">
        <p14:creationId xmlns:p14="http://schemas.microsoft.com/office/powerpoint/2010/main" val="272206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evron 5"/>
          <p:cNvSpPr/>
          <p:nvPr/>
        </p:nvSpPr>
        <p:spPr>
          <a:xfrm>
            <a:off x="3161176" y="3419697"/>
            <a:ext cx="5871969" cy="2379658"/>
          </a:xfrm>
          <a:prstGeom prst="chevron">
            <a:avLst/>
          </a:prstGeom>
          <a:solidFill>
            <a:schemeClr val="tx1">
              <a:lumMod val="25000"/>
              <a:lumOff val="75000"/>
            </a:schemeClr>
          </a:solidFill>
          <a:ln w="10795" cap="flat" cmpd="sng" algn="ctr">
            <a:noFill/>
            <a:prstDash val="solid"/>
          </a:ln>
          <a:effectLst/>
        </p:spPr>
        <p:txBody>
          <a:bodyPr spcFirstLastPara="0" vert="horz" wrap="square" lIns="93345" tIns="31115" rIns="31115" bIns="31115" numCol="1" spcCol="1270" anchor="ctr" anchorCtr="0">
            <a:noAutofit/>
          </a:bodyPr>
          <a:lstStyle/>
          <a:p>
            <a:pPr algn="ctr"/>
            <a:r>
              <a:rPr lang="en-US" sz="4500" dirty="0">
                <a:solidFill>
                  <a:schemeClr val="bg1"/>
                </a:solidFill>
                <a:latin typeface="Amazon Ember" charset="0"/>
                <a:ea typeface="Amazon Ember" charset="0"/>
                <a:cs typeface="Amazon Ember" charset="0"/>
              </a:rPr>
              <a:t> </a:t>
            </a:r>
            <a:r>
              <a:rPr lang="zh-CN" altLang="en-US" sz="4500" dirty="0">
                <a:solidFill>
                  <a:schemeClr val="bg1"/>
                </a:solidFill>
                <a:latin typeface="Amazon Ember" charset="0"/>
                <a:ea typeface="Amazon Ember" charset="0"/>
                <a:cs typeface="Amazon Ember" charset="0"/>
              </a:rPr>
              <a:t>使用</a:t>
            </a:r>
            <a:endParaRPr lang="en-US" sz="4500" dirty="0">
              <a:solidFill>
                <a:schemeClr val="bg1"/>
              </a:solidFill>
              <a:latin typeface="Amazon Ember" charset="0"/>
              <a:ea typeface="Amazon Ember" charset="0"/>
              <a:cs typeface="Amazon Ember" charset="0"/>
            </a:endParaRPr>
          </a:p>
        </p:txBody>
      </p:sp>
      <p:grpSp>
        <p:nvGrpSpPr>
          <p:cNvPr id="3" name="Group 2">
            <a:extLst>
              <a:ext uri="{FF2B5EF4-FFF2-40B4-BE49-F238E27FC236}">
                <a16:creationId xmlns:a16="http://schemas.microsoft.com/office/drawing/2014/main" id="{556F845E-2765-5E4D-B71C-F03496014A3B}"/>
              </a:ext>
            </a:extLst>
          </p:cNvPr>
          <p:cNvGrpSpPr/>
          <p:nvPr/>
        </p:nvGrpSpPr>
        <p:grpSpPr>
          <a:xfrm>
            <a:off x="2159573" y="503559"/>
            <a:ext cx="7872853" cy="2916138"/>
            <a:chOff x="230624" y="641124"/>
            <a:chExt cx="11361967" cy="4634493"/>
          </a:xfrm>
        </p:grpSpPr>
        <p:grpSp>
          <p:nvGrpSpPr>
            <p:cNvPr id="17" name="Group 16">
              <a:extLst>
                <a:ext uri="{FF2B5EF4-FFF2-40B4-BE49-F238E27FC236}">
                  <a16:creationId xmlns:a16="http://schemas.microsoft.com/office/drawing/2014/main" id="{2EAC2B27-C674-4C44-942E-9CF9B32145BE}"/>
                </a:ext>
              </a:extLst>
            </p:cNvPr>
            <p:cNvGrpSpPr/>
            <p:nvPr/>
          </p:nvGrpSpPr>
          <p:grpSpPr>
            <a:xfrm>
              <a:off x="1163774" y="1628647"/>
              <a:ext cx="9518683" cy="2677343"/>
              <a:chOff x="1475840" y="891822"/>
              <a:chExt cx="7584036" cy="835378"/>
            </a:xfrm>
            <a:solidFill>
              <a:schemeClr val="bg2">
                <a:lumMod val="10000"/>
              </a:schemeClr>
            </a:solidFill>
          </p:grpSpPr>
          <p:sp>
            <p:nvSpPr>
              <p:cNvPr id="18" name="Rectangle 17">
                <a:extLst>
                  <a:ext uri="{FF2B5EF4-FFF2-40B4-BE49-F238E27FC236}">
                    <a16:creationId xmlns:a16="http://schemas.microsoft.com/office/drawing/2014/main" id="{A12E8486-A451-2345-85E9-4EE3998DBCCC}"/>
                  </a:ext>
                </a:extLst>
              </p:cNvPr>
              <p:cNvSpPr/>
              <p:nvPr/>
            </p:nvSpPr>
            <p:spPr>
              <a:xfrm>
                <a:off x="1634066" y="891822"/>
                <a:ext cx="7258756" cy="835378"/>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B0667A-3230-4A45-9E3A-DF4D5E60254F}"/>
                  </a:ext>
                </a:extLst>
              </p:cNvPr>
              <p:cNvSpPr/>
              <p:nvPr/>
            </p:nvSpPr>
            <p:spPr>
              <a:xfrm flipH="1">
                <a:off x="1475840" y="891822"/>
                <a:ext cx="316451" cy="835378"/>
              </a:xfrm>
              <a:prstGeom prst="ellipse">
                <a:avLst/>
              </a:prstGeom>
              <a:grpFill/>
              <a:ln>
                <a:solidFill>
                  <a:schemeClr val="bg2">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0C773D-BB23-0E40-AA41-A00FFB26B0F3}"/>
                  </a:ext>
                </a:extLst>
              </p:cNvPr>
              <p:cNvSpPr/>
              <p:nvPr/>
            </p:nvSpPr>
            <p:spPr>
              <a:xfrm flipH="1">
                <a:off x="8743425" y="891822"/>
                <a:ext cx="316451" cy="835378"/>
              </a:xfrm>
              <a:prstGeom prst="ellipse">
                <a:avLst/>
              </a:prstGeom>
              <a:grpFill/>
              <a:ln>
                <a:solidFill>
                  <a:schemeClr val="bg2">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aphicFrame>
          <p:nvGraphicFramePr>
            <p:cNvPr id="21" name="Content Placeholder 3">
              <a:extLst>
                <a:ext uri="{FF2B5EF4-FFF2-40B4-BE49-F238E27FC236}">
                  <a16:creationId xmlns:a16="http://schemas.microsoft.com/office/drawing/2014/main" id="{E43B1DB4-33D7-8844-A6C0-55AA98D54D7B}"/>
                </a:ext>
              </a:extLst>
            </p:cNvPr>
            <p:cNvGraphicFramePr>
              <a:graphicFrameLocks/>
            </p:cNvGraphicFramePr>
            <p:nvPr>
              <p:extLst>
                <p:ext uri="{D42A27DB-BD31-4B8C-83A1-F6EECF244321}">
                  <p14:modId xmlns:p14="http://schemas.microsoft.com/office/powerpoint/2010/main" val="54576997"/>
                </p:ext>
              </p:extLst>
            </p:nvPr>
          </p:nvGraphicFramePr>
          <p:xfrm>
            <a:off x="1597660" y="641124"/>
            <a:ext cx="8654645" cy="4634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ight Arrow 21">
              <a:extLst>
                <a:ext uri="{FF2B5EF4-FFF2-40B4-BE49-F238E27FC236}">
                  <a16:creationId xmlns:a16="http://schemas.microsoft.com/office/drawing/2014/main" id="{DDADE7D1-5BCA-BD4E-8DE3-AE2A315EC748}"/>
                </a:ext>
              </a:extLst>
            </p:cNvPr>
            <p:cNvSpPr/>
            <p:nvPr/>
          </p:nvSpPr>
          <p:spPr>
            <a:xfrm>
              <a:off x="550892" y="2764117"/>
              <a:ext cx="612882" cy="406400"/>
            </a:xfrm>
            <a:prstGeom prst="rightArrow">
              <a:avLst/>
            </a:prstGeom>
            <a:solidFill>
              <a:schemeClr val="accent5">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425B76E-DE51-F347-90A4-08C02C45A971}"/>
                </a:ext>
              </a:extLst>
            </p:cNvPr>
            <p:cNvSpPr txBox="1"/>
            <p:nvPr/>
          </p:nvSpPr>
          <p:spPr>
            <a:xfrm>
              <a:off x="230624" y="3226176"/>
              <a:ext cx="926682" cy="535707"/>
            </a:xfrm>
            <a:prstGeom prst="rect">
              <a:avLst/>
            </a:prstGeom>
            <a:noFill/>
          </p:spPr>
          <p:txBody>
            <a:bodyPr wrap="none" rtlCol="0">
              <a:spAutoFit/>
            </a:bodyPr>
            <a:lstStyle/>
            <a:p>
              <a:r>
                <a:rPr lang="zh-CN" altLang="en-US" dirty="0">
                  <a:gradFill>
                    <a:gsLst>
                      <a:gs pos="0">
                        <a:srgbClr val="FEFEFE"/>
                      </a:gs>
                      <a:gs pos="100000">
                        <a:srgbClr val="FEFEFE"/>
                      </a:gs>
                    </a:gsLst>
                    <a:lin ang="5400000" scaled="1"/>
                  </a:gradFill>
                  <a:ea typeface="Amazon Ember" charset="0"/>
                  <a:cs typeface="Amazon Ember" charset="0"/>
                </a:rPr>
                <a:t>数据</a:t>
              </a:r>
              <a:endParaRPr lang="en-US" dirty="0">
                <a:gradFill>
                  <a:gsLst>
                    <a:gs pos="0">
                      <a:srgbClr val="FEFEFE"/>
                    </a:gs>
                    <a:gs pos="100000">
                      <a:srgbClr val="FEFEFE"/>
                    </a:gs>
                  </a:gsLst>
                  <a:lin ang="5400000" scaled="1"/>
                </a:gradFill>
                <a:ea typeface="Amazon Ember" charset="0"/>
                <a:cs typeface="Amazon Ember" charset="0"/>
              </a:endParaRPr>
            </a:p>
          </p:txBody>
        </p:sp>
        <p:sp>
          <p:nvSpPr>
            <p:cNvPr id="24" name="Right Arrow 23">
              <a:extLst>
                <a:ext uri="{FF2B5EF4-FFF2-40B4-BE49-F238E27FC236}">
                  <a16:creationId xmlns:a16="http://schemas.microsoft.com/office/drawing/2014/main" id="{B43132B0-94BB-324B-BD8B-B0A6A875D8CE}"/>
                </a:ext>
              </a:extLst>
            </p:cNvPr>
            <p:cNvSpPr/>
            <p:nvPr/>
          </p:nvSpPr>
          <p:spPr>
            <a:xfrm>
              <a:off x="10813066" y="2819777"/>
              <a:ext cx="612882" cy="406400"/>
            </a:xfrm>
            <a:prstGeom prst="rightArrow">
              <a:avLst/>
            </a:prstGeom>
            <a:solidFill>
              <a:schemeClr val="accent5">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A2F93E5-2B18-3D46-9FA3-71620F3E0731}"/>
                </a:ext>
              </a:extLst>
            </p:cNvPr>
            <p:cNvSpPr txBox="1"/>
            <p:nvPr/>
          </p:nvSpPr>
          <p:spPr>
            <a:xfrm>
              <a:off x="10665909" y="3241939"/>
              <a:ext cx="926682" cy="535707"/>
            </a:xfrm>
            <a:prstGeom prst="rect">
              <a:avLst/>
            </a:prstGeom>
            <a:noFill/>
          </p:spPr>
          <p:txBody>
            <a:bodyPr wrap="none" rtlCol="0">
              <a:spAutoFit/>
            </a:bodyPr>
            <a:lstStyle/>
            <a:p>
              <a:r>
                <a:rPr lang="zh-CN" altLang="en-US" dirty="0">
                  <a:gradFill>
                    <a:gsLst>
                      <a:gs pos="0">
                        <a:srgbClr val="FEFEFE"/>
                      </a:gs>
                      <a:gs pos="100000">
                        <a:srgbClr val="FEFEFE"/>
                      </a:gs>
                    </a:gsLst>
                    <a:lin ang="5400000" scaled="1"/>
                  </a:gradFill>
                  <a:ea typeface="Amazon Ember" charset="0"/>
                  <a:cs typeface="Amazon Ember" charset="0"/>
                </a:rPr>
                <a:t>结果</a:t>
              </a:r>
              <a:endParaRPr lang="en-US" dirty="0">
                <a:gradFill>
                  <a:gsLst>
                    <a:gs pos="0">
                      <a:srgbClr val="FEFEFE"/>
                    </a:gs>
                    <a:gs pos="100000">
                      <a:srgbClr val="FEFEFE"/>
                    </a:gs>
                  </a:gsLst>
                  <a:lin ang="5400000" scaled="1"/>
                </a:gradFill>
                <a:ea typeface="Amazon Ember" charset="0"/>
                <a:cs typeface="Amazon Ember" charset="0"/>
              </a:endParaRPr>
            </a:p>
          </p:txBody>
        </p:sp>
        <p:sp>
          <p:nvSpPr>
            <p:cNvPr id="26" name="Curved Left Arrow 25">
              <a:extLst>
                <a:ext uri="{FF2B5EF4-FFF2-40B4-BE49-F238E27FC236}">
                  <a16:creationId xmlns:a16="http://schemas.microsoft.com/office/drawing/2014/main" id="{C6B7F383-0B98-CF4F-A17E-97BF62307A45}"/>
                </a:ext>
              </a:extLst>
            </p:cNvPr>
            <p:cNvSpPr/>
            <p:nvPr/>
          </p:nvSpPr>
          <p:spPr>
            <a:xfrm rot="5400000">
              <a:off x="5409759" y="2824749"/>
              <a:ext cx="688224" cy="2033963"/>
            </a:xfrm>
            <a:prstGeom prst="curvedLeftArrow">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Curved Down Arrow 26">
              <a:extLst>
                <a:ext uri="{FF2B5EF4-FFF2-40B4-BE49-F238E27FC236}">
                  <a16:creationId xmlns:a16="http://schemas.microsoft.com/office/drawing/2014/main" id="{0A98F3B4-5CE0-A346-8F48-8F271F459263}"/>
                </a:ext>
              </a:extLst>
            </p:cNvPr>
            <p:cNvSpPr/>
            <p:nvPr/>
          </p:nvSpPr>
          <p:spPr>
            <a:xfrm>
              <a:off x="4736890" y="1706477"/>
              <a:ext cx="2148264" cy="673100"/>
            </a:xfrm>
            <a:prstGeom prst="curvedDownArrow">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4997116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65986" y="384378"/>
            <a:ext cx="2516708" cy="488560"/>
          </a:xfrm>
          <a:prstGeom prst="chevron">
            <a:avLst/>
          </a:prstGeom>
          <a:solidFill>
            <a:srgbClr val="474746">
              <a:lumMod val="40000"/>
              <a:lumOff val="60000"/>
            </a:srgbClr>
          </a:solidFill>
          <a:ln w="25400" cap="flat" cmpd="sng" algn="ctr">
            <a:noFill/>
            <a:prstDash val="solid"/>
          </a:ln>
          <a:effectLst/>
        </p:spPr>
        <p:txBody>
          <a:bodyPr anchor="ctr"/>
          <a:lstStyle/>
          <a:p>
            <a:pPr algn="ctr" defTabSz="1219122">
              <a:defRPr/>
            </a:pPr>
            <a:r>
              <a:rPr lang="zh-CN" altLang="en-US" sz="1600" kern="0" dirty="0">
                <a:solidFill>
                  <a:srgbClr val="474746"/>
                </a:solidFill>
                <a:latin typeface="Amazon Ember" charset="0"/>
                <a:ea typeface="Amazon Ember" charset="0"/>
                <a:cs typeface="Amazon Ember" charset="0"/>
              </a:rPr>
              <a:t>收集</a:t>
            </a:r>
            <a:endParaRPr lang="en-US" sz="1867" kern="0" dirty="0">
              <a:solidFill>
                <a:srgbClr val="474746"/>
              </a:solidFill>
              <a:latin typeface="Amazon Ember" charset="0"/>
              <a:ea typeface="Amazon Ember" charset="0"/>
              <a:cs typeface="Amazon Ember" charset="0"/>
            </a:endParaRPr>
          </a:p>
        </p:txBody>
      </p:sp>
      <p:sp>
        <p:nvSpPr>
          <p:cNvPr id="3" name="Chevron 2"/>
          <p:cNvSpPr/>
          <p:nvPr/>
        </p:nvSpPr>
        <p:spPr>
          <a:xfrm>
            <a:off x="3252938" y="388536"/>
            <a:ext cx="2586075" cy="498025"/>
          </a:xfrm>
          <a:prstGeom prst="chevron">
            <a:avLst/>
          </a:prstGeom>
          <a:solidFill>
            <a:srgbClr val="00B0F0"/>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存储</a:t>
            </a:r>
            <a:endParaRPr lang="en-US" sz="2824" kern="0" dirty="0">
              <a:solidFill>
                <a:prstClr val="white"/>
              </a:solidFill>
              <a:latin typeface="Amazon Ember" charset="0"/>
              <a:ea typeface="Amazon Ember" charset="0"/>
              <a:cs typeface="Amazon Ember" charset="0"/>
            </a:endParaRPr>
          </a:p>
        </p:txBody>
      </p:sp>
      <p:sp>
        <p:nvSpPr>
          <p:cNvPr id="4" name="Chevron 3"/>
          <p:cNvSpPr/>
          <p:nvPr/>
        </p:nvSpPr>
        <p:spPr>
          <a:xfrm>
            <a:off x="10098424" y="402322"/>
            <a:ext cx="1686908" cy="484658"/>
          </a:xfrm>
          <a:prstGeom prst="chevron">
            <a:avLst/>
          </a:prstGeom>
          <a:solidFill>
            <a:srgbClr val="474746">
              <a:lumMod val="40000"/>
              <a:lumOff val="60000"/>
            </a:srgbClr>
          </a:solidFill>
          <a:ln w="25400" cap="flat" cmpd="sng" algn="ctr">
            <a:noFill/>
            <a:prstDash val="solid"/>
          </a:ln>
          <a:effectLst/>
        </p:spPr>
        <p:txBody>
          <a:bodyPr anchor="ctr"/>
          <a:lstStyle/>
          <a:p>
            <a:pPr algn="ctr" defTabSz="1219122">
              <a:defRPr/>
            </a:pPr>
            <a:r>
              <a:rPr lang="zh-CN" altLang="en-US" sz="1467" kern="0" dirty="0">
                <a:solidFill>
                  <a:srgbClr val="474746"/>
                </a:solidFill>
                <a:latin typeface="Amazon Ember" charset="0"/>
                <a:ea typeface="Amazon Ember" charset="0"/>
                <a:cs typeface="Amazon Ember" charset="0"/>
              </a:rPr>
              <a:t>使用</a:t>
            </a:r>
            <a:endParaRPr lang="en-US" sz="1600" kern="0" dirty="0">
              <a:solidFill>
                <a:srgbClr val="474746"/>
              </a:solidFill>
              <a:latin typeface="Amazon Ember" charset="0"/>
              <a:ea typeface="Amazon Ember" charset="0"/>
              <a:cs typeface="Amazon Ember" charset="0"/>
            </a:endParaRPr>
          </a:p>
        </p:txBody>
      </p:sp>
      <p:sp>
        <p:nvSpPr>
          <p:cNvPr id="5" name="Chevron 4"/>
          <p:cNvSpPr/>
          <p:nvPr/>
        </p:nvSpPr>
        <p:spPr>
          <a:xfrm>
            <a:off x="6699956" y="401576"/>
            <a:ext cx="3588227" cy="463125"/>
          </a:xfrm>
          <a:prstGeom prst="chevron">
            <a:avLst>
              <a:gd name="adj" fmla="val 48624"/>
            </a:avLst>
          </a:prstGeom>
          <a:solidFill>
            <a:srgbClr val="F7A028"/>
          </a:solidFill>
          <a:ln w="25400" cap="flat" cmpd="sng" algn="ctr">
            <a:noFill/>
            <a:prstDash val="solid"/>
          </a:ln>
          <a:effectLst/>
        </p:spPr>
        <p:txBody>
          <a:bodyPr anchor="ctr"/>
          <a:lstStyle/>
          <a:p>
            <a:pPr algn="ctr" defTabSz="1219122">
              <a:defRPr/>
            </a:pPr>
            <a:r>
              <a:rPr lang="zh-CN" altLang="en-US" sz="1600" kern="0" dirty="0">
                <a:solidFill>
                  <a:prstClr val="white"/>
                </a:solidFill>
                <a:latin typeface="Amazon Ember" charset="0"/>
                <a:ea typeface="Amazon Ember" charset="0"/>
                <a:cs typeface="Amazon Ember" charset="0"/>
              </a:rPr>
              <a:t>处理分析</a:t>
            </a:r>
            <a:endParaRPr lang="en-US" sz="1600" kern="0" dirty="0">
              <a:solidFill>
                <a:prstClr val="white"/>
              </a:solidFill>
              <a:latin typeface="Amazon Ember" charset="0"/>
              <a:ea typeface="Amazon Ember" charset="0"/>
              <a:cs typeface="Amazon Ember" charset="0"/>
            </a:endParaRPr>
          </a:p>
        </p:txBody>
      </p:sp>
      <p:cxnSp>
        <p:nvCxnSpPr>
          <p:cNvPr id="6" name="Elbow Connector 5"/>
          <p:cNvCxnSpPr/>
          <p:nvPr/>
        </p:nvCxnSpPr>
        <p:spPr>
          <a:xfrm rot="16200000" flipH="1">
            <a:off x="7620717" y="-2797672"/>
            <a:ext cx="745" cy="6399244"/>
          </a:xfrm>
          <a:prstGeom prst="bentConnector3">
            <a:avLst>
              <a:gd name="adj1" fmla="val -40894454"/>
            </a:avLst>
          </a:prstGeom>
          <a:noFill/>
          <a:ln w="50800" cap="flat" cmpd="sng" algn="ctr">
            <a:solidFill>
              <a:srgbClr val="FCB64C"/>
            </a:solidFill>
            <a:prstDash val="solid"/>
            <a:tailEnd type="triangle"/>
          </a:ln>
          <a:effectLst>
            <a:outerShdw blurRad="40000" dist="20000" dir="5400000" rotWithShape="0">
              <a:srgbClr val="000000">
                <a:alpha val="38000"/>
              </a:srgbClr>
            </a:outerShdw>
          </a:effectLst>
        </p:spPr>
      </p:cxnSp>
      <p:sp>
        <p:nvSpPr>
          <p:cNvPr id="7" name="Curved Right Arrow 6"/>
          <p:cNvSpPr/>
          <p:nvPr/>
        </p:nvSpPr>
        <p:spPr>
          <a:xfrm>
            <a:off x="5872289" y="408805"/>
            <a:ext cx="389195" cy="444968"/>
          </a:xfrm>
          <a:prstGeom prst="curvedRightArrow">
            <a:avLst/>
          </a:prstGeom>
          <a:solidFill>
            <a:srgbClr val="FCB64C"/>
          </a:soli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8" name="Curved Right Arrow 7"/>
          <p:cNvSpPr/>
          <p:nvPr/>
        </p:nvSpPr>
        <p:spPr>
          <a:xfrm rot="10963178">
            <a:off x="6306056" y="380048"/>
            <a:ext cx="389195" cy="444968"/>
          </a:xfrm>
          <a:prstGeom prst="curvedRightArrow">
            <a:avLst/>
          </a:prstGeom>
          <a:solidFill>
            <a:srgbClr val="FCB64C"/>
          </a:solidFill>
          <a:ln w="9525" cap="flat" cmpd="sng" algn="ctr">
            <a:noFill/>
            <a:prstDash val="solid"/>
          </a:ln>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sp>
        <p:nvSpPr>
          <p:cNvPr id="43" name="TextBox 42"/>
          <p:cNvSpPr txBox="1"/>
          <p:nvPr/>
        </p:nvSpPr>
        <p:spPr>
          <a:xfrm>
            <a:off x="5999465" y="438384"/>
            <a:ext cx="497252" cy="297454"/>
          </a:xfrm>
          <a:prstGeom prst="rect">
            <a:avLst/>
          </a:prstGeom>
          <a:noFill/>
        </p:spPr>
        <p:txBody>
          <a:bodyPr wrap="none" rtlCol="0">
            <a:spAutoFit/>
          </a:bodyPr>
          <a:lstStyle/>
          <a:p>
            <a:pPr defTabSz="1219122">
              <a:defRPr/>
            </a:pPr>
            <a:r>
              <a:rPr lang="en-US" sz="1333" kern="0">
                <a:solidFill>
                  <a:srgbClr val="F2F2F2"/>
                </a:solidFill>
              </a:rPr>
              <a:t>ETL</a:t>
            </a:r>
          </a:p>
        </p:txBody>
      </p:sp>
      <p:grpSp>
        <p:nvGrpSpPr>
          <p:cNvPr id="41" name="A&amp;V"/>
          <p:cNvGrpSpPr/>
          <p:nvPr/>
        </p:nvGrpSpPr>
        <p:grpSpPr>
          <a:xfrm>
            <a:off x="9731279" y="3443366"/>
            <a:ext cx="2050918" cy="2718183"/>
            <a:chOff x="7298459" y="2582524"/>
            <a:chExt cx="1621220" cy="2153333"/>
          </a:xfrm>
        </p:grpSpPr>
        <p:sp>
          <p:nvSpPr>
            <p:cNvPr id="11" name="Rectangle 10"/>
            <p:cNvSpPr/>
            <p:nvPr/>
          </p:nvSpPr>
          <p:spPr>
            <a:xfrm>
              <a:off x="7307139" y="2582524"/>
              <a:ext cx="1343865" cy="352280"/>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pic>
          <p:nvPicPr>
            <p:cNvPr id="12" name="Picture 11" descr="logo-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46979" y="2701445"/>
              <a:ext cx="526772" cy="127761"/>
            </a:xfrm>
            <a:prstGeom prst="rect">
              <a:avLst/>
            </a:prstGeom>
          </p:spPr>
        </p:pic>
        <p:sp>
          <p:nvSpPr>
            <p:cNvPr id="13" name="Rectangle 12"/>
            <p:cNvSpPr/>
            <p:nvPr/>
          </p:nvSpPr>
          <p:spPr>
            <a:xfrm>
              <a:off x="7298459" y="4420030"/>
              <a:ext cx="1350584" cy="288355"/>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sp>
          <p:nvSpPr>
            <p:cNvPr id="16" name="Rectangle 15"/>
            <p:cNvSpPr/>
            <p:nvPr/>
          </p:nvSpPr>
          <p:spPr>
            <a:xfrm>
              <a:off x="7307676" y="2958803"/>
              <a:ext cx="1334202" cy="352280"/>
            </a:xfrm>
            <a:prstGeom prst="rect">
              <a:avLst/>
            </a:prstGeom>
            <a:solidFill>
              <a:sysClr val="window" lastClr="FFFFFF"/>
            </a:solidFill>
            <a:ln w="25400" cap="flat" cmpd="sng" algn="ctr">
              <a:noFill/>
              <a:prstDash val="solid"/>
            </a:ln>
            <a:effectLst/>
          </p:spPr>
          <p:txBody>
            <a:bodyPr rtlCol="0" anchor="ctr"/>
            <a:lstStyle/>
            <a:p>
              <a:pPr defTabSz="1219122">
                <a:defRPr/>
              </a:pPr>
              <a:r>
                <a:rPr lang="en-US" sz="1333" b="1" kern="0">
                  <a:solidFill>
                    <a:srgbClr val="474746"/>
                  </a:solidFill>
                  <a:latin typeface="Amazon Ember" charset="0"/>
                  <a:ea typeface="Amazon Ember" charset="0"/>
                  <a:cs typeface="Amazon Ember" charset="0"/>
                </a:rPr>
                <a:t>Amazon </a:t>
              </a:r>
            </a:p>
            <a:p>
              <a:pPr defTabSz="1219122">
                <a:defRPr/>
              </a:pPr>
              <a:r>
                <a:rPr lang="en-US" sz="1333" b="1" kern="0">
                  <a:solidFill>
                    <a:srgbClr val="474746"/>
                  </a:solidFill>
                  <a:latin typeface="Amazon Ember" charset="0"/>
                  <a:ea typeface="Amazon Ember" charset="0"/>
                  <a:cs typeface="Amazon Ember" charset="0"/>
                </a:rPr>
                <a:t>QuickSight</a:t>
              </a:r>
            </a:p>
          </p:txBody>
        </p:sp>
        <p:sp>
          <p:nvSpPr>
            <p:cNvPr id="17" name="Rectangle 16"/>
            <p:cNvSpPr/>
            <p:nvPr/>
          </p:nvSpPr>
          <p:spPr>
            <a:xfrm>
              <a:off x="7307465" y="3342050"/>
              <a:ext cx="1334624" cy="336614"/>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b="1" kern="0">
                <a:solidFill>
                  <a:srgbClr val="474746"/>
                </a:solidFill>
                <a:latin typeface="Amazon Ember" charset="0"/>
                <a:ea typeface="Amazon Ember" charset="0"/>
                <a:cs typeface="Amazon Ember" charset="0"/>
              </a:endParaRPr>
            </a:p>
          </p:txBody>
        </p:sp>
        <p:sp>
          <p:nvSpPr>
            <p:cNvPr id="18" name="Rectangle 17"/>
            <p:cNvSpPr/>
            <p:nvPr/>
          </p:nvSpPr>
          <p:spPr>
            <a:xfrm>
              <a:off x="7306104" y="3702662"/>
              <a:ext cx="1343865" cy="338871"/>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sp>
          <p:nvSpPr>
            <p:cNvPr id="19" name="Rectangle 18"/>
            <p:cNvSpPr/>
            <p:nvPr/>
          </p:nvSpPr>
          <p:spPr>
            <a:xfrm>
              <a:off x="7302844" y="4052038"/>
              <a:ext cx="1343865" cy="346776"/>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sp>
          <p:nvSpPr>
            <p:cNvPr id="20" name="TextBox 19"/>
            <p:cNvSpPr txBox="1"/>
            <p:nvPr/>
          </p:nvSpPr>
          <p:spPr>
            <a:xfrm rot="16200000">
              <a:off x="7834806" y="3533727"/>
              <a:ext cx="1966953" cy="202792"/>
            </a:xfrm>
            <a:prstGeom prst="rect">
              <a:avLst/>
            </a:prstGeom>
            <a:noFill/>
          </p:spPr>
          <p:txBody>
            <a:bodyPr wrap="square" lIns="91436" tIns="45718" rIns="91436" bIns="45718" rtlCol="0">
              <a:spAutoFit/>
            </a:bodyPr>
            <a:lstStyle/>
            <a:p>
              <a:pPr algn="ctr"/>
              <a:r>
                <a:rPr lang="zh-CN" altLang="da-DK" sz="1067" b="1" dirty="0">
                  <a:solidFill>
                    <a:prstClr val="white"/>
                  </a:solidFill>
                  <a:latin typeface="Amazon Ember" charset="0"/>
                  <a:ea typeface="Amazon Ember" charset="0"/>
                  <a:cs typeface="Amazon Ember" charset="0"/>
                </a:rPr>
                <a:t>数据</a:t>
              </a:r>
              <a:r>
                <a:rPr lang="zh-CN" altLang="en-US" sz="1067" b="1" dirty="0">
                  <a:solidFill>
                    <a:prstClr val="white"/>
                  </a:solidFill>
                  <a:latin typeface="Amazon Ember" charset="0"/>
                  <a:ea typeface="Amazon Ember" charset="0"/>
                  <a:cs typeface="Amazon Ember" charset="0"/>
                </a:rPr>
                <a:t>可视化</a:t>
              </a:r>
              <a:r>
                <a:rPr lang="en-US" altLang="zh-CN" sz="1067" b="1" dirty="0">
                  <a:solidFill>
                    <a:prstClr val="white"/>
                  </a:solidFill>
                  <a:latin typeface="Amazon Ember" charset="0"/>
                  <a:ea typeface="Amazon Ember" charset="0"/>
                  <a:cs typeface="Amazon Ember" charset="0"/>
                </a:rPr>
                <a:t>/</a:t>
              </a:r>
              <a:r>
                <a:rPr lang="zh-CN" altLang="en-US" sz="1067" b="1" dirty="0">
                  <a:solidFill>
                    <a:prstClr val="white"/>
                  </a:solidFill>
                  <a:latin typeface="Amazon Ember" charset="0"/>
                  <a:ea typeface="Amazon Ember" charset="0"/>
                  <a:cs typeface="Amazon Ember" charset="0"/>
                </a:rPr>
                <a:t>分析</a:t>
              </a:r>
              <a:endParaRPr lang="en-US" sz="1200" b="1" dirty="0">
                <a:solidFill>
                  <a:prstClr val="white"/>
                </a:solidFill>
                <a:latin typeface="Amazon Ember" charset="0"/>
                <a:ea typeface="Amazon Ember" charset="0"/>
                <a:cs typeface="Amazon Ember" charset="0"/>
              </a:endParaRPr>
            </a:p>
          </p:txBody>
        </p:sp>
        <p:sp>
          <p:nvSpPr>
            <p:cNvPr id="22" name="Right Bracket 21"/>
            <p:cNvSpPr/>
            <p:nvPr/>
          </p:nvSpPr>
          <p:spPr>
            <a:xfrm>
              <a:off x="8667245" y="2582524"/>
              <a:ext cx="45719" cy="2153333"/>
            </a:xfrm>
            <a:prstGeom prst="rightBracket">
              <a:avLst/>
            </a:prstGeom>
            <a:noFill/>
            <a:ln w="12700" cap="flat" cmpd="sng" algn="ctr">
              <a:solidFill>
                <a:srgbClr val="F7A028">
                  <a:lumMod val="60000"/>
                  <a:lumOff val="40000"/>
                </a:srgbClr>
              </a:solidFill>
              <a:prstDash val="solid"/>
            </a:ln>
            <a:effectLst>
              <a:outerShdw blurRad="40000" dist="20000" dir="5400000" rotWithShape="0">
                <a:srgbClr val="000000">
                  <a:alpha val="38000"/>
                </a:srgbClr>
              </a:outerShdw>
            </a:effectLst>
          </p:spPr>
          <p:txBody>
            <a:bodyPr rtlCol="0" anchor="ctr"/>
            <a:lstStyle/>
            <a:p>
              <a:pPr algn="ctr" defTabSz="1219122">
                <a:defRPr/>
              </a:pPr>
              <a:endParaRPr lang="en-US" sz="2824" kern="0">
                <a:solidFill>
                  <a:prstClr val="white"/>
                </a:solidFill>
                <a:latin typeface="Amazon Ember" charset="0"/>
                <a:ea typeface="Amazon Ember" charset="0"/>
                <a:cs typeface="Amazon Ember" charset="0"/>
              </a:endParaRPr>
            </a:p>
          </p:txBody>
        </p:sp>
        <p:pic>
          <p:nvPicPr>
            <p:cNvPr id="25" name="Picture 24" descr="microstrategy_logo.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53424" y="4167892"/>
              <a:ext cx="664622" cy="109211"/>
            </a:xfrm>
            <a:prstGeom prst="rect">
              <a:avLst/>
            </a:prstGeom>
          </p:spPr>
        </p:pic>
        <p:pic>
          <p:nvPicPr>
            <p:cNvPr id="26" name="Picture 25" descr="1427495181563.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78566" y="3749540"/>
              <a:ext cx="473115" cy="235219"/>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55849" y="3439222"/>
              <a:ext cx="792105" cy="165923"/>
            </a:xfrm>
            <a:prstGeom prst="rect">
              <a:avLst/>
            </a:prstGeom>
          </p:spPr>
        </p:pic>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5652" y="4436759"/>
              <a:ext cx="524971" cy="256927"/>
            </a:xfrm>
            <a:prstGeom prst="rect">
              <a:avLst/>
            </a:prstGeom>
          </p:spPr>
        </p:pic>
      </p:grpSp>
      <p:grpSp>
        <p:nvGrpSpPr>
          <p:cNvPr id="15" name="Group 14"/>
          <p:cNvGrpSpPr/>
          <p:nvPr/>
        </p:nvGrpSpPr>
        <p:grpSpPr>
          <a:xfrm>
            <a:off x="9737631" y="952310"/>
            <a:ext cx="2090850" cy="2203838"/>
            <a:chOff x="7303222" y="714232"/>
            <a:chExt cx="1568137" cy="1652878"/>
          </a:xfrm>
        </p:grpSpPr>
        <p:sp>
          <p:nvSpPr>
            <p:cNvPr id="9" name="Rectangle 8"/>
            <p:cNvSpPr/>
            <p:nvPr/>
          </p:nvSpPr>
          <p:spPr>
            <a:xfrm>
              <a:off x="7311821" y="1095000"/>
              <a:ext cx="1343865" cy="534150"/>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sp>
          <p:nvSpPr>
            <p:cNvPr id="21" name="TextBox 20"/>
            <p:cNvSpPr txBox="1"/>
            <p:nvPr/>
          </p:nvSpPr>
          <p:spPr>
            <a:xfrm rot="16200000">
              <a:off x="8319235" y="1593141"/>
              <a:ext cx="911841" cy="192406"/>
            </a:xfrm>
            <a:prstGeom prst="rect">
              <a:avLst/>
            </a:prstGeom>
            <a:noFill/>
          </p:spPr>
          <p:txBody>
            <a:bodyPr wrap="square" lIns="91436" tIns="45718" rIns="91436" bIns="45718" rtlCol="0">
              <a:spAutoFit/>
            </a:bodyPr>
            <a:lstStyle/>
            <a:p>
              <a:r>
                <a:rPr lang="da-DK" sz="1067" b="1" dirty="0">
                  <a:solidFill>
                    <a:prstClr val="white"/>
                  </a:solidFill>
                  <a:latin typeface="Amazon Ember" charset="0"/>
                  <a:ea typeface="Amazon Ember" charset="0"/>
                  <a:cs typeface="Amazon Ember" charset="0"/>
                </a:rPr>
                <a:t> </a:t>
              </a:r>
              <a:r>
                <a:rPr lang="zh-CN" altLang="da-DK" sz="1067" b="1" dirty="0">
                  <a:solidFill>
                    <a:prstClr val="white"/>
                  </a:solidFill>
                  <a:latin typeface="Amazon Ember" charset="0"/>
                  <a:ea typeface="Amazon Ember" charset="0"/>
                  <a:cs typeface="Amazon Ember" charset="0"/>
                </a:rPr>
                <a:t>数据科学</a:t>
              </a:r>
              <a:endParaRPr lang="en-US" sz="1067" b="1" dirty="0">
                <a:solidFill>
                  <a:prstClr val="white"/>
                </a:solidFill>
                <a:latin typeface="Amazon Ember" charset="0"/>
                <a:ea typeface="Amazon Ember" charset="0"/>
                <a:cs typeface="Amazon Ember" charset="0"/>
              </a:endParaRPr>
            </a:p>
          </p:txBody>
        </p:sp>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4091" y="1242198"/>
              <a:ext cx="801631" cy="263028"/>
            </a:xfrm>
            <a:prstGeom prst="rect">
              <a:avLst/>
            </a:prstGeom>
          </p:spPr>
        </p:pic>
        <p:grpSp>
          <p:nvGrpSpPr>
            <p:cNvPr id="28" name="Group 27"/>
            <p:cNvGrpSpPr/>
            <p:nvPr/>
          </p:nvGrpSpPr>
          <p:grpSpPr>
            <a:xfrm>
              <a:off x="7309941" y="1632761"/>
              <a:ext cx="1460057" cy="366014"/>
              <a:chOff x="7314704" y="1137427"/>
              <a:chExt cx="1460057" cy="366014"/>
            </a:xfrm>
          </p:grpSpPr>
          <p:sp>
            <p:nvSpPr>
              <p:cNvPr id="29" name="Rectangle 28"/>
              <p:cNvSpPr/>
              <p:nvPr/>
            </p:nvSpPr>
            <p:spPr>
              <a:xfrm>
                <a:off x="7314704" y="1151161"/>
                <a:ext cx="1343865" cy="352280"/>
              </a:xfrm>
              <a:prstGeom prst="rect">
                <a:avLst/>
              </a:prstGeom>
              <a:solidFill>
                <a:sysClr val="window" lastClr="FFFFFF"/>
              </a:solidFill>
              <a:ln w="25400" cap="flat" cmpd="sng" algn="ctr">
                <a:noFill/>
                <a:prstDash val="solid"/>
              </a:ln>
              <a:effectLst/>
            </p:spPr>
            <p:txBody>
              <a:bodyPr rtlCol="0" anchor="ctr"/>
              <a:lstStyle/>
              <a:p>
                <a:pPr defTabSz="1219122">
                  <a:defRPr/>
                </a:pPr>
                <a:endParaRPr lang="en-US" sz="1067" b="1" kern="0">
                  <a:solidFill>
                    <a:srgbClr val="474746"/>
                  </a:solidFill>
                  <a:latin typeface="Amazon Ember" charset="0"/>
                  <a:ea typeface="Amazon Ember" charset="0"/>
                  <a:cs typeface="Amazon Ember" charset="0"/>
                </a:endParaRPr>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16661" y="1213607"/>
                <a:ext cx="753824" cy="254538"/>
              </a:xfrm>
              <a:prstGeom prst="rect">
                <a:avLst/>
              </a:prstGeom>
            </p:spPr>
          </p:pic>
          <p:pic>
            <p:nvPicPr>
              <p:cNvPr id="31" name="Picture 14" descr="pyth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69635" y="1137427"/>
                <a:ext cx="705126" cy="19938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6" descr="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16806" y="1375786"/>
                <a:ext cx="136948" cy="106135"/>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a:xfrm>
              <a:off x="7303222" y="2014830"/>
              <a:ext cx="1343865" cy="352280"/>
            </a:xfrm>
            <a:prstGeom prst="rect">
              <a:avLst/>
            </a:prstGeom>
            <a:solidFill>
              <a:sysClr val="window" lastClr="FFFFFF"/>
            </a:solidFill>
            <a:ln w="25400" cap="flat" cmpd="sng" algn="ctr">
              <a:noFill/>
              <a:prstDash val="solid"/>
            </a:ln>
            <a:effectLst/>
          </p:spPr>
          <p:txBody>
            <a:bodyPr rtlCol="0" anchor="ctr"/>
            <a:lstStyle/>
            <a:p>
              <a:pPr algn="ctr" defTabSz="1219122">
                <a:defRPr/>
              </a:pPr>
              <a:endParaRPr lang="en-US" sz="1467" kern="0">
                <a:solidFill>
                  <a:srgbClr val="474746"/>
                </a:solidFill>
                <a:latin typeface="Amazon Ember" charset="0"/>
                <a:ea typeface="Amazon Ember" charset="0"/>
                <a:cs typeface="Amazon Ember" charset="0"/>
              </a:endParaRPr>
            </a:p>
          </p:txBody>
        </p:sp>
        <p:pic>
          <p:nvPicPr>
            <p:cNvPr id="34" name="Picture 3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469045" y="2093380"/>
              <a:ext cx="532162" cy="187321"/>
            </a:xfrm>
            <a:prstGeom prst="rect">
              <a:avLst/>
            </a:prstGeom>
          </p:spPr>
        </p:pic>
        <p:sp>
          <p:nvSpPr>
            <p:cNvPr id="35" name="Rectangle 34"/>
            <p:cNvSpPr/>
            <p:nvPr/>
          </p:nvSpPr>
          <p:spPr>
            <a:xfrm>
              <a:off x="7311821" y="714232"/>
              <a:ext cx="1343865" cy="359322"/>
            </a:xfrm>
            <a:prstGeom prst="rect">
              <a:avLst/>
            </a:prstGeom>
            <a:solidFill>
              <a:sysClr val="window" lastClr="FFFFFF"/>
            </a:solidFill>
            <a:ln w="25400" cap="flat" cmpd="sng" algn="ctr">
              <a:noFill/>
              <a:prstDash val="solid"/>
            </a:ln>
            <a:effectLst/>
          </p:spPr>
          <p:txBody>
            <a:bodyPr rtlCol="0" anchor="ctr" anchorCtr="0"/>
            <a:lstStyle/>
            <a:p>
              <a:pPr defTabSz="1219122">
                <a:defRPr/>
              </a:pPr>
              <a:r>
                <a:rPr lang="en-US" sz="1467" kern="0" dirty="0">
                  <a:solidFill>
                    <a:srgbClr val="474746"/>
                  </a:solidFill>
                  <a:latin typeface="Amazon Ember" charset="0"/>
                  <a:ea typeface="Amazon Ember" charset="0"/>
                  <a:cs typeface="Amazon Ember" charset="0"/>
                </a:rPr>
                <a:t>AI Apps</a:t>
              </a:r>
            </a:p>
          </p:txBody>
        </p:sp>
        <p:sp>
          <p:nvSpPr>
            <p:cNvPr id="40" name="TextBox 39"/>
            <p:cNvSpPr txBox="1"/>
            <p:nvPr/>
          </p:nvSpPr>
          <p:spPr>
            <a:xfrm rot="16200000">
              <a:off x="8551794" y="836275"/>
              <a:ext cx="423260" cy="192406"/>
            </a:xfrm>
            <a:prstGeom prst="rect">
              <a:avLst/>
            </a:prstGeom>
            <a:noFill/>
          </p:spPr>
          <p:txBody>
            <a:bodyPr wrap="square" lIns="91436" tIns="45718" rIns="91436" bIns="45718" rtlCol="0">
              <a:spAutoFit/>
            </a:bodyPr>
            <a:lstStyle/>
            <a:p>
              <a:r>
                <a:rPr lang="da-DK" sz="1067" b="1" dirty="0">
                  <a:solidFill>
                    <a:prstClr val="white"/>
                  </a:solidFill>
                  <a:latin typeface="Amazon Ember" charset="0"/>
                  <a:ea typeface="Amazon Ember" charset="0"/>
                  <a:cs typeface="Amazon Ember" charset="0"/>
                </a:rPr>
                <a:t> </a:t>
              </a:r>
              <a:r>
                <a:rPr lang="zh-CN" altLang="da-DK" sz="1067" b="1" dirty="0">
                  <a:solidFill>
                    <a:prstClr val="white"/>
                  </a:solidFill>
                  <a:latin typeface="Amazon Ember" charset="0"/>
                  <a:ea typeface="Amazon Ember" charset="0"/>
                  <a:cs typeface="Amazon Ember" charset="0"/>
                </a:rPr>
                <a:t>应用</a:t>
              </a:r>
              <a:endParaRPr lang="en-US" sz="1067" b="1" dirty="0">
                <a:solidFill>
                  <a:prstClr val="white"/>
                </a:solidFill>
                <a:latin typeface="Amazon Ember" charset="0"/>
                <a:ea typeface="Amazon Ember" charset="0"/>
                <a:cs typeface="Amazon Ember" charset="0"/>
              </a:endParaRPr>
            </a:p>
          </p:txBody>
        </p:sp>
      </p:grpSp>
      <p:grpSp>
        <p:nvGrpSpPr>
          <p:cNvPr id="45" name="Group 44"/>
          <p:cNvGrpSpPr/>
          <p:nvPr/>
        </p:nvGrpSpPr>
        <p:grpSpPr>
          <a:xfrm>
            <a:off x="7679602" y="4229124"/>
            <a:ext cx="1732784" cy="1420391"/>
            <a:chOff x="6069445" y="1824248"/>
            <a:chExt cx="1299588" cy="1065292"/>
          </a:xfrm>
        </p:grpSpPr>
        <p:sp>
          <p:nvSpPr>
            <p:cNvPr id="46" name="TextBox 45"/>
            <p:cNvSpPr txBox="1"/>
            <p:nvPr/>
          </p:nvSpPr>
          <p:spPr>
            <a:xfrm>
              <a:off x="6069445" y="2450959"/>
              <a:ext cx="1299588" cy="438581"/>
            </a:xfrm>
            <a:prstGeom prst="rect">
              <a:avLst/>
            </a:prstGeom>
            <a:noFill/>
          </p:spPr>
          <p:txBody>
            <a:bodyPr wrap="square" rtlCol="0">
              <a:spAutoFit/>
            </a:bodyPr>
            <a:lstStyle/>
            <a:p>
              <a:pPr algn="ctr" defTabSz="1219122">
                <a:defRPr/>
              </a:pPr>
              <a:r>
                <a:rPr lang="zh-CN" altLang="en-US" sz="1600">
                  <a:solidFill>
                    <a:schemeClr val="accent5">
                      <a:lumMod val="60000"/>
                      <a:lumOff val="40000"/>
                    </a:schemeClr>
                  </a:solidFill>
                  <a:latin typeface="Amazon Ember Light" charset="0"/>
                  <a:ea typeface="Amazon Ember Light" charset="0"/>
                  <a:cs typeface="Amazon Ember Light" charset="0"/>
                </a:rPr>
                <a:t>软件工程师</a:t>
              </a:r>
              <a:r>
                <a:rPr lang="en-US" sz="1600">
                  <a:solidFill>
                    <a:schemeClr val="accent5">
                      <a:lumMod val="60000"/>
                      <a:lumOff val="40000"/>
                    </a:schemeClr>
                  </a:solidFill>
                  <a:latin typeface="Amazon Ember Light" charset="0"/>
                  <a:ea typeface="Amazon Ember Light" charset="0"/>
                  <a:cs typeface="Amazon Ember Light" charset="0"/>
                </a:rPr>
                <a:t>/</a:t>
              </a:r>
            </a:p>
            <a:p>
              <a:pPr algn="ctr" defTabSz="1219122">
                <a:defRPr/>
              </a:pPr>
              <a:r>
                <a:rPr lang="zh-CN" altLang="en-US" sz="1600">
                  <a:solidFill>
                    <a:schemeClr val="accent5">
                      <a:lumMod val="60000"/>
                      <a:lumOff val="40000"/>
                    </a:schemeClr>
                  </a:solidFill>
                  <a:latin typeface="Amazon Ember Light" charset="0"/>
                  <a:ea typeface="Amazon Ember Light" charset="0"/>
                  <a:cs typeface="Amazon Ember Light" charset="0"/>
                </a:rPr>
                <a:t>商业用户</a:t>
              </a:r>
              <a:endParaRPr lang="en-US" sz="1600">
                <a:solidFill>
                  <a:schemeClr val="accent5">
                    <a:lumMod val="60000"/>
                    <a:lumOff val="40000"/>
                  </a:schemeClr>
                </a:solidFill>
                <a:latin typeface="Amazon Ember Light" charset="0"/>
                <a:ea typeface="Amazon Ember Light" charset="0"/>
                <a:cs typeface="Amazon Ember Light" charset="0"/>
              </a:endParaRPr>
            </a:p>
          </p:txBody>
        </p:sp>
        <p:pic>
          <p:nvPicPr>
            <p:cNvPr id="47" name="Picture 46" descr="Deck_Shirt-Professional.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54732" y="1824248"/>
              <a:ext cx="695045" cy="695045"/>
            </a:xfrm>
            <a:prstGeom prst="rect">
              <a:avLst/>
            </a:prstGeom>
          </p:spPr>
        </p:pic>
      </p:grpSp>
      <p:sp>
        <p:nvSpPr>
          <p:cNvPr id="48" name="Left Brace 47"/>
          <p:cNvSpPr/>
          <p:nvPr/>
        </p:nvSpPr>
        <p:spPr>
          <a:xfrm>
            <a:off x="8983825" y="3387845"/>
            <a:ext cx="643560" cy="28783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latin typeface="Amazon Ember Light" charset="0"/>
              <a:ea typeface="Amazon Ember Light" charset="0"/>
              <a:cs typeface="Amazon Ember Light" charset="0"/>
            </a:endParaRPr>
          </a:p>
        </p:txBody>
      </p:sp>
      <p:sp>
        <p:nvSpPr>
          <p:cNvPr id="127" name="Rectangle 126"/>
          <p:cNvSpPr/>
          <p:nvPr/>
        </p:nvSpPr>
        <p:spPr>
          <a:xfrm>
            <a:off x="7785845" y="2407680"/>
            <a:ext cx="1298753" cy="584775"/>
          </a:xfrm>
          <a:prstGeom prst="rect">
            <a:avLst/>
          </a:prstGeom>
        </p:spPr>
        <p:txBody>
          <a:bodyPr wrap="none">
            <a:spAutoFit/>
          </a:bodyPr>
          <a:lstStyle/>
          <a:p>
            <a:r>
              <a:rPr lang="zh-CN" altLang="en-US" sz="1600">
                <a:solidFill>
                  <a:schemeClr val="accent5">
                    <a:lumMod val="60000"/>
                    <a:lumOff val="40000"/>
                  </a:schemeClr>
                </a:solidFill>
                <a:latin typeface="Amazon Ember Light" charset="0"/>
                <a:ea typeface="Amazon Ember Light" charset="0"/>
                <a:cs typeface="Amazon Ember Light" charset="0"/>
              </a:rPr>
              <a:t>数据科学家</a:t>
            </a:r>
            <a:r>
              <a:rPr lang="en-US" sz="1600">
                <a:solidFill>
                  <a:schemeClr val="accent5">
                    <a:lumMod val="60000"/>
                    <a:lumOff val="40000"/>
                  </a:schemeClr>
                </a:solidFill>
                <a:latin typeface="Amazon Ember Light" charset="0"/>
                <a:ea typeface="Amazon Ember Light" charset="0"/>
                <a:cs typeface="Amazon Ember Light" charset="0"/>
              </a:rPr>
              <a:t>/</a:t>
            </a:r>
          </a:p>
          <a:p>
            <a:r>
              <a:rPr lang="zh-CN" altLang="en-US" sz="1600">
                <a:solidFill>
                  <a:schemeClr val="accent5">
                    <a:lumMod val="60000"/>
                    <a:lumOff val="40000"/>
                  </a:schemeClr>
                </a:solidFill>
                <a:latin typeface="Amazon Ember Light" charset="0"/>
                <a:ea typeface="Amazon Ember Light" charset="0"/>
                <a:cs typeface="Amazon Ember Light" charset="0"/>
              </a:rPr>
              <a:t>数据工程师</a:t>
            </a:r>
            <a:endParaRPr lang="en-US" sz="1600">
              <a:solidFill>
                <a:schemeClr val="accent5">
                  <a:lumMod val="60000"/>
                  <a:lumOff val="40000"/>
                </a:schemeClr>
              </a:solidFill>
              <a:latin typeface="Amazon Ember Light" charset="0"/>
              <a:ea typeface="Amazon Ember Light" charset="0"/>
              <a:cs typeface="Amazon Ember Light" charset="0"/>
            </a:endParaRPr>
          </a:p>
        </p:txBody>
      </p:sp>
      <p:sp>
        <p:nvSpPr>
          <p:cNvPr id="130" name="Right Brace 129"/>
          <p:cNvSpPr/>
          <p:nvPr/>
        </p:nvSpPr>
        <p:spPr>
          <a:xfrm flipH="1">
            <a:off x="9023414" y="938689"/>
            <a:ext cx="539488" cy="2217458"/>
          </a:xfrm>
          <a:prstGeom prst="rightBrac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24">
              <a:latin typeface="Amazon Ember Light" charset="0"/>
              <a:ea typeface="Amazon Ember Light" charset="0"/>
              <a:cs typeface="Amazon Ember Light" charset="0"/>
            </a:endParaRPr>
          </a:p>
        </p:txBody>
      </p:sp>
      <p:pic>
        <p:nvPicPr>
          <p:cNvPr id="133" name="Picture 132" descr="Deck_Shirt-Dev.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038392" y="1521553"/>
            <a:ext cx="926727" cy="926728"/>
          </a:xfrm>
          <a:prstGeom prst="rect">
            <a:avLst/>
          </a:prstGeom>
        </p:spPr>
      </p:pic>
      <p:pic>
        <p:nvPicPr>
          <p:cNvPr id="139" name="Graphic 138">
            <a:extLst>
              <a:ext uri="{FF2B5EF4-FFF2-40B4-BE49-F238E27FC236}">
                <a16:creationId xmlns:a16="http://schemas.microsoft.com/office/drawing/2014/main" id="{F7BF4F63-339A-FE43-AB9F-CC5E1AE6EB7D}"/>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b="19074"/>
          <a:stretch/>
        </p:blipFill>
        <p:spPr>
          <a:xfrm>
            <a:off x="11043202" y="968847"/>
            <a:ext cx="480117" cy="434722"/>
          </a:xfrm>
          <a:prstGeom prst="rect">
            <a:avLst/>
          </a:prstGeom>
        </p:spPr>
      </p:pic>
      <p:pic>
        <p:nvPicPr>
          <p:cNvPr id="140" name="Graphic 139">
            <a:extLst>
              <a:ext uri="{FF2B5EF4-FFF2-40B4-BE49-F238E27FC236}">
                <a16:creationId xmlns:a16="http://schemas.microsoft.com/office/drawing/2014/main" id="{050751D2-B644-4D40-89D0-69D36CF3A512}"/>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b="31481"/>
          <a:stretch/>
        </p:blipFill>
        <p:spPr>
          <a:xfrm>
            <a:off x="11043202" y="3949294"/>
            <a:ext cx="469416" cy="461016"/>
          </a:xfrm>
          <a:prstGeom prst="rect">
            <a:avLst/>
          </a:prstGeom>
        </p:spPr>
      </p:pic>
      <p:pic>
        <p:nvPicPr>
          <p:cNvPr id="141" name="Graphic 140">
            <a:extLst>
              <a:ext uri="{FF2B5EF4-FFF2-40B4-BE49-F238E27FC236}">
                <a16:creationId xmlns:a16="http://schemas.microsoft.com/office/drawing/2014/main" id="{D1333CDA-B256-2442-809F-6C46B24FBD4C}"/>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b="38608"/>
          <a:stretch/>
        </p:blipFill>
        <p:spPr>
          <a:xfrm>
            <a:off x="11043201" y="3450733"/>
            <a:ext cx="481491" cy="440643"/>
          </a:xfrm>
          <a:prstGeom prst="rect">
            <a:avLst/>
          </a:prstGeom>
        </p:spPr>
      </p:pic>
      <p:pic>
        <p:nvPicPr>
          <p:cNvPr id="142" name="Graphic 141">
            <a:extLst>
              <a:ext uri="{FF2B5EF4-FFF2-40B4-BE49-F238E27FC236}">
                <a16:creationId xmlns:a16="http://schemas.microsoft.com/office/drawing/2014/main" id="{4DFAD79C-C0D6-C645-BC6F-DB4F28138BF8}"/>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b="31664"/>
          <a:stretch/>
        </p:blipFill>
        <p:spPr>
          <a:xfrm>
            <a:off x="11053586" y="1569658"/>
            <a:ext cx="460250" cy="492883"/>
          </a:xfrm>
          <a:prstGeom prst="rect">
            <a:avLst/>
          </a:prstGeom>
        </p:spPr>
      </p:pic>
      <p:sp>
        <p:nvSpPr>
          <p:cNvPr id="49" name="Content Placeholder 270">
            <a:extLst>
              <a:ext uri="{FF2B5EF4-FFF2-40B4-BE49-F238E27FC236}">
                <a16:creationId xmlns:a16="http://schemas.microsoft.com/office/drawing/2014/main" id="{B34BF94C-52B7-294D-ACD5-616A89E9DD7B}"/>
              </a:ext>
            </a:extLst>
          </p:cNvPr>
          <p:cNvSpPr txBox="1">
            <a:spLocks/>
          </p:cNvSpPr>
          <p:nvPr/>
        </p:nvSpPr>
        <p:spPr>
          <a:xfrm>
            <a:off x="760965" y="1350994"/>
            <a:ext cx="4989970" cy="46294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800" dirty="0">
                <a:latin typeface="Amazon Ember" panose="020B0603020204020204" pitchFamily="34" charset="0"/>
                <a:cs typeface="Amazon Ember" panose="020B0603020204020204" pitchFamily="34" charset="0"/>
              </a:rPr>
              <a:t>预测</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a:p>
            <a:pPr>
              <a:lnSpc>
                <a:spcPct val="150000"/>
              </a:lnSpc>
            </a:pPr>
            <a:r>
              <a:rPr lang="zh-CN" altLang="en-US" sz="2800" dirty="0">
                <a:latin typeface="Amazon Ember" panose="020B0603020204020204" pitchFamily="34" charset="0"/>
                <a:cs typeface="Amazon Ember" panose="020B0603020204020204" pitchFamily="34" charset="0"/>
              </a:rPr>
              <a:t>分析和报表</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a:p>
            <a:pPr>
              <a:lnSpc>
                <a:spcPct val="150000"/>
              </a:lnSpc>
            </a:pPr>
            <a:r>
              <a:rPr lang="en-US" sz="2800" dirty="0">
                <a:latin typeface="Amazon Ember" panose="020B0603020204020204" pitchFamily="34" charset="0"/>
                <a:ea typeface="Amazon Ember" panose="020B0603020204020204" pitchFamily="34" charset="0"/>
                <a:cs typeface="Amazon Ember" panose="020B0603020204020204" pitchFamily="34" charset="0"/>
              </a:rPr>
              <a:t>Notebooks</a:t>
            </a:r>
          </a:p>
          <a:p>
            <a:pPr>
              <a:lnSpc>
                <a:spcPct val="150000"/>
              </a:lnSpc>
            </a:pPr>
            <a:r>
              <a:rPr lang="en-US" sz="2800" dirty="0">
                <a:latin typeface="Amazon Ember" panose="020B0603020204020204" pitchFamily="34" charset="0"/>
                <a:ea typeface="Amazon Ember" panose="020B0603020204020204" pitchFamily="34" charset="0"/>
                <a:cs typeface="Amazon Ember" panose="020B0603020204020204" pitchFamily="34" charset="0"/>
              </a:rPr>
              <a:t>IDE</a:t>
            </a:r>
          </a:p>
          <a:p>
            <a:pPr>
              <a:lnSpc>
                <a:spcPct val="150000"/>
              </a:lnSpc>
            </a:pPr>
            <a:r>
              <a:rPr lang="en-US" sz="2800" dirty="0">
                <a:latin typeface="Amazon Ember" panose="020B0603020204020204" pitchFamily="34" charset="0"/>
                <a:ea typeface="Amazon Ember" panose="020B0603020204020204" pitchFamily="34" charset="0"/>
                <a:cs typeface="Amazon Ember" panose="020B0603020204020204" pitchFamily="34" charset="0"/>
              </a:rPr>
              <a:t>Applications &amp; API</a:t>
            </a:r>
          </a:p>
          <a:p>
            <a:pPr>
              <a:lnSpc>
                <a:spcPct val="150000"/>
              </a:lnSpc>
            </a:pP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188711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E44C5C6-C4BE-3F41-9CBB-4AEC147A30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8525" y="321526"/>
            <a:ext cx="1325309" cy="1325309"/>
          </a:xfrm>
          <a:prstGeom prst="rect">
            <a:avLst/>
          </a:prstGeom>
        </p:spPr>
      </p:pic>
      <p:sp>
        <p:nvSpPr>
          <p:cNvPr id="2" name="Title 1"/>
          <p:cNvSpPr>
            <a:spLocks noGrp="1"/>
          </p:cNvSpPr>
          <p:nvPr>
            <p:ph type="title"/>
          </p:nvPr>
        </p:nvSpPr>
        <p:spPr/>
        <p:txBody>
          <a:bodyPr/>
          <a:lstStyle/>
          <a:p>
            <a:r>
              <a:rPr lang="en-US" dirty="0"/>
              <a:t>Amazon QuickSight</a:t>
            </a:r>
          </a:p>
        </p:txBody>
      </p:sp>
      <p:sp>
        <p:nvSpPr>
          <p:cNvPr id="3" name="Content Placeholder 2"/>
          <p:cNvSpPr>
            <a:spLocks noGrp="1"/>
          </p:cNvSpPr>
          <p:nvPr>
            <p:ph idx="1"/>
          </p:nvPr>
        </p:nvSpPr>
        <p:spPr>
          <a:xfrm>
            <a:off x="457200" y="1769117"/>
            <a:ext cx="4542247" cy="4356110"/>
          </a:xfrm>
        </p:spPr>
        <p:txBody>
          <a:bodyPr anchor="t">
            <a:noAutofit/>
          </a:bodyPr>
          <a:lstStyle/>
          <a:p>
            <a:pPr marL="285750" indent="-285750">
              <a:lnSpc>
                <a:spcPct val="150000"/>
              </a:lnSpc>
              <a:buFont typeface="Arial" panose="020B0604020202020204" pitchFamily="34" charset="0"/>
              <a:buChar char="•"/>
            </a:pPr>
            <a:r>
              <a:rPr lang="zh-CN" altLang="en-US" sz="1800" dirty="0"/>
              <a:t>随时随地简单快速开启交互式分析</a:t>
            </a:r>
            <a:endParaRPr lang="en-US" altLang="zh-CN" sz="1800" dirty="0"/>
          </a:p>
          <a:p>
            <a:pPr marL="285750" indent="-285750">
              <a:lnSpc>
                <a:spcPct val="150000"/>
              </a:lnSpc>
              <a:buFont typeface="Arial" panose="020B0604020202020204" pitchFamily="34" charset="0"/>
              <a:buChar char="•"/>
            </a:pPr>
            <a:r>
              <a:rPr lang="zh-CN" altLang="en-US" sz="1800" dirty="0"/>
              <a:t>针对商业用户的易用性</a:t>
            </a:r>
            <a:endParaRPr lang="en-US" altLang="zh-CN" sz="1800" dirty="0"/>
          </a:p>
          <a:p>
            <a:pPr marL="285750" indent="-285750">
              <a:lnSpc>
                <a:spcPct val="150000"/>
              </a:lnSpc>
              <a:buFont typeface="Arial" panose="020B0604020202020204" pitchFamily="34" charset="0"/>
              <a:buChar char="•"/>
            </a:pPr>
            <a:r>
              <a:rPr lang="zh-CN" altLang="en-US" sz="1800" dirty="0"/>
              <a:t>基于</a:t>
            </a:r>
            <a:r>
              <a:rPr lang="en-US" altLang="zh-CN" sz="1800" dirty="0"/>
              <a:t>SPICE</a:t>
            </a:r>
            <a:r>
              <a:rPr lang="zh-CN" altLang="en-US" sz="1800" dirty="0"/>
              <a:t>的超快速性能</a:t>
            </a:r>
            <a:endParaRPr lang="en-US" altLang="zh-CN" sz="1800" dirty="0"/>
          </a:p>
          <a:p>
            <a:pPr marL="285750" indent="-285750">
              <a:lnSpc>
                <a:spcPct val="150000"/>
              </a:lnSpc>
              <a:buFont typeface="Arial" panose="020B0604020202020204" pitchFamily="34" charset="0"/>
              <a:buChar char="•"/>
            </a:pPr>
            <a:r>
              <a:rPr lang="zh-CN" altLang="en-US" sz="1800" dirty="0"/>
              <a:t>与</a:t>
            </a:r>
            <a:r>
              <a:rPr lang="en-US" altLang="zh-CN" sz="1800" dirty="0"/>
              <a:t>AWS</a:t>
            </a:r>
            <a:r>
              <a:rPr lang="zh-CN" altLang="en-US" sz="1800" dirty="0"/>
              <a:t>数据服务，本地数据，文件和业务应用广泛连接</a:t>
            </a:r>
            <a:endParaRPr lang="en-US" altLang="zh-CN" sz="1800" dirty="0"/>
          </a:p>
          <a:p>
            <a:pPr marL="285750" indent="-285750">
              <a:lnSpc>
                <a:spcPct val="150000"/>
              </a:lnSpc>
              <a:buFont typeface="Arial" panose="020B0604020202020204" pitchFamily="34" charset="0"/>
              <a:buChar char="•"/>
            </a:pPr>
            <a:r>
              <a:rPr lang="zh-CN" altLang="en-US" sz="1800" dirty="0"/>
              <a:t>云原生方案，可自动扩展</a:t>
            </a:r>
            <a:endParaRPr lang="en-US" altLang="zh-CN" sz="1800" dirty="0"/>
          </a:p>
          <a:p>
            <a:pPr marL="285750" indent="-285750">
              <a:lnSpc>
                <a:spcPct val="150000"/>
              </a:lnSpc>
              <a:buFont typeface="Arial" panose="020B0604020202020204" pitchFamily="34" charset="0"/>
              <a:buChar char="•"/>
            </a:pPr>
            <a:r>
              <a:rPr lang="zh-CN" altLang="en-US" sz="1800" dirty="0"/>
              <a:t>传统</a:t>
            </a:r>
            <a:r>
              <a:rPr lang="en-US" altLang="zh-CN" sz="1800" dirty="0"/>
              <a:t>BI</a:t>
            </a:r>
            <a:r>
              <a:rPr lang="zh-CN" altLang="en-US" sz="1800" dirty="0"/>
              <a:t>解决方案成本的十分之一</a:t>
            </a:r>
            <a:endParaRPr lang="en-US" altLang="zh-CN" sz="1800" dirty="0"/>
          </a:p>
          <a:p>
            <a:pPr marL="285750" indent="-285750">
              <a:lnSpc>
                <a:spcPct val="150000"/>
              </a:lnSpc>
              <a:buFont typeface="Arial" panose="020B0604020202020204" pitchFamily="34" charset="0"/>
              <a:buChar char="•"/>
            </a:pPr>
            <a:r>
              <a:rPr lang="zh-CN" altLang="en-US" sz="1800" dirty="0"/>
              <a:t>与组织内部，外部或移动设备上的用户共同协作</a:t>
            </a:r>
            <a:endParaRPr lang="en-US" sz="1800" dirty="0"/>
          </a:p>
        </p:txBody>
      </p:sp>
      <p:sp>
        <p:nvSpPr>
          <p:cNvPr id="5" name="Content Placeholder 1">
            <a:extLst>
              <a:ext uri="{FF2B5EF4-FFF2-40B4-BE49-F238E27FC236}">
                <a16:creationId xmlns:a16="http://schemas.microsoft.com/office/drawing/2014/main" id="{E375F55D-1779-5941-9725-B264C27ED999}"/>
              </a:ext>
            </a:extLst>
          </p:cNvPr>
          <p:cNvSpPr txBox="1">
            <a:spLocks/>
          </p:cNvSpPr>
          <p:nvPr/>
        </p:nvSpPr>
        <p:spPr>
          <a:xfrm>
            <a:off x="457200" y="1129795"/>
            <a:ext cx="9052523" cy="517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t>完全托管的</a:t>
            </a:r>
            <a:r>
              <a:rPr lang="en-US" sz="2000" dirty="0" err="1"/>
              <a:t>高效的云BI分析工具</a:t>
            </a:r>
            <a:endParaRPr lang="en-US" sz="1867" dirty="0">
              <a:latin typeface="Microsoft YaHei" panose="020B0503020204020204" pitchFamily="34" charset="-122"/>
              <a:ea typeface="Microsoft YaHei" panose="020B0503020204020204" pitchFamily="34" charset="-122"/>
              <a:cs typeface="Amazon Ember" panose="020B0603020204020204" pitchFamily="34" charset="0"/>
            </a:endParaRPr>
          </a:p>
        </p:txBody>
      </p:sp>
      <p:pic>
        <p:nvPicPr>
          <p:cNvPr id="4" name="Picture 3">
            <a:extLst>
              <a:ext uri="{FF2B5EF4-FFF2-40B4-BE49-F238E27FC236}">
                <a16:creationId xmlns:a16="http://schemas.microsoft.com/office/drawing/2014/main" id="{92E942E2-DAD5-8E47-A949-8E8E93B91D36}"/>
              </a:ext>
            </a:extLst>
          </p:cNvPr>
          <p:cNvPicPr>
            <a:picLocks noChangeAspect="1"/>
          </p:cNvPicPr>
          <p:nvPr/>
        </p:nvPicPr>
        <p:blipFill>
          <a:blip r:embed="rId5"/>
          <a:stretch>
            <a:fillRect/>
          </a:stretch>
        </p:blipFill>
        <p:spPr>
          <a:xfrm>
            <a:off x="5465465" y="1769117"/>
            <a:ext cx="6446261" cy="4356110"/>
          </a:xfrm>
          <a:prstGeom prst="rect">
            <a:avLst/>
          </a:prstGeom>
        </p:spPr>
      </p:pic>
      <p:sp>
        <p:nvSpPr>
          <p:cNvPr id="9" name="object 6">
            <a:extLst>
              <a:ext uri="{FF2B5EF4-FFF2-40B4-BE49-F238E27FC236}">
                <a16:creationId xmlns:a16="http://schemas.microsoft.com/office/drawing/2014/main" id="{70F94F4D-F437-5A44-AE9E-4EC0E87AED94}"/>
              </a:ext>
            </a:extLst>
          </p:cNvPr>
          <p:cNvSpPr/>
          <p:nvPr/>
        </p:nvSpPr>
        <p:spPr>
          <a:xfrm>
            <a:off x="4985242" y="2429490"/>
            <a:ext cx="1603024" cy="3298715"/>
          </a:xfrm>
          <a:prstGeom prst="rect">
            <a:avLst/>
          </a:prstGeom>
          <a:blipFill>
            <a:blip r:embed="rId6" cstate="print"/>
            <a:stretch>
              <a:fillRect/>
            </a:stretch>
          </a:blipFill>
        </p:spPr>
        <p:txBody>
          <a:bodyPr wrap="square" lIns="0" tIns="0" rIns="0" bIns="0" rtlCol="0"/>
          <a:lstStyle/>
          <a:p>
            <a:endParaRPr dirty="0"/>
          </a:p>
        </p:txBody>
      </p:sp>
      <p:sp>
        <p:nvSpPr>
          <p:cNvPr id="10" name="object 7">
            <a:extLst>
              <a:ext uri="{FF2B5EF4-FFF2-40B4-BE49-F238E27FC236}">
                <a16:creationId xmlns:a16="http://schemas.microsoft.com/office/drawing/2014/main" id="{2E0362A2-0877-2A4E-9707-0FE172452F89}"/>
              </a:ext>
            </a:extLst>
          </p:cNvPr>
          <p:cNvSpPr/>
          <p:nvPr/>
        </p:nvSpPr>
        <p:spPr>
          <a:xfrm>
            <a:off x="5030691" y="2805361"/>
            <a:ext cx="1512125" cy="2546972"/>
          </a:xfrm>
          <a:prstGeom prst="rect">
            <a:avLst/>
          </a:prstGeom>
          <a:blipFill>
            <a:blip r:embed="rId7"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652512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3081-21A9-8541-8818-1DD38F72AA17}"/>
              </a:ext>
            </a:extLst>
          </p:cNvPr>
          <p:cNvSpPr>
            <a:spLocks noGrp="1"/>
          </p:cNvSpPr>
          <p:nvPr>
            <p:ph type="title"/>
          </p:nvPr>
        </p:nvSpPr>
        <p:spPr/>
        <p:txBody>
          <a:bodyPr/>
          <a:lstStyle/>
          <a:p>
            <a:r>
              <a:rPr lang="zh-CN" altLang="en-US"/>
              <a:t>参考架构和案例</a:t>
            </a:r>
            <a:endParaRPr lang="en-US"/>
          </a:p>
        </p:txBody>
      </p:sp>
    </p:spTree>
    <p:extLst>
      <p:ext uri="{BB962C8B-B14F-4D97-AF65-F5344CB8AC3E}">
        <p14:creationId xmlns:p14="http://schemas.microsoft.com/office/powerpoint/2010/main" val="2002673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CBB2819-9D94-484F-BB6F-DD65175CDE6E}"/>
              </a:ext>
            </a:extLst>
          </p:cNvPr>
          <p:cNvGrpSpPr/>
          <p:nvPr/>
        </p:nvGrpSpPr>
        <p:grpSpPr>
          <a:xfrm>
            <a:off x="7942351" y="3556010"/>
            <a:ext cx="1442704" cy="1030063"/>
            <a:chOff x="5092505" y="3530381"/>
            <a:chExt cx="2352662" cy="1097500"/>
          </a:xfrm>
        </p:grpSpPr>
        <p:grpSp>
          <p:nvGrpSpPr>
            <p:cNvPr id="8" name="Group 7">
              <a:extLst>
                <a:ext uri="{FF2B5EF4-FFF2-40B4-BE49-F238E27FC236}">
                  <a16:creationId xmlns:a16="http://schemas.microsoft.com/office/drawing/2014/main" id="{3FE5921A-DEA6-B34E-AC35-3FA3CE07B5B1}"/>
                </a:ext>
              </a:extLst>
            </p:cNvPr>
            <p:cNvGrpSpPr/>
            <p:nvPr/>
          </p:nvGrpSpPr>
          <p:grpSpPr>
            <a:xfrm>
              <a:off x="5092505" y="3921465"/>
              <a:ext cx="2352662" cy="706416"/>
              <a:chOff x="5092505" y="3995206"/>
              <a:chExt cx="2352662" cy="706416"/>
            </a:xfrm>
          </p:grpSpPr>
          <p:sp>
            <p:nvSpPr>
              <p:cNvPr id="33" name="Rectangle 14">
                <a:extLst>
                  <a:ext uri="{FF2B5EF4-FFF2-40B4-BE49-F238E27FC236}">
                    <a16:creationId xmlns:a16="http://schemas.microsoft.com/office/drawing/2014/main" id="{857C641D-EEB1-0945-B157-F7D69A5342D5}"/>
                  </a:ext>
                </a:extLst>
              </p:cNvPr>
              <p:cNvSpPr>
                <a:spLocks noChangeArrowheads="1"/>
              </p:cNvSpPr>
              <p:nvPr/>
            </p:nvSpPr>
            <p:spPr bwMode="auto">
              <a:xfrm>
                <a:off x="5889825" y="4192169"/>
                <a:ext cx="66286" cy="509453"/>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34" name="Rectangle 15">
                <a:extLst>
                  <a:ext uri="{FF2B5EF4-FFF2-40B4-BE49-F238E27FC236}">
                    <a16:creationId xmlns:a16="http://schemas.microsoft.com/office/drawing/2014/main" id="{506073A8-854B-E246-9A8C-029764B32557}"/>
                  </a:ext>
                </a:extLst>
              </p:cNvPr>
              <p:cNvSpPr>
                <a:spLocks noChangeArrowheads="1"/>
              </p:cNvSpPr>
              <p:nvPr/>
            </p:nvSpPr>
            <p:spPr bwMode="auto">
              <a:xfrm>
                <a:off x="6546998" y="4192169"/>
                <a:ext cx="66286" cy="509453"/>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35" name="Freeform 5">
                <a:extLst>
                  <a:ext uri="{FF2B5EF4-FFF2-40B4-BE49-F238E27FC236}">
                    <a16:creationId xmlns:a16="http://schemas.microsoft.com/office/drawing/2014/main" id="{05CC8CF3-7EF8-034E-85F2-A07E22A174F6}"/>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rgbClr val="F59324"/>
              </a:solidFill>
              <a:ln w="12700"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grpSp>
        <p:grpSp>
          <p:nvGrpSpPr>
            <p:cNvPr id="9" name="Group 8">
              <a:extLst>
                <a:ext uri="{FF2B5EF4-FFF2-40B4-BE49-F238E27FC236}">
                  <a16:creationId xmlns:a16="http://schemas.microsoft.com/office/drawing/2014/main" id="{8F71CDAE-29DE-E847-8D99-CFCF7EB93074}"/>
                </a:ext>
              </a:extLst>
            </p:cNvPr>
            <p:cNvGrpSpPr/>
            <p:nvPr/>
          </p:nvGrpSpPr>
          <p:grpSpPr>
            <a:xfrm>
              <a:off x="5483589" y="3983016"/>
              <a:ext cx="241470" cy="241470"/>
              <a:chOff x="2341661" y="3556349"/>
              <a:chExt cx="251607" cy="251607"/>
            </a:xfrm>
          </p:grpSpPr>
          <p:sp>
            <p:nvSpPr>
              <p:cNvPr id="31" name="Freeform 16">
                <a:extLst>
                  <a:ext uri="{FF2B5EF4-FFF2-40B4-BE49-F238E27FC236}">
                    <a16:creationId xmlns:a16="http://schemas.microsoft.com/office/drawing/2014/main" id="{785C6AFE-BAFC-1E49-8512-4D664C05497E}"/>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bg1">
                  <a:alpha val="46000"/>
                </a:schemeClr>
              </a:solidFill>
              <a:ln>
                <a:noFill/>
              </a:ln>
            </p:spPr>
            <p:txBody>
              <a:bodyPr vert="horz" wrap="square" lIns="121920" tIns="60960" rIns="121920" bIns="60960" numCol="1" anchor="t" anchorCtr="0" compatLnSpc="1">
                <a:prstTxWarp prst="textNoShape">
                  <a:avLst/>
                </a:prstTxWarp>
              </a:bodyPr>
              <a:lstStyle/>
              <a:p>
                <a:pPr defTabSz="609551">
                  <a:defRPr/>
                </a:pPr>
                <a:endParaRPr lang="en-US" sz="2800" dirty="0">
                  <a:solidFill>
                    <a:srgbClr val="002D43"/>
                  </a:solidFill>
                  <a:latin typeface="Arial"/>
                </a:endParaRPr>
              </a:p>
            </p:txBody>
          </p:sp>
          <p:sp>
            <p:nvSpPr>
              <p:cNvPr id="32" name="Oval 31">
                <a:extLst>
                  <a:ext uri="{FF2B5EF4-FFF2-40B4-BE49-F238E27FC236}">
                    <a16:creationId xmlns:a16="http://schemas.microsoft.com/office/drawing/2014/main" id="{2E3163DD-5EC5-9B4B-B792-258599C70A5A}"/>
                  </a:ext>
                </a:extLst>
              </p:cNvPr>
              <p:cNvSpPr>
                <a:spLocks noChangeArrowheads="1"/>
              </p:cNvSpPr>
              <p:nvPr/>
            </p:nvSpPr>
            <p:spPr bwMode="auto">
              <a:xfrm>
                <a:off x="2341661" y="3556349"/>
                <a:ext cx="251607" cy="251607"/>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grpSp>
        <p:grpSp>
          <p:nvGrpSpPr>
            <p:cNvPr id="10" name="Group 9">
              <a:extLst>
                <a:ext uri="{FF2B5EF4-FFF2-40B4-BE49-F238E27FC236}">
                  <a16:creationId xmlns:a16="http://schemas.microsoft.com/office/drawing/2014/main" id="{C52405C5-C072-AA4C-A150-C9E2D6D13BC6}"/>
                </a:ext>
              </a:extLst>
            </p:cNvPr>
            <p:cNvGrpSpPr/>
            <p:nvPr/>
          </p:nvGrpSpPr>
          <p:grpSpPr>
            <a:xfrm>
              <a:off x="5813595" y="3983016"/>
              <a:ext cx="240996" cy="241470"/>
              <a:chOff x="2685521" y="3556349"/>
              <a:chExt cx="251113" cy="251607"/>
            </a:xfrm>
          </p:grpSpPr>
          <p:sp>
            <p:nvSpPr>
              <p:cNvPr id="29" name="Freeform 16">
                <a:extLst>
                  <a:ext uri="{FF2B5EF4-FFF2-40B4-BE49-F238E27FC236}">
                    <a16:creationId xmlns:a16="http://schemas.microsoft.com/office/drawing/2014/main" id="{B1D166E4-2B7D-EE49-9DD3-539A6A81FE68}"/>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bg1">
                  <a:alpha val="46000"/>
                </a:schemeClr>
              </a:solidFill>
              <a:ln>
                <a:noFill/>
              </a:ln>
            </p:spPr>
            <p:txBody>
              <a:bodyPr vert="horz" wrap="square" lIns="121920" tIns="60960" rIns="121920" bIns="60960" numCol="1" anchor="t" anchorCtr="0" compatLnSpc="1">
                <a:prstTxWarp prst="textNoShape">
                  <a:avLst/>
                </a:prstTxWarp>
              </a:bodyPr>
              <a:lstStyle/>
              <a:p>
                <a:pPr defTabSz="609551"/>
                <a:endParaRPr lang="en-US" sz="2800">
                  <a:solidFill>
                    <a:srgbClr val="002D43"/>
                  </a:solidFill>
                  <a:latin typeface="Arial"/>
                </a:endParaRPr>
              </a:p>
            </p:txBody>
          </p:sp>
          <p:sp>
            <p:nvSpPr>
              <p:cNvPr id="30" name="Oval 8">
                <a:extLst>
                  <a:ext uri="{FF2B5EF4-FFF2-40B4-BE49-F238E27FC236}">
                    <a16:creationId xmlns:a16="http://schemas.microsoft.com/office/drawing/2014/main" id="{F84122FC-4BEC-F642-A8D3-3BE151706860}"/>
                  </a:ext>
                </a:extLst>
              </p:cNvPr>
              <p:cNvSpPr>
                <a:spLocks noChangeArrowheads="1"/>
              </p:cNvSpPr>
              <p:nvPr/>
            </p:nvSpPr>
            <p:spPr bwMode="auto">
              <a:xfrm>
                <a:off x="2685521" y="3556349"/>
                <a:ext cx="251113" cy="251607"/>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grpSp>
        <p:grpSp>
          <p:nvGrpSpPr>
            <p:cNvPr id="11" name="Group 10">
              <a:extLst>
                <a:ext uri="{FF2B5EF4-FFF2-40B4-BE49-F238E27FC236}">
                  <a16:creationId xmlns:a16="http://schemas.microsoft.com/office/drawing/2014/main" id="{8482EEE4-B4DC-F44B-8C20-93A8B42DBCE7}"/>
                </a:ext>
              </a:extLst>
            </p:cNvPr>
            <p:cNvGrpSpPr/>
            <p:nvPr/>
          </p:nvGrpSpPr>
          <p:grpSpPr>
            <a:xfrm>
              <a:off x="6140763" y="3983016"/>
              <a:ext cx="241470" cy="241470"/>
              <a:chOff x="3026424" y="3556349"/>
              <a:chExt cx="251607" cy="251607"/>
            </a:xfrm>
          </p:grpSpPr>
          <p:sp>
            <p:nvSpPr>
              <p:cNvPr id="26" name="Freeform 16">
                <a:extLst>
                  <a:ext uri="{FF2B5EF4-FFF2-40B4-BE49-F238E27FC236}">
                    <a16:creationId xmlns:a16="http://schemas.microsoft.com/office/drawing/2014/main" id="{800117D9-E97B-8242-98C1-697248F6894E}"/>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bg1">
                  <a:alpha val="46000"/>
                </a:schemeClr>
              </a:solidFill>
              <a:ln>
                <a:noFill/>
              </a:ln>
            </p:spPr>
            <p:txBody>
              <a:bodyPr vert="horz" wrap="square" lIns="121920" tIns="60960" rIns="121920" bIns="60960" numCol="1" anchor="t" anchorCtr="0" compatLnSpc="1">
                <a:prstTxWarp prst="textNoShape">
                  <a:avLst/>
                </a:prstTxWarp>
              </a:bodyPr>
              <a:lstStyle/>
              <a:p>
                <a:pPr defTabSz="609551"/>
                <a:endParaRPr lang="en-US" sz="2800">
                  <a:solidFill>
                    <a:srgbClr val="002D43"/>
                  </a:solidFill>
                  <a:latin typeface="Arial"/>
                </a:endParaRPr>
              </a:p>
            </p:txBody>
          </p:sp>
          <p:sp>
            <p:nvSpPr>
              <p:cNvPr id="28" name="Oval 9">
                <a:extLst>
                  <a:ext uri="{FF2B5EF4-FFF2-40B4-BE49-F238E27FC236}">
                    <a16:creationId xmlns:a16="http://schemas.microsoft.com/office/drawing/2014/main" id="{72E87F1A-BD3F-8948-8DFE-86D662F776B8}"/>
                  </a:ext>
                </a:extLst>
              </p:cNvPr>
              <p:cNvSpPr>
                <a:spLocks noChangeArrowheads="1"/>
              </p:cNvSpPr>
              <p:nvPr/>
            </p:nvSpPr>
            <p:spPr bwMode="auto">
              <a:xfrm>
                <a:off x="3026424" y="3556349"/>
                <a:ext cx="251607" cy="251607"/>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grpSp>
        <p:grpSp>
          <p:nvGrpSpPr>
            <p:cNvPr id="12" name="Group 11">
              <a:extLst>
                <a:ext uri="{FF2B5EF4-FFF2-40B4-BE49-F238E27FC236}">
                  <a16:creationId xmlns:a16="http://schemas.microsoft.com/office/drawing/2014/main" id="{37472BB9-043D-A547-978D-485839ADED1D}"/>
                </a:ext>
              </a:extLst>
            </p:cNvPr>
            <p:cNvGrpSpPr/>
            <p:nvPr/>
          </p:nvGrpSpPr>
          <p:grpSpPr>
            <a:xfrm>
              <a:off x="6463193" y="3983016"/>
              <a:ext cx="241470" cy="241470"/>
              <a:chOff x="3362390" y="3556349"/>
              <a:chExt cx="251607" cy="251607"/>
            </a:xfrm>
          </p:grpSpPr>
          <p:sp>
            <p:nvSpPr>
              <p:cNvPr id="21" name="Freeform 16">
                <a:extLst>
                  <a:ext uri="{FF2B5EF4-FFF2-40B4-BE49-F238E27FC236}">
                    <a16:creationId xmlns:a16="http://schemas.microsoft.com/office/drawing/2014/main" id="{BC319C52-3AC9-5540-95FE-0D3730088FD8}"/>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bg1">
                  <a:alpha val="46000"/>
                </a:schemeClr>
              </a:solidFill>
              <a:ln>
                <a:noFill/>
              </a:ln>
            </p:spPr>
            <p:txBody>
              <a:bodyPr vert="horz" wrap="square" lIns="121920" tIns="60960" rIns="121920" bIns="60960" numCol="1" anchor="t" anchorCtr="0" compatLnSpc="1">
                <a:prstTxWarp prst="textNoShape">
                  <a:avLst/>
                </a:prstTxWarp>
              </a:bodyPr>
              <a:lstStyle/>
              <a:p>
                <a:pPr defTabSz="609551"/>
                <a:endParaRPr lang="en-US" sz="2800">
                  <a:solidFill>
                    <a:srgbClr val="002D43"/>
                  </a:solidFill>
                  <a:latin typeface="Arial"/>
                </a:endParaRPr>
              </a:p>
            </p:txBody>
          </p:sp>
          <p:sp>
            <p:nvSpPr>
              <p:cNvPr id="25" name="Oval 10">
                <a:extLst>
                  <a:ext uri="{FF2B5EF4-FFF2-40B4-BE49-F238E27FC236}">
                    <a16:creationId xmlns:a16="http://schemas.microsoft.com/office/drawing/2014/main" id="{CE2361DC-B8A1-CB4C-A13B-4851E535722D}"/>
                  </a:ext>
                </a:extLst>
              </p:cNvPr>
              <p:cNvSpPr>
                <a:spLocks noChangeArrowheads="1"/>
              </p:cNvSpPr>
              <p:nvPr/>
            </p:nvSpPr>
            <p:spPr bwMode="auto">
              <a:xfrm>
                <a:off x="3362390" y="3556349"/>
                <a:ext cx="251607" cy="251607"/>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grpSp>
        <p:grpSp>
          <p:nvGrpSpPr>
            <p:cNvPr id="13" name="Group 12">
              <a:extLst>
                <a:ext uri="{FF2B5EF4-FFF2-40B4-BE49-F238E27FC236}">
                  <a16:creationId xmlns:a16="http://schemas.microsoft.com/office/drawing/2014/main" id="{CB542437-C29F-B84B-9230-7423CBCA82FA}"/>
                </a:ext>
              </a:extLst>
            </p:cNvPr>
            <p:cNvGrpSpPr/>
            <p:nvPr/>
          </p:nvGrpSpPr>
          <p:grpSpPr>
            <a:xfrm>
              <a:off x="6790361" y="3983016"/>
              <a:ext cx="241470" cy="241470"/>
              <a:chOff x="3703292" y="3556349"/>
              <a:chExt cx="251607" cy="251607"/>
            </a:xfrm>
          </p:grpSpPr>
          <p:sp>
            <p:nvSpPr>
              <p:cNvPr id="19" name="Freeform 16">
                <a:extLst>
                  <a:ext uri="{FF2B5EF4-FFF2-40B4-BE49-F238E27FC236}">
                    <a16:creationId xmlns:a16="http://schemas.microsoft.com/office/drawing/2014/main" id="{DE8ECDD6-212D-144B-930C-98CF992BD38E}"/>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bg1">
                  <a:alpha val="46000"/>
                </a:schemeClr>
              </a:solidFill>
              <a:ln>
                <a:noFill/>
              </a:ln>
            </p:spPr>
            <p:txBody>
              <a:bodyPr vert="horz" wrap="square" lIns="121920" tIns="60960" rIns="121920" bIns="60960" numCol="1" anchor="t" anchorCtr="0" compatLnSpc="1">
                <a:prstTxWarp prst="textNoShape">
                  <a:avLst/>
                </a:prstTxWarp>
              </a:bodyPr>
              <a:lstStyle/>
              <a:p>
                <a:pPr defTabSz="609551"/>
                <a:endParaRPr lang="en-US" sz="2800">
                  <a:solidFill>
                    <a:srgbClr val="002D43"/>
                  </a:solidFill>
                  <a:latin typeface="Arial"/>
                </a:endParaRPr>
              </a:p>
            </p:txBody>
          </p:sp>
          <p:sp>
            <p:nvSpPr>
              <p:cNvPr id="20" name="Oval 11">
                <a:extLst>
                  <a:ext uri="{FF2B5EF4-FFF2-40B4-BE49-F238E27FC236}">
                    <a16:creationId xmlns:a16="http://schemas.microsoft.com/office/drawing/2014/main" id="{5CB8D961-9537-8F4C-A625-A4E56E5419BE}"/>
                  </a:ext>
                </a:extLst>
              </p:cNvPr>
              <p:cNvSpPr>
                <a:spLocks noChangeArrowheads="1"/>
              </p:cNvSpPr>
              <p:nvPr/>
            </p:nvSpPr>
            <p:spPr bwMode="auto">
              <a:xfrm>
                <a:off x="3703292" y="3556349"/>
                <a:ext cx="251607" cy="251607"/>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grpSp>
        <p:grpSp>
          <p:nvGrpSpPr>
            <p:cNvPr id="14" name="Group 13">
              <a:extLst>
                <a:ext uri="{FF2B5EF4-FFF2-40B4-BE49-F238E27FC236}">
                  <a16:creationId xmlns:a16="http://schemas.microsoft.com/office/drawing/2014/main" id="{BD63AD9E-8762-9B40-AA0F-6E43B4B8CBA2}"/>
                </a:ext>
              </a:extLst>
            </p:cNvPr>
            <p:cNvGrpSpPr/>
            <p:nvPr/>
          </p:nvGrpSpPr>
          <p:grpSpPr>
            <a:xfrm>
              <a:off x="5269582" y="3530381"/>
              <a:ext cx="2158037" cy="391086"/>
              <a:chOff x="2118670" y="3084712"/>
              <a:chExt cx="2248633" cy="407504"/>
            </a:xfrm>
            <a:solidFill>
              <a:srgbClr val="61615F"/>
            </a:solidFill>
          </p:grpSpPr>
          <p:sp>
            <p:nvSpPr>
              <p:cNvPr id="15" name="Rectangle 17">
                <a:extLst>
                  <a:ext uri="{FF2B5EF4-FFF2-40B4-BE49-F238E27FC236}">
                    <a16:creationId xmlns:a16="http://schemas.microsoft.com/office/drawing/2014/main" id="{3F70FFC7-B61A-2E45-B550-9C354770FF15}"/>
                  </a:ext>
                </a:extLst>
              </p:cNvPr>
              <p:cNvSpPr>
                <a:spLocks noChangeArrowheads="1"/>
              </p:cNvSpPr>
              <p:nvPr/>
            </p:nvSpPr>
            <p:spPr bwMode="auto">
              <a:xfrm>
                <a:off x="3368126" y="3084712"/>
                <a:ext cx="374449" cy="407504"/>
              </a:xfrm>
              <a:prstGeom prst="rect">
                <a:avLst/>
              </a:prstGeom>
              <a:solidFill>
                <a:schemeClr val="accent5"/>
              </a:solidFill>
              <a:ln w="12700"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16" name="Rectangle 18">
                <a:extLst>
                  <a:ext uri="{FF2B5EF4-FFF2-40B4-BE49-F238E27FC236}">
                    <a16:creationId xmlns:a16="http://schemas.microsoft.com/office/drawing/2014/main" id="{E3BDB065-5953-354C-AB23-A96F7CDD50AC}"/>
                  </a:ext>
                </a:extLst>
              </p:cNvPr>
              <p:cNvSpPr>
                <a:spLocks noChangeArrowheads="1"/>
              </p:cNvSpPr>
              <p:nvPr/>
            </p:nvSpPr>
            <p:spPr bwMode="auto">
              <a:xfrm>
                <a:off x="2743398" y="3084712"/>
                <a:ext cx="374449" cy="407504"/>
              </a:xfrm>
              <a:prstGeom prst="rect">
                <a:avLst/>
              </a:prstGeom>
              <a:solidFill>
                <a:schemeClr val="accent5"/>
              </a:solidFill>
              <a:ln w="12700"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17" name="Rectangle 19">
                <a:extLst>
                  <a:ext uri="{FF2B5EF4-FFF2-40B4-BE49-F238E27FC236}">
                    <a16:creationId xmlns:a16="http://schemas.microsoft.com/office/drawing/2014/main" id="{57EA639A-82D1-B744-9E4C-61EB7C416B69}"/>
                  </a:ext>
                </a:extLst>
              </p:cNvPr>
              <p:cNvSpPr>
                <a:spLocks noChangeArrowheads="1"/>
              </p:cNvSpPr>
              <p:nvPr/>
            </p:nvSpPr>
            <p:spPr bwMode="auto">
              <a:xfrm>
                <a:off x="2118670" y="3084712"/>
                <a:ext cx="374449" cy="407504"/>
              </a:xfrm>
              <a:prstGeom prst="rect">
                <a:avLst/>
              </a:prstGeom>
              <a:solidFill>
                <a:schemeClr val="accent5"/>
              </a:solidFill>
              <a:ln w="12700"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18" name="Rectangle 17">
                <a:extLst>
                  <a:ext uri="{FF2B5EF4-FFF2-40B4-BE49-F238E27FC236}">
                    <a16:creationId xmlns:a16="http://schemas.microsoft.com/office/drawing/2014/main" id="{EA5311A9-99CD-0345-910B-499AF89FCA60}"/>
                  </a:ext>
                </a:extLst>
              </p:cNvPr>
              <p:cNvSpPr>
                <a:spLocks noChangeArrowheads="1"/>
              </p:cNvSpPr>
              <p:nvPr/>
            </p:nvSpPr>
            <p:spPr bwMode="auto">
              <a:xfrm>
                <a:off x="3992854" y="3084712"/>
                <a:ext cx="374449" cy="407504"/>
              </a:xfrm>
              <a:prstGeom prst="rect">
                <a:avLst/>
              </a:prstGeom>
              <a:solidFill>
                <a:schemeClr val="accent5"/>
              </a:solidFill>
              <a:ln w="12700"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grpSp>
      </p:grpSp>
      <p:sp>
        <p:nvSpPr>
          <p:cNvPr id="36" name="Freeform: Shape 207">
            <a:extLst>
              <a:ext uri="{FF2B5EF4-FFF2-40B4-BE49-F238E27FC236}">
                <a16:creationId xmlns:a16="http://schemas.microsoft.com/office/drawing/2014/main" id="{5F904AEB-D593-E14E-9895-0CA7C6B9CEBB}"/>
              </a:ext>
            </a:extLst>
          </p:cNvPr>
          <p:cNvSpPr/>
          <p:nvPr/>
        </p:nvSpPr>
        <p:spPr>
          <a:xfrm rot="1996534">
            <a:off x="8723867" y="478494"/>
            <a:ext cx="2765240" cy="827998"/>
          </a:xfrm>
          <a:custGeom>
            <a:avLst/>
            <a:gdLst>
              <a:gd name="connsiteX0" fmla="*/ 394091 w 2073930"/>
              <a:gd name="connsiteY0" fmla="*/ 201770 h 620999"/>
              <a:gd name="connsiteX1" fmla="*/ 2005337 w 2073930"/>
              <a:gd name="connsiteY1" fmla="*/ 498174 h 620999"/>
              <a:gd name="connsiteX2" fmla="*/ 2063718 w 2073930"/>
              <a:gd name="connsiteY2" fmla="*/ 598279 h 620999"/>
              <a:gd name="connsiteX3" fmla="*/ 2073930 w 2073930"/>
              <a:gd name="connsiteY3" fmla="*/ 620999 h 620999"/>
              <a:gd name="connsiteX4" fmla="*/ 0 w 2073930"/>
              <a:gd name="connsiteY4" fmla="*/ 620999 h 620999"/>
              <a:gd name="connsiteX5" fmla="*/ 57446 w 2073930"/>
              <a:gd name="connsiteY5" fmla="*/ 529089 h 620999"/>
              <a:gd name="connsiteX6" fmla="*/ 394091 w 2073930"/>
              <a:gd name="connsiteY6" fmla="*/ 201770 h 620999"/>
              <a:gd name="connsiteX0" fmla="*/ 394091 w 2073930"/>
              <a:gd name="connsiteY0" fmla="*/ 201770 h 620999"/>
              <a:gd name="connsiteX1" fmla="*/ 2005337 w 2073930"/>
              <a:gd name="connsiteY1" fmla="*/ 498174 h 620999"/>
              <a:gd name="connsiteX2" fmla="*/ 2063718 w 2073930"/>
              <a:gd name="connsiteY2" fmla="*/ 598279 h 620999"/>
              <a:gd name="connsiteX3" fmla="*/ 2073930 w 2073930"/>
              <a:gd name="connsiteY3" fmla="*/ 620999 h 620999"/>
              <a:gd name="connsiteX4" fmla="*/ 1101853 w 2073930"/>
              <a:gd name="connsiteY4" fmla="*/ 618135 h 620999"/>
              <a:gd name="connsiteX5" fmla="*/ 0 w 2073930"/>
              <a:gd name="connsiteY5" fmla="*/ 620999 h 620999"/>
              <a:gd name="connsiteX6" fmla="*/ 57446 w 2073930"/>
              <a:gd name="connsiteY6" fmla="*/ 529089 h 620999"/>
              <a:gd name="connsiteX7" fmla="*/ 394091 w 2073930"/>
              <a:gd name="connsiteY7" fmla="*/ 201770 h 620999"/>
              <a:gd name="connsiteX0" fmla="*/ 1101853 w 2073930"/>
              <a:gd name="connsiteY0" fmla="*/ 618135 h 709575"/>
              <a:gd name="connsiteX1" fmla="*/ 0 w 2073930"/>
              <a:gd name="connsiteY1" fmla="*/ 620999 h 709575"/>
              <a:gd name="connsiteX2" fmla="*/ 57446 w 2073930"/>
              <a:gd name="connsiteY2" fmla="*/ 529089 h 709575"/>
              <a:gd name="connsiteX3" fmla="*/ 394091 w 2073930"/>
              <a:gd name="connsiteY3" fmla="*/ 201770 h 709575"/>
              <a:gd name="connsiteX4" fmla="*/ 2005337 w 2073930"/>
              <a:gd name="connsiteY4" fmla="*/ 498174 h 709575"/>
              <a:gd name="connsiteX5" fmla="*/ 2063718 w 2073930"/>
              <a:gd name="connsiteY5" fmla="*/ 598279 h 709575"/>
              <a:gd name="connsiteX6" fmla="*/ 2073930 w 2073930"/>
              <a:gd name="connsiteY6" fmla="*/ 620999 h 709575"/>
              <a:gd name="connsiteX7" fmla="*/ 1193293 w 2073930"/>
              <a:gd name="connsiteY7" fmla="*/ 709575 h 709575"/>
              <a:gd name="connsiteX0" fmla="*/ 1101853 w 2073930"/>
              <a:gd name="connsiteY0" fmla="*/ 618135 h 620999"/>
              <a:gd name="connsiteX1" fmla="*/ 0 w 2073930"/>
              <a:gd name="connsiteY1" fmla="*/ 620999 h 620999"/>
              <a:gd name="connsiteX2" fmla="*/ 57446 w 2073930"/>
              <a:gd name="connsiteY2" fmla="*/ 529089 h 620999"/>
              <a:gd name="connsiteX3" fmla="*/ 394091 w 2073930"/>
              <a:gd name="connsiteY3" fmla="*/ 201770 h 620999"/>
              <a:gd name="connsiteX4" fmla="*/ 2005337 w 2073930"/>
              <a:gd name="connsiteY4" fmla="*/ 498174 h 620999"/>
              <a:gd name="connsiteX5" fmla="*/ 2063718 w 2073930"/>
              <a:gd name="connsiteY5" fmla="*/ 598279 h 620999"/>
              <a:gd name="connsiteX6" fmla="*/ 2073930 w 2073930"/>
              <a:gd name="connsiteY6" fmla="*/ 620999 h 620999"/>
              <a:gd name="connsiteX0" fmla="*/ 0 w 2073930"/>
              <a:gd name="connsiteY0" fmla="*/ 620999 h 620999"/>
              <a:gd name="connsiteX1" fmla="*/ 57446 w 2073930"/>
              <a:gd name="connsiteY1" fmla="*/ 529089 h 620999"/>
              <a:gd name="connsiteX2" fmla="*/ 394091 w 2073930"/>
              <a:gd name="connsiteY2" fmla="*/ 201770 h 620999"/>
              <a:gd name="connsiteX3" fmla="*/ 2005337 w 2073930"/>
              <a:gd name="connsiteY3" fmla="*/ 498174 h 620999"/>
              <a:gd name="connsiteX4" fmla="*/ 2063718 w 2073930"/>
              <a:gd name="connsiteY4" fmla="*/ 598279 h 620999"/>
              <a:gd name="connsiteX5" fmla="*/ 2073930 w 2073930"/>
              <a:gd name="connsiteY5" fmla="*/ 620999 h 6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930" h="620999">
                <a:moveTo>
                  <a:pt x="0" y="620999"/>
                </a:moveTo>
                <a:lnTo>
                  <a:pt x="57446" y="529089"/>
                </a:lnTo>
                <a:cubicBezTo>
                  <a:pt x="144492" y="403456"/>
                  <a:pt x="257368" y="291497"/>
                  <a:pt x="394091" y="201770"/>
                </a:cubicBezTo>
                <a:cubicBezTo>
                  <a:pt x="940987" y="-157140"/>
                  <a:pt x="1662366" y="-24435"/>
                  <a:pt x="2005337" y="498174"/>
                </a:cubicBezTo>
                <a:cubicBezTo>
                  <a:pt x="2026772" y="530837"/>
                  <a:pt x="2046223" y="564250"/>
                  <a:pt x="2063718" y="598279"/>
                </a:cubicBezTo>
                <a:lnTo>
                  <a:pt x="2073930" y="620999"/>
                </a:lnTo>
              </a:path>
            </a:pathLst>
          </a:custGeom>
          <a:noFill/>
          <a:ln w="22225">
            <a:solidFill>
              <a:schemeClr val="bg1">
                <a:alpha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sp>
        <p:nvSpPr>
          <p:cNvPr id="37" name="Oval 36">
            <a:extLst>
              <a:ext uri="{FF2B5EF4-FFF2-40B4-BE49-F238E27FC236}">
                <a16:creationId xmlns:a16="http://schemas.microsoft.com/office/drawing/2014/main" id="{E015DA53-0464-794C-A510-3CED4A256BA8}"/>
              </a:ext>
            </a:extLst>
          </p:cNvPr>
          <p:cNvSpPr/>
          <p:nvPr/>
        </p:nvSpPr>
        <p:spPr>
          <a:xfrm>
            <a:off x="8079474" y="264844"/>
            <a:ext cx="724849" cy="724849"/>
          </a:xfrm>
          <a:prstGeom prst="ellipse">
            <a:avLst/>
          </a:prstGeom>
          <a:solidFill>
            <a:schemeClr val="accent5"/>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sp>
        <p:nvSpPr>
          <p:cNvPr id="38" name="Oval 37">
            <a:extLst>
              <a:ext uri="{FF2B5EF4-FFF2-40B4-BE49-F238E27FC236}">
                <a16:creationId xmlns:a16="http://schemas.microsoft.com/office/drawing/2014/main" id="{739EFA02-7435-474F-88CF-D85400C4232C}"/>
              </a:ext>
            </a:extLst>
          </p:cNvPr>
          <p:cNvSpPr/>
          <p:nvPr/>
        </p:nvSpPr>
        <p:spPr>
          <a:xfrm>
            <a:off x="10530007" y="1595794"/>
            <a:ext cx="724849" cy="724849"/>
          </a:xfrm>
          <a:prstGeom prst="ellipse">
            <a:avLst/>
          </a:prstGeom>
          <a:solidFill>
            <a:schemeClr val="accent5"/>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grpSp>
        <p:nvGrpSpPr>
          <p:cNvPr id="39" name="Group 38">
            <a:extLst>
              <a:ext uri="{FF2B5EF4-FFF2-40B4-BE49-F238E27FC236}">
                <a16:creationId xmlns:a16="http://schemas.microsoft.com/office/drawing/2014/main" id="{391F8857-4E62-8649-B09A-968079AA541F}"/>
              </a:ext>
            </a:extLst>
          </p:cNvPr>
          <p:cNvGrpSpPr/>
          <p:nvPr/>
        </p:nvGrpSpPr>
        <p:grpSpPr>
          <a:xfrm>
            <a:off x="4540433" y="392222"/>
            <a:ext cx="3108960" cy="3108960"/>
            <a:chOff x="-2845237" y="1550456"/>
            <a:chExt cx="2331720" cy="2331720"/>
          </a:xfrm>
          <a:solidFill>
            <a:srgbClr val="232F3E">
              <a:alpha val="0"/>
            </a:srgbClr>
          </a:solidFill>
        </p:grpSpPr>
        <p:grpSp>
          <p:nvGrpSpPr>
            <p:cNvPr id="40" name="Group 39">
              <a:extLst>
                <a:ext uri="{FF2B5EF4-FFF2-40B4-BE49-F238E27FC236}">
                  <a16:creationId xmlns:a16="http://schemas.microsoft.com/office/drawing/2014/main" id="{16CDE078-E99F-E441-AE95-BA9D4B84B666}"/>
                </a:ext>
              </a:extLst>
            </p:cNvPr>
            <p:cNvGrpSpPr/>
            <p:nvPr/>
          </p:nvGrpSpPr>
          <p:grpSpPr>
            <a:xfrm>
              <a:off x="-2845237" y="1550456"/>
              <a:ext cx="2331720" cy="2331720"/>
              <a:chOff x="-2845237" y="1550456"/>
              <a:chExt cx="2331720" cy="2331720"/>
            </a:xfrm>
            <a:grpFill/>
          </p:grpSpPr>
          <p:sp>
            <p:nvSpPr>
              <p:cNvPr id="47" name="Freeform: Shape 137">
                <a:extLst>
                  <a:ext uri="{FF2B5EF4-FFF2-40B4-BE49-F238E27FC236}">
                    <a16:creationId xmlns:a16="http://schemas.microsoft.com/office/drawing/2014/main" id="{CCA71AB9-F17A-0D40-B550-A3FDBF7661A8}"/>
                  </a:ext>
                </a:extLst>
              </p:cNvPr>
              <p:cNvSpPr/>
              <p:nvPr/>
            </p:nvSpPr>
            <p:spPr>
              <a:xfrm>
                <a:off x="-2843605" y="1552088"/>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pic>
            <p:nvPicPr>
              <p:cNvPr id="48" name="Picture 47">
                <a:extLst>
                  <a:ext uri="{FF2B5EF4-FFF2-40B4-BE49-F238E27FC236}">
                    <a16:creationId xmlns:a16="http://schemas.microsoft.com/office/drawing/2014/main" id="{BACE4D02-F292-6A4A-80D2-240097EF31E4}"/>
                  </a:ext>
                </a:extLst>
              </p:cNvPr>
              <p:cNvPicPr>
                <a:picLocks noChangeAspect="1"/>
              </p:cNvPicPr>
              <p:nvPr/>
            </p:nvPicPr>
            <p:blipFill rotWithShape="1">
              <a:blip r:embed="rId3">
                <a:extLst>
                  <a:ext uri="{28A0092B-C50C-407E-A947-70E740481C1C}">
                    <a14:useLocalDpi xmlns:a14="http://schemas.microsoft.com/office/drawing/2010/main"/>
                  </a:ext>
                </a:extLst>
              </a:blip>
              <a:srcRect l="11758" r="11758"/>
              <a:stretch/>
            </p:blipFill>
            <p:spPr>
              <a:xfrm>
                <a:off x="-2845237" y="1550456"/>
                <a:ext cx="2331720" cy="2331720"/>
              </a:xfrm>
              <a:prstGeom prst="ellipse">
                <a:avLst/>
              </a:prstGeom>
              <a:grpFill/>
            </p:spPr>
          </p:pic>
        </p:grpSp>
        <p:sp>
          <p:nvSpPr>
            <p:cNvPr id="41" name="TextBox 40">
              <a:extLst>
                <a:ext uri="{FF2B5EF4-FFF2-40B4-BE49-F238E27FC236}">
                  <a16:creationId xmlns:a16="http://schemas.microsoft.com/office/drawing/2014/main" id="{34702686-EDBB-664D-8199-82B5543CD80F}"/>
                </a:ext>
              </a:extLst>
            </p:cNvPr>
            <p:cNvSpPr txBox="1"/>
            <p:nvPr/>
          </p:nvSpPr>
          <p:spPr>
            <a:xfrm>
              <a:off x="-2597493" y="3059937"/>
              <a:ext cx="1813238" cy="346249"/>
            </a:xfrm>
            <a:prstGeom prst="rect">
              <a:avLst/>
            </a:prstGeom>
            <a:grpFill/>
          </p:spPr>
          <p:txBody>
            <a:bodyPr wrap="none" rtlCol="0">
              <a:spAutoFit/>
            </a:bodyPr>
            <a:lstStyle/>
            <a:p>
              <a:pPr algn="ctr" defTabSz="609551">
                <a:defRPr/>
              </a:pPr>
              <a:r>
                <a:rPr lang="en-US" sz="2400" b="1"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IT</a:t>
              </a:r>
              <a:r>
                <a:rPr lang="zh-CN" altLang="en-US" sz="2400" b="1"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 数字化新世界</a:t>
              </a:r>
              <a:endParaRPr lang="en-US" sz="2400" b="1"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grpSp>
          <p:nvGrpSpPr>
            <p:cNvPr id="42" name="Group 41">
              <a:extLst>
                <a:ext uri="{FF2B5EF4-FFF2-40B4-BE49-F238E27FC236}">
                  <a16:creationId xmlns:a16="http://schemas.microsoft.com/office/drawing/2014/main" id="{35D7970E-CEAD-CC46-8AF1-EA57D3A859E0}"/>
                </a:ext>
              </a:extLst>
            </p:cNvPr>
            <p:cNvGrpSpPr/>
            <p:nvPr/>
          </p:nvGrpSpPr>
          <p:grpSpPr>
            <a:xfrm>
              <a:off x="-2420933" y="2039815"/>
              <a:ext cx="1564783" cy="844334"/>
              <a:chOff x="-2463135" y="1927274"/>
              <a:chExt cx="1564783" cy="844334"/>
            </a:xfrm>
            <a:grpFill/>
          </p:grpSpPr>
          <p:sp>
            <p:nvSpPr>
              <p:cNvPr id="43" name="Freeform 128">
                <a:extLst>
                  <a:ext uri="{FF2B5EF4-FFF2-40B4-BE49-F238E27FC236}">
                    <a16:creationId xmlns:a16="http://schemas.microsoft.com/office/drawing/2014/main" id="{8D35EE83-7054-6448-908E-74D4DD30FD72}"/>
                  </a:ext>
                </a:extLst>
              </p:cNvPr>
              <p:cNvSpPr>
                <a:spLocks noChangeAspect="1"/>
              </p:cNvSpPr>
              <p:nvPr/>
            </p:nvSpPr>
            <p:spPr bwMode="white">
              <a:xfrm flipH="1">
                <a:off x="-1750323" y="1927274"/>
                <a:ext cx="851971" cy="4706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22225">
                <a:solidFill>
                  <a:schemeClr val="bg1"/>
                </a:solidFill>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grpSp>
            <p:nvGrpSpPr>
              <p:cNvPr id="44" name="Group 43">
                <a:extLst>
                  <a:ext uri="{FF2B5EF4-FFF2-40B4-BE49-F238E27FC236}">
                    <a16:creationId xmlns:a16="http://schemas.microsoft.com/office/drawing/2014/main" id="{68AA7C0C-31BD-7847-943C-D25FAB4066C1}"/>
                  </a:ext>
                </a:extLst>
              </p:cNvPr>
              <p:cNvGrpSpPr/>
              <p:nvPr/>
            </p:nvGrpSpPr>
            <p:grpSpPr>
              <a:xfrm>
                <a:off x="-2463135" y="2017088"/>
                <a:ext cx="1365854" cy="754520"/>
                <a:chOff x="1097879" y="4182384"/>
                <a:chExt cx="729348" cy="402903"/>
              </a:xfrm>
              <a:grpFill/>
            </p:grpSpPr>
            <p:sp>
              <p:nvSpPr>
                <p:cNvPr id="45" name="Freeform 128">
                  <a:extLst>
                    <a:ext uri="{FF2B5EF4-FFF2-40B4-BE49-F238E27FC236}">
                      <a16:creationId xmlns:a16="http://schemas.microsoft.com/office/drawing/2014/main" id="{B589A3A9-8EB1-824A-B64D-42ED57087C92}"/>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51">
                    <a:defRPr/>
                  </a:pPr>
                  <a:endParaRPr lang="en-US" sz="2800" dirty="0">
                    <a:solidFill>
                      <a:srgbClr val="002D43"/>
                    </a:solidFill>
                    <a:latin typeface="Arial"/>
                  </a:endParaRPr>
                </a:p>
              </p:txBody>
            </p:sp>
            <p:sp>
              <p:nvSpPr>
                <p:cNvPr id="46" name="Freeform: Shape 143">
                  <a:extLst>
                    <a:ext uri="{FF2B5EF4-FFF2-40B4-BE49-F238E27FC236}">
                      <a16:creationId xmlns:a16="http://schemas.microsoft.com/office/drawing/2014/main" id="{D570FB1B-08B0-684D-8CF9-98E369293339}"/>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noFill/>
                <a:ln>
                  <a:noFill/>
                </a:ln>
              </p:spPr>
              <p:txBody>
                <a:bodyPr vert="horz" wrap="square" lIns="121920" tIns="60960" rIns="121920" bIns="60960" numCol="1" anchor="t" anchorCtr="0" compatLnSpc="1">
                  <a:prstTxWarp prst="textNoShape">
                    <a:avLst/>
                  </a:prstTxWarp>
                </a:bodyPr>
                <a:lstStyle/>
                <a:p>
                  <a:pPr defTabSz="609551"/>
                  <a:endParaRPr lang="en-US" sz="2800">
                    <a:solidFill>
                      <a:srgbClr val="002D43"/>
                    </a:solidFill>
                    <a:latin typeface="Arial"/>
                  </a:endParaRPr>
                </a:p>
              </p:txBody>
            </p:sp>
          </p:grpSp>
        </p:grpSp>
      </p:grpSp>
      <p:cxnSp>
        <p:nvCxnSpPr>
          <p:cNvPr id="49" name="Straight Connector 48">
            <a:extLst>
              <a:ext uri="{FF2B5EF4-FFF2-40B4-BE49-F238E27FC236}">
                <a16:creationId xmlns:a16="http://schemas.microsoft.com/office/drawing/2014/main" id="{931774C2-9B96-5C4C-8965-9043297C1971}"/>
              </a:ext>
            </a:extLst>
          </p:cNvPr>
          <p:cNvCxnSpPr>
            <a:cxnSpLocks/>
          </p:cNvCxnSpPr>
          <p:nvPr/>
        </p:nvCxnSpPr>
        <p:spPr>
          <a:xfrm flipV="1">
            <a:off x="3730389" y="1692325"/>
            <a:ext cx="818865" cy="63689"/>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50" name="Straight Connector 49">
            <a:extLst>
              <a:ext uri="{FF2B5EF4-FFF2-40B4-BE49-F238E27FC236}">
                <a16:creationId xmlns:a16="http://schemas.microsoft.com/office/drawing/2014/main" id="{056F8494-0B2B-5B4B-B2CB-53D1605E48DC}"/>
              </a:ext>
            </a:extLst>
          </p:cNvPr>
          <p:cNvCxnSpPr>
            <a:cxnSpLocks/>
          </p:cNvCxnSpPr>
          <p:nvPr/>
        </p:nvCxnSpPr>
        <p:spPr>
          <a:xfrm flipH="1">
            <a:off x="7649395" y="1683226"/>
            <a:ext cx="1066976" cy="26239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51" name="Straight Connector 50">
            <a:extLst>
              <a:ext uri="{FF2B5EF4-FFF2-40B4-BE49-F238E27FC236}">
                <a16:creationId xmlns:a16="http://schemas.microsoft.com/office/drawing/2014/main" id="{10C30891-3FE6-A342-812A-84E41B7AD298}"/>
              </a:ext>
            </a:extLst>
          </p:cNvPr>
          <p:cNvCxnSpPr>
            <a:cxnSpLocks/>
          </p:cNvCxnSpPr>
          <p:nvPr/>
        </p:nvCxnSpPr>
        <p:spPr>
          <a:xfrm flipH="1" flipV="1">
            <a:off x="7305737" y="2911305"/>
            <a:ext cx="701479" cy="575756"/>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52" name="Straight Connector 51">
            <a:extLst>
              <a:ext uri="{FF2B5EF4-FFF2-40B4-BE49-F238E27FC236}">
                <a16:creationId xmlns:a16="http://schemas.microsoft.com/office/drawing/2014/main" id="{A5FC033C-6903-2B42-96D3-BFF5DEAF0EFE}"/>
              </a:ext>
            </a:extLst>
          </p:cNvPr>
          <p:cNvCxnSpPr>
            <a:cxnSpLocks/>
          </p:cNvCxnSpPr>
          <p:nvPr/>
        </p:nvCxnSpPr>
        <p:spPr>
          <a:xfrm flipV="1">
            <a:off x="4048837" y="3028697"/>
            <a:ext cx="919244" cy="1211209"/>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53" name="Straight Connector 52">
            <a:extLst>
              <a:ext uri="{FF2B5EF4-FFF2-40B4-BE49-F238E27FC236}">
                <a16:creationId xmlns:a16="http://schemas.microsoft.com/office/drawing/2014/main" id="{2A8A53E4-0FE7-2742-8712-BA715F7A1392}"/>
              </a:ext>
            </a:extLst>
          </p:cNvPr>
          <p:cNvCxnSpPr>
            <a:cxnSpLocks/>
          </p:cNvCxnSpPr>
          <p:nvPr/>
        </p:nvCxnSpPr>
        <p:spPr>
          <a:xfrm flipH="1" flipV="1">
            <a:off x="8729899" y="842423"/>
            <a:ext cx="202608" cy="138625"/>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54" name="Straight Connector 53">
            <a:extLst>
              <a:ext uri="{FF2B5EF4-FFF2-40B4-BE49-F238E27FC236}">
                <a16:creationId xmlns:a16="http://schemas.microsoft.com/office/drawing/2014/main" id="{3BF1CE26-D4F9-E040-A538-B5012D9C684F}"/>
              </a:ext>
            </a:extLst>
          </p:cNvPr>
          <p:cNvCxnSpPr>
            <a:cxnSpLocks/>
          </p:cNvCxnSpPr>
          <p:nvPr/>
        </p:nvCxnSpPr>
        <p:spPr>
          <a:xfrm flipH="1">
            <a:off x="10137490" y="906403"/>
            <a:ext cx="245263" cy="14929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55" name="Straight Connector 54">
            <a:extLst>
              <a:ext uri="{FF2B5EF4-FFF2-40B4-BE49-F238E27FC236}">
                <a16:creationId xmlns:a16="http://schemas.microsoft.com/office/drawing/2014/main" id="{4489AF9F-8941-554F-9700-54E62B992B7B}"/>
              </a:ext>
            </a:extLst>
          </p:cNvPr>
          <p:cNvCxnSpPr>
            <a:cxnSpLocks/>
          </p:cNvCxnSpPr>
          <p:nvPr/>
        </p:nvCxnSpPr>
        <p:spPr>
          <a:xfrm flipH="1" flipV="1">
            <a:off x="10283821" y="1770745"/>
            <a:ext cx="258884" cy="84716"/>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56" name="Straight Connector 55">
            <a:extLst>
              <a:ext uri="{FF2B5EF4-FFF2-40B4-BE49-F238E27FC236}">
                <a16:creationId xmlns:a16="http://schemas.microsoft.com/office/drawing/2014/main" id="{D5F68976-9C2E-0D45-A750-867D0C4DC4E1}"/>
              </a:ext>
            </a:extLst>
          </p:cNvPr>
          <p:cNvCxnSpPr>
            <a:cxnSpLocks/>
          </p:cNvCxnSpPr>
          <p:nvPr/>
        </p:nvCxnSpPr>
        <p:spPr>
          <a:xfrm flipV="1">
            <a:off x="1746913" y="2074460"/>
            <a:ext cx="445827" cy="291152"/>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57" name="Straight Connector 56">
            <a:extLst>
              <a:ext uri="{FF2B5EF4-FFF2-40B4-BE49-F238E27FC236}">
                <a16:creationId xmlns:a16="http://schemas.microsoft.com/office/drawing/2014/main" id="{513CF1AF-6B7E-8542-9FF3-32589610AAA9}"/>
              </a:ext>
            </a:extLst>
          </p:cNvPr>
          <p:cNvCxnSpPr>
            <a:cxnSpLocks/>
            <a:stCxn id="132" idx="0"/>
            <a:endCxn id="48" idx="4"/>
          </p:cNvCxnSpPr>
          <p:nvPr/>
        </p:nvCxnSpPr>
        <p:spPr>
          <a:xfrm flipH="1" flipV="1">
            <a:off x="6094913" y="3501183"/>
            <a:ext cx="274732" cy="63090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58" name="Straight Connector 57">
            <a:extLst>
              <a:ext uri="{FF2B5EF4-FFF2-40B4-BE49-F238E27FC236}">
                <a16:creationId xmlns:a16="http://schemas.microsoft.com/office/drawing/2014/main" id="{5D3B4B34-CCBB-8445-8560-35130E8497B5}"/>
              </a:ext>
            </a:extLst>
          </p:cNvPr>
          <p:cNvCxnSpPr>
            <a:cxnSpLocks/>
          </p:cNvCxnSpPr>
          <p:nvPr/>
        </p:nvCxnSpPr>
        <p:spPr>
          <a:xfrm flipH="1" flipV="1">
            <a:off x="9465115" y="4197227"/>
            <a:ext cx="825298" cy="261042"/>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59" name="Straight Connector 58">
            <a:extLst>
              <a:ext uri="{FF2B5EF4-FFF2-40B4-BE49-F238E27FC236}">
                <a16:creationId xmlns:a16="http://schemas.microsoft.com/office/drawing/2014/main" id="{4EE0C603-C25B-BD45-82EE-6FF0CE83E77F}"/>
              </a:ext>
            </a:extLst>
          </p:cNvPr>
          <p:cNvCxnSpPr>
            <a:cxnSpLocks/>
          </p:cNvCxnSpPr>
          <p:nvPr/>
        </p:nvCxnSpPr>
        <p:spPr>
          <a:xfrm flipH="1" flipV="1">
            <a:off x="9113310" y="4682481"/>
            <a:ext cx="494716" cy="749328"/>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bg1"/>
            </a:solidFill>
          </a:ln>
          <a:effectLst/>
        </p:spPr>
        <p:style>
          <a:lnRef idx="1">
            <a:schemeClr val="accent1"/>
          </a:lnRef>
          <a:fillRef idx="3">
            <a:schemeClr val="accent1"/>
          </a:fillRef>
          <a:effectRef idx="2">
            <a:schemeClr val="accent1"/>
          </a:effectRef>
          <a:fontRef idx="minor">
            <a:schemeClr val="lt1"/>
          </a:fontRef>
        </p:style>
      </p:cxnSp>
      <p:grpSp>
        <p:nvGrpSpPr>
          <p:cNvPr id="60" name="Group 59">
            <a:extLst>
              <a:ext uri="{FF2B5EF4-FFF2-40B4-BE49-F238E27FC236}">
                <a16:creationId xmlns:a16="http://schemas.microsoft.com/office/drawing/2014/main" id="{9CC6307D-0954-F449-9B90-EE34089ABEED}"/>
              </a:ext>
            </a:extLst>
          </p:cNvPr>
          <p:cNvGrpSpPr/>
          <p:nvPr/>
        </p:nvGrpSpPr>
        <p:grpSpPr>
          <a:xfrm>
            <a:off x="560676" y="2478748"/>
            <a:ext cx="11149560" cy="3842164"/>
            <a:chOff x="719586" y="1780720"/>
            <a:chExt cx="8362170" cy="2881622"/>
          </a:xfrm>
        </p:grpSpPr>
        <p:sp>
          <p:nvSpPr>
            <p:cNvPr id="61" name="TextBox 60">
              <a:extLst>
                <a:ext uri="{FF2B5EF4-FFF2-40B4-BE49-F238E27FC236}">
                  <a16:creationId xmlns:a16="http://schemas.microsoft.com/office/drawing/2014/main" id="{92945532-FC56-E549-84B1-56F72E32A74B}"/>
                </a:ext>
              </a:extLst>
            </p:cNvPr>
            <p:cNvSpPr txBox="1"/>
            <p:nvPr/>
          </p:nvSpPr>
          <p:spPr>
            <a:xfrm>
              <a:off x="6681257" y="1780720"/>
              <a:ext cx="1004121" cy="276999"/>
            </a:xfrm>
            <a:prstGeom prst="rect">
              <a:avLst/>
            </a:prstGeom>
            <a:noFill/>
          </p:spPr>
          <p:txBody>
            <a:bodyPr wrap="none" rtlCol="0">
              <a:spAutoFit/>
            </a:bodyPr>
            <a:lstStyle/>
            <a:p>
              <a:pPr algn="ctr" defTabSz="609551">
                <a:defRPr/>
              </a:pP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多媒体社交</a:t>
              </a:r>
              <a:endPar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sp>
          <p:nvSpPr>
            <p:cNvPr id="62" name="TextBox 61">
              <a:extLst>
                <a:ext uri="{FF2B5EF4-FFF2-40B4-BE49-F238E27FC236}">
                  <a16:creationId xmlns:a16="http://schemas.microsoft.com/office/drawing/2014/main" id="{3CF6BE03-E37F-7142-964B-D73DDA982387}"/>
                </a:ext>
              </a:extLst>
            </p:cNvPr>
            <p:cNvSpPr txBox="1"/>
            <p:nvPr/>
          </p:nvSpPr>
          <p:spPr>
            <a:xfrm>
              <a:off x="6251654" y="3619610"/>
              <a:ext cx="830998" cy="443198"/>
            </a:xfrm>
            <a:prstGeom prst="rect">
              <a:avLst/>
            </a:prstGeom>
            <a:noFill/>
          </p:spPr>
          <p:txBody>
            <a:bodyPr wrap="none" rtlCol="0">
              <a:spAutoFit/>
            </a:bodyPr>
            <a:lstStyle/>
            <a:p>
              <a:pPr algn="ctr" defTabSz="609551">
                <a:lnSpc>
                  <a:spcPct val="90000"/>
                </a:lnSpc>
                <a:defRPr/>
              </a:pP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智能工厂</a:t>
              </a:r>
              <a:br>
                <a:rPr lang="en-US" altLang="zh-CN"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b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和供应链</a:t>
              </a:r>
              <a:endPar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sp>
          <p:nvSpPr>
            <p:cNvPr id="63" name="TextBox 62">
              <a:extLst>
                <a:ext uri="{FF2B5EF4-FFF2-40B4-BE49-F238E27FC236}">
                  <a16:creationId xmlns:a16="http://schemas.microsoft.com/office/drawing/2014/main" id="{E675094B-6F81-0845-96BC-00FD7504E5A2}"/>
                </a:ext>
              </a:extLst>
            </p:cNvPr>
            <p:cNvSpPr txBox="1"/>
            <p:nvPr/>
          </p:nvSpPr>
          <p:spPr>
            <a:xfrm>
              <a:off x="4556853" y="4406118"/>
              <a:ext cx="1143583" cy="256224"/>
            </a:xfrm>
            <a:prstGeom prst="rect">
              <a:avLst/>
            </a:prstGeom>
            <a:noFill/>
          </p:spPr>
          <p:txBody>
            <a:bodyPr wrap="none" rtlCol="0">
              <a:spAutoFit/>
            </a:bodyPr>
            <a:lstStyle/>
            <a:p>
              <a:pPr algn="ctr" defTabSz="609551">
                <a:lnSpc>
                  <a:spcPct val="90000"/>
                </a:lnSpc>
                <a:defRPr/>
              </a:pPr>
              <a:r>
                <a:rPr lang="en-US" altLang="zh-CN"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IoT </a:t>
              </a: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万物互联</a:t>
              </a:r>
              <a:endPar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sp>
          <p:nvSpPr>
            <p:cNvPr id="64" name="TextBox 63">
              <a:extLst>
                <a:ext uri="{FF2B5EF4-FFF2-40B4-BE49-F238E27FC236}">
                  <a16:creationId xmlns:a16="http://schemas.microsoft.com/office/drawing/2014/main" id="{5FA4D47B-6737-E548-AD44-FFDAE8285C18}"/>
                </a:ext>
              </a:extLst>
            </p:cNvPr>
            <p:cNvSpPr txBox="1"/>
            <p:nvPr/>
          </p:nvSpPr>
          <p:spPr>
            <a:xfrm>
              <a:off x="2019085" y="1892660"/>
              <a:ext cx="1004121" cy="256224"/>
            </a:xfrm>
            <a:prstGeom prst="rect">
              <a:avLst/>
            </a:prstGeom>
            <a:noFill/>
          </p:spPr>
          <p:txBody>
            <a:bodyPr wrap="none" rtlCol="0">
              <a:spAutoFit/>
            </a:bodyPr>
            <a:lstStyle/>
            <a:p>
              <a:pPr algn="ctr" defTabSz="609551">
                <a:lnSpc>
                  <a:spcPct val="90000"/>
                </a:lnSpc>
                <a:defRPr/>
              </a:pP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大数据分析</a:t>
              </a:r>
              <a:endPar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sp>
          <p:nvSpPr>
            <p:cNvPr id="65" name="TextBox 64">
              <a:extLst>
                <a:ext uri="{FF2B5EF4-FFF2-40B4-BE49-F238E27FC236}">
                  <a16:creationId xmlns:a16="http://schemas.microsoft.com/office/drawing/2014/main" id="{F219BFA2-C65F-7C42-97E1-A6CC2250DF20}"/>
                </a:ext>
              </a:extLst>
            </p:cNvPr>
            <p:cNvSpPr txBox="1"/>
            <p:nvPr/>
          </p:nvSpPr>
          <p:spPr>
            <a:xfrm>
              <a:off x="7976232" y="2727059"/>
              <a:ext cx="1105524" cy="256224"/>
            </a:xfrm>
            <a:prstGeom prst="rect">
              <a:avLst/>
            </a:prstGeom>
            <a:noFill/>
          </p:spPr>
          <p:txBody>
            <a:bodyPr wrap="square" rtlCol="0">
              <a:spAutoFit/>
            </a:bodyPr>
            <a:lstStyle/>
            <a:p>
              <a:pPr algn="ctr" defTabSz="609551">
                <a:lnSpc>
                  <a:spcPct val="90000"/>
                </a:lnSpc>
                <a:defRPr/>
              </a:pP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物流跟踪</a:t>
              </a:r>
              <a:endPar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sp>
          <p:nvSpPr>
            <p:cNvPr id="66" name="TextBox 65">
              <a:extLst>
                <a:ext uri="{FF2B5EF4-FFF2-40B4-BE49-F238E27FC236}">
                  <a16:creationId xmlns:a16="http://schemas.microsoft.com/office/drawing/2014/main" id="{40F9DF9A-9062-5343-A1FF-CCB297A4DE62}"/>
                </a:ext>
              </a:extLst>
            </p:cNvPr>
            <p:cNvSpPr txBox="1"/>
            <p:nvPr/>
          </p:nvSpPr>
          <p:spPr>
            <a:xfrm>
              <a:off x="7919655" y="4305939"/>
              <a:ext cx="1105524" cy="256224"/>
            </a:xfrm>
            <a:prstGeom prst="rect">
              <a:avLst/>
            </a:prstGeom>
            <a:noFill/>
          </p:spPr>
          <p:txBody>
            <a:bodyPr wrap="square" rtlCol="0">
              <a:spAutoFit/>
            </a:bodyPr>
            <a:lstStyle/>
            <a:p>
              <a:pPr algn="ctr" defTabSz="609551">
                <a:lnSpc>
                  <a:spcPct val="90000"/>
                </a:lnSpc>
                <a:defRPr/>
              </a:pPr>
              <a:r>
                <a:rPr lang="en-US" altLang="zh-CN"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JIT</a:t>
              </a: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制造</a:t>
              </a:r>
              <a:endPar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sp>
          <p:nvSpPr>
            <p:cNvPr id="67" name="TextBox 66">
              <a:extLst>
                <a:ext uri="{FF2B5EF4-FFF2-40B4-BE49-F238E27FC236}">
                  <a16:creationId xmlns:a16="http://schemas.microsoft.com/office/drawing/2014/main" id="{BF0F66EC-EB77-1B44-9484-0B989041D08C}"/>
                </a:ext>
              </a:extLst>
            </p:cNvPr>
            <p:cNvSpPr txBox="1"/>
            <p:nvPr/>
          </p:nvSpPr>
          <p:spPr>
            <a:xfrm>
              <a:off x="719586" y="2628382"/>
              <a:ext cx="830998" cy="484748"/>
            </a:xfrm>
            <a:prstGeom prst="rect">
              <a:avLst/>
            </a:prstGeom>
            <a:noFill/>
          </p:spPr>
          <p:txBody>
            <a:bodyPr wrap="none" rtlCol="0">
              <a:spAutoFit/>
            </a:bodyPr>
            <a:lstStyle/>
            <a:p>
              <a:pPr algn="ctr" defTabSz="609551">
                <a:defRPr/>
              </a:pPr>
              <a:r>
                <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AI</a:t>
              </a:r>
            </a:p>
            <a:p>
              <a:pPr algn="ctr" defTabSz="609551">
                <a:defRPr/>
              </a:pP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人工智能</a:t>
              </a:r>
              <a:endPar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grpSp>
      <p:grpSp>
        <p:nvGrpSpPr>
          <p:cNvPr id="68" name="Group 67">
            <a:extLst>
              <a:ext uri="{FF2B5EF4-FFF2-40B4-BE49-F238E27FC236}">
                <a16:creationId xmlns:a16="http://schemas.microsoft.com/office/drawing/2014/main" id="{88AEDE28-6B15-0242-A470-27DC5DCFE1FA}"/>
              </a:ext>
            </a:extLst>
          </p:cNvPr>
          <p:cNvGrpSpPr/>
          <p:nvPr/>
        </p:nvGrpSpPr>
        <p:grpSpPr>
          <a:xfrm>
            <a:off x="10511557" y="311391"/>
            <a:ext cx="818338" cy="717222"/>
            <a:chOff x="-1079759" y="5463463"/>
            <a:chExt cx="678806" cy="594931"/>
          </a:xfrm>
        </p:grpSpPr>
        <p:sp>
          <p:nvSpPr>
            <p:cNvPr id="69" name="Freeform 6">
              <a:extLst>
                <a:ext uri="{FF2B5EF4-FFF2-40B4-BE49-F238E27FC236}">
                  <a16:creationId xmlns:a16="http://schemas.microsoft.com/office/drawing/2014/main" id="{E59944C4-0FB0-D34C-BB66-00190DC6BBE7}"/>
                </a:ext>
              </a:extLst>
            </p:cNvPr>
            <p:cNvSpPr>
              <a:spLocks/>
            </p:cNvSpPr>
            <p:nvPr/>
          </p:nvSpPr>
          <p:spPr bwMode="auto">
            <a:xfrm>
              <a:off x="-859342" y="5667495"/>
              <a:ext cx="458389" cy="390899"/>
            </a:xfrm>
            <a:custGeom>
              <a:avLst/>
              <a:gdLst>
                <a:gd name="T0" fmla="*/ 44 w 863"/>
                <a:gd name="T1" fmla="*/ 0 h 736"/>
                <a:gd name="T2" fmla="*/ 818 w 863"/>
                <a:gd name="T3" fmla="*/ 0 h 736"/>
                <a:gd name="T4" fmla="*/ 863 w 863"/>
                <a:gd name="T5" fmla="*/ 45 h 736"/>
                <a:gd name="T6" fmla="*/ 863 w 863"/>
                <a:gd name="T7" fmla="*/ 490 h 736"/>
                <a:gd name="T8" fmla="*/ 818 w 863"/>
                <a:gd name="T9" fmla="*/ 534 h 736"/>
                <a:gd name="T10" fmla="*/ 695 w 863"/>
                <a:gd name="T11" fmla="*/ 534 h 736"/>
                <a:gd name="T12" fmla="*/ 715 w 863"/>
                <a:gd name="T13" fmla="*/ 722 h 736"/>
                <a:gd name="T14" fmla="*/ 704 w 863"/>
                <a:gd name="T15" fmla="*/ 726 h 736"/>
                <a:gd name="T16" fmla="*/ 522 w 863"/>
                <a:gd name="T17" fmla="*/ 534 h 736"/>
                <a:gd name="T18" fmla="*/ 44 w 863"/>
                <a:gd name="T19" fmla="*/ 534 h 736"/>
                <a:gd name="T20" fmla="*/ 0 w 863"/>
                <a:gd name="T21" fmla="*/ 490 h 736"/>
                <a:gd name="T22" fmla="*/ 0 w 863"/>
                <a:gd name="T23" fmla="*/ 45 h 736"/>
                <a:gd name="T24" fmla="*/ 44 w 863"/>
                <a:gd name="T2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3" h="736">
                  <a:moveTo>
                    <a:pt x="44" y="0"/>
                  </a:moveTo>
                  <a:cubicBezTo>
                    <a:pt x="818" y="0"/>
                    <a:pt x="818" y="0"/>
                    <a:pt x="818" y="0"/>
                  </a:cubicBezTo>
                  <a:cubicBezTo>
                    <a:pt x="842" y="0"/>
                    <a:pt x="863" y="20"/>
                    <a:pt x="863" y="45"/>
                  </a:cubicBezTo>
                  <a:cubicBezTo>
                    <a:pt x="863" y="490"/>
                    <a:pt x="863" y="490"/>
                    <a:pt x="863" y="490"/>
                  </a:cubicBezTo>
                  <a:cubicBezTo>
                    <a:pt x="863" y="514"/>
                    <a:pt x="842" y="534"/>
                    <a:pt x="818" y="534"/>
                  </a:cubicBezTo>
                  <a:cubicBezTo>
                    <a:pt x="695" y="534"/>
                    <a:pt x="695" y="534"/>
                    <a:pt x="695" y="534"/>
                  </a:cubicBezTo>
                  <a:cubicBezTo>
                    <a:pt x="715" y="722"/>
                    <a:pt x="715" y="722"/>
                    <a:pt x="715" y="722"/>
                  </a:cubicBezTo>
                  <a:cubicBezTo>
                    <a:pt x="715" y="722"/>
                    <a:pt x="715" y="736"/>
                    <a:pt x="704" y="726"/>
                  </a:cubicBezTo>
                  <a:cubicBezTo>
                    <a:pt x="694" y="717"/>
                    <a:pt x="563" y="578"/>
                    <a:pt x="522" y="534"/>
                  </a:cubicBezTo>
                  <a:cubicBezTo>
                    <a:pt x="44" y="534"/>
                    <a:pt x="44" y="534"/>
                    <a:pt x="44" y="534"/>
                  </a:cubicBezTo>
                  <a:cubicBezTo>
                    <a:pt x="20" y="534"/>
                    <a:pt x="0" y="514"/>
                    <a:pt x="0" y="490"/>
                  </a:cubicBezTo>
                  <a:cubicBezTo>
                    <a:pt x="0" y="45"/>
                    <a:pt x="0" y="45"/>
                    <a:pt x="0" y="45"/>
                  </a:cubicBezTo>
                  <a:cubicBezTo>
                    <a:pt x="0" y="20"/>
                    <a:pt x="20" y="0"/>
                    <a:pt x="44" y="0"/>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70" name="Freeform 5">
              <a:extLst>
                <a:ext uri="{FF2B5EF4-FFF2-40B4-BE49-F238E27FC236}">
                  <a16:creationId xmlns:a16="http://schemas.microsoft.com/office/drawing/2014/main" id="{FC34E89F-3501-4445-BCB3-2AAD73CDDAAD}"/>
                </a:ext>
              </a:extLst>
            </p:cNvPr>
            <p:cNvSpPr>
              <a:spLocks/>
            </p:cNvSpPr>
            <p:nvPr/>
          </p:nvSpPr>
          <p:spPr bwMode="auto">
            <a:xfrm>
              <a:off x="-1079759" y="5463463"/>
              <a:ext cx="614046" cy="523539"/>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solidFill>
              <a:schemeClr val="accent5"/>
            </a:solidFill>
            <a:ln w="19050"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71" name="Freeform: Shape 229">
              <a:extLst>
                <a:ext uri="{FF2B5EF4-FFF2-40B4-BE49-F238E27FC236}">
                  <a16:creationId xmlns:a16="http://schemas.microsoft.com/office/drawing/2014/main" id="{8F9FCCD3-80C4-CE43-8530-B1F8EA3769E6}"/>
                </a:ext>
              </a:extLst>
            </p:cNvPr>
            <p:cNvSpPr>
              <a:spLocks/>
            </p:cNvSpPr>
            <p:nvPr/>
          </p:nvSpPr>
          <p:spPr bwMode="auto">
            <a:xfrm>
              <a:off x="-1079759" y="5463463"/>
              <a:ext cx="375752" cy="380177"/>
            </a:xfrm>
            <a:custGeom>
              <a:avLst/>
              <a:gdLst>
                <a:gd name="connsiteX0" fmla="*/ 129692 w 1529040"/>
                <a:gd name="connsiteY0" fmla="*/ 0 h 1547043"/>
                <a:gd name="connsiteX1" fmla="*/ 1474814 w 1529040"/>
                <a:gd name="connsiteY1" fmla="*/ 0 h 1547043"/>
                <a:gd name="connsiteX2" fmla="*/ 1529040 w 1529040"/>
                <a:gd name="connsiteY2" fmla="*/ 0 h 1547043"/>
                <a:gd name="connsiteX3" fmla="*/ 1433070 w 1529040"/>
                <a:gd name="connsiteY3" fmla="*/ 124026 h 1547043"/>
                <a:gd name="connsiteX4" fmla="*/ 336306 w 1529040"/>
                <a:gd name="connsiteY4" fmla="*/ 1544158 h 1547043"/>
                <a:gd name="connsiteX5" fmla="*/ 334078 w 1529040"/>
                <a:gd name="connsiteY5" fmla="*/ 1547043 h 1547043"/>
                <a:gd name="connsiteX6" fmla="*/ 246701 w 1529040"/>
                <a:gd name="connsiteY6" fmla="*/ 1547043 h 1547043"/>
                <a:gd name="connsiteX7" fmla="*/ 129692 w 1529040"/>
                <a:gd name="connsiteY7" fmla="*/ 1547043 h 1547043"/>
                <a:gd name="connsiteX8" fmla="*/ 0 w 1529040"/>
                <a:gd name="connsiteY8" fmla="*/ 1417403 h 1547043"/>
                <a:gd name="connsiteX9" fmla="*/ 0 w 1529040"/>
                <a:gd name="connsiteY9" fmla="*/ 129641 h 1547043"/>
                <a:gd name="connsiteX10" fmla="*/ 129692 w 1529040"/>
                <a:gd name="connsiteY10" fmla="*/ 0 h 154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9040" h="1547043">
                  <a:moveTo>
                    <a:pt x="129692" y="0"/>
                  </a:moveTo>
                  <a:cubicBezTo>
                    <a:pt x="129692" y="0"/>
                    <a:pt x="129692" y="0"/>
                    <a:pt x="1474814" y="0"/>
                  </a:cubicBezTo>
                  <a:lnTo>
                    <a:pt x="1529040" y="0"/>
                  </a:lnTo>
                  <a:lnTo>
                    <a:pt x="1433070" y="124026"/>
                  </a:lnTo>
                  <a:cubicBezTo>
                    <a:pt x="1137632" y="506035"/>
                    <a:pt x="777189" y="973037"/>
                    <a:pt x="336306" y="1544158"/>
                  </a:cubicBezTo>
                  <a:lnTo>
                    <a:pt x="334078" y="1547043"/>
                  </a:lnTo>
                  <a:lnTo>
                    <a:pt x="246701" y="1547043"/>
                  </a:lnTo>
                  <a:cubicBezTo>
                    <a:pt x="212775" y="1547043"/>
                    <a:pt x="174003" y="1547043"/>
                    <a:pt x="129692" y="1547043"/>
                  </a:cubicBezTo>
                  <a:cubicBezTo>
                    <a:pt x="58361" y="1547043"/>
                    <a:pt x="0" y="1488705"/>
                    <a:pt x="0" y="1417403"/>
                  </a:cubicBezTo>
                  <a:cubicBezTo>
                    <a:pt x="0" y="1417403"/>
                    <a:pt x="0" y="1417403"/>
                    <a:pt x="0" y="129641"/>
                  </a:cubicBezTo>
                  <a:cubicBezTo>
                    <a:pt x="0" y="58338"/>
                    <a:pt x="58361" y="0"/>
                    <a:pt x="129692" y="0"/>
                  </a:cubicBezTo>
                  <a:close/>
                </a:path>
              </a:pathLst>
            </a:custGeom>
            <a:solidFill>
              <a:schemeClr val="accent5"/>
            </a:solidFill>
            <a:ln w="7938" cap="flat">
              <a:noFill/>
              <a:prstDash val="solid"/>
              <a:miter lim="800000"/>
              <a:headEnd/>
              <a:tailEnd/>
            </a:ln>
          </p:spPr>
          <p:txBody>
            <a:bodyPr vert="horz" wrap="square" lIns="121920" tIns="60960" rIns="121920" bIns="60960" numCol="1" anchor="t" anchorCtr="0" compatLnSpc="1">
              <a:prstTxWarp prst="textNoShape">
                <a:avLst/>
              </a:prstTxWarp>
              <a:noAutofit/>
            </a:bodyPr>
            <a:lstStyle/>
            <a:p>
              <a:pPr defTabSz="609551">
                <a:defRPr/>
              </a:pPr>
              <a:endParaRPr lang="en-US" sz="2800">
                <a:solidFill>
                  <a:srgbClr val="002D43"/>
                </a:solidFill>
                <a:latin typeface="Arial"/>
              </a:endParaRPr>
            </a:p>
          </p:txBody>
        </p:sp>
        <p:sp>
          <p:nvSpPr>
            <p:cNvPr id="72" name="Oval 7">
              <a:extLst>
                <a:ext uri="{FF2B5EF4-FFF2-40B4-BE49-F238E27FC236}">
                  <a16:creationId xmlns:a16="http://schemas.microsoft.com/office/drawing/2014/main" id="{D56B64B2-5F44-AF4D-8E26-E3BA414DD0B4}"/>
                </a:ext>
              </a:extLst>
            </p:cNvPr>
            <p:cNvSpPr>
              <a:spLocks noChangeArrowheads="1"/>
            </p:cNvSpPr>
            <p:nvPr/>
          </p:nvSpPr>
          <p:spPr bwMode="auto">
            <a:xfrm>
              <a:off x="-933855" y="5614829"/>
              <a:ext cx="62809" cy="63199"/>
            </a:xfrm>
            <a:prstGeom prst="ellipse">
              <a:avLst/>
            </a:prstGeom>
            <a:solidFill>
              <a:schemeClr val="bg1"/>
            </a:solidFill>
            <a:ln>
              <a:solidFill>
                <a:schemeClr val="bg1"/>
              </a:solidFill>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73" name="Oval 8">
              <a:extLst>
                <a:ext uri="{FF2B5EF4-FFF2-40B4-BE49-F238E27FC236}">
                  <a16:creationId xmlns:a16="http://schemas.microsoft.com/office/drawing/2014/main" id="{110ADCA1-313C-4D43-A4BA-3A06A737EAB4}"/>
                </a:ext>
              </a:extLst>
            </p:cNvPr>
            <p:cNvSpPr>
              <a:spLocks noChangeArrowheads="1"/>
            </p:cNvSpPr>
            <p:nvPr/>
          </p:nvSpPr>
          <p:spPr bwMode="auto">
            <a:xfrm>
              <a:off x="-786000" y="5614829"/>
              <a:ext cx="63199" cy="63199"/>
            </a:xfrm>
            <a:prstGeom prst="ellipse">
              <a:avLst/>
            </a:prstGeom>
            <a:solidFill>
              <a:schemeClr val="bg1"/>
            </a:solidFill>
            <a:ln>
              <a:solidFill>
                <a:schemeClr val="bg1"/>
              </a:solidFill>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74" name="Oval 9">
              <a:extLst>
                <a:ext uri="{FF2B5EF4-FFF2-40B4-BE49-F238E27FC236}">
                  <a16:creationId xmlns:a16="http://schemas.microsoft.com/office/drawing/2014/main" id="{C11F8EFE-9A9B-5F47-B4FF-2922870EA683}"/>
                </a:ext>
              </a:extLst>
            </p:cNvPr>
            <p:cNvSpPr>
              <a:spLocks noChangeArrowheads="1"/>
            </p:cNvSpPr>
            <p:nvPr/>
          </p:nvSpPr>
          <p:spPr bwMode="auto">
            <a:xfrm>
              <a:off x="-640486" y="5614829"/>
              <a:ext cx="62809" cy="63199"/>
            </a:xfrm>
            <a:prstGeom prst="ellipse">
              <a:avLst/>
            </a:prstGeom>
            <a:solidFill>
              <a:schemeClr val="bg1"/>
            </a:solidFill>
            <a:ln>
              <a:solidFill>
                <a:schemeClr val="bg1"/>
              </a:solidFill>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75" name="Freeform 5">
              <a:extLst>
                <a:ext uri="{FF2B5EF4-FFF2-40B4-BE49-F238E27FC236}">
                  <a16:creationId xmlns:a16="http://schemas.microsoft.com/office/drawing/2014/main" id="{E58C7B44-BC37-404C-AFEC-0E5D4DBE621D}"/>
                </a:ext>
              </a:extLst>
            </p:cNvPr>
            <p:cNvSpPr>
              <a:spLocks/>
            </p:cNvSpPr>
            <p:nvPr/>
          </p:nvSpPr>
          <p:spPr bwMode="auto">
            <a:xfrm>
              <a:off x="-1079759" y="5463463"/>
              <a:ext cx="614046" cy="523539"/>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noFill/>
            <a:ln w="15875"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grpSp>
      <p:grpSp>
        <p:nvGrpSpPr>
          <p:cNvPr id="76" name="Group 75">
            <a:extLst>
              <a:ext uri="{FF2B5EF4-FFF2-40B4-BE49-F238E27FC236}">
                <a16:creationId xmlns:a16="http://schemas.microsoft.com/office/drawing/2014/main" id="{CBC70876-3C0A-4943-8C0B-F21E98825304}"/>
              </a:ext>
            </a:extLst>
          </p:cNvPr>
          <p:cNvGrpSpPr/>
          <p:nvPr/>
        </p:nvGrpSpPr>
        <p:grpSpPr>
          <a:xfrm>
            <a:off x="8856809" y="1148989"/>
            <a:ext cx="1332833" cy="852683"/>
            <a:chOff x="6512952" y="779855"/>
            <a:chExt cx="1237129" cy="791456"/>
          </a:xfrm>
        </p:grpSpPr>
        <p:sp>
          <p:nvSpPr>
            <p:cNvPr id="77" name="Freeform 14">
              <a:extLst>
                <a:ext uri="{FF2B5EF4-FFF2-40B4-BE49-F238E27FC236}">
                  <a16:creationId xmlns:a16="http://schemas.microsoft.com/office/drawing/2014/main" id="{3F191ED0-491F-E841-B77E-8C4DA68CE1D2}"/>
                </a:ext>
              </a:extLst>
            </p:cNvPr>
            <p:cNvSpPr>
              <a:spLocks/>
            </p:cNvSpPr>
            <p:nvPr/>
          </p:nvSpPr>
          <p:spPr bwMode="auto">
            <a:xfrm>
              <a:off x="6712646" y="970640"/>
              <a:ext cx="823457" cy="35802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5875">
              <a:solidFill>
                <a:schemeClr val="bg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51">
                <a:defRPr/>
              </a:pPr>
              <a:endParaRPr lang="en-US" sz="2800">
                <a:solidFill>
                  <a:srgbClr val="002D43"/>
                </a:solidFill>
                <a:latin typeface="Arial"/>
              </a:endParaRPr>
            </a:p>
          </p:txBody>
        </p:sp>
        <p:grpSp>
          <p:nvGrpSpPr>
            <p:cNvPr id="78" name="Group 77">
              <a:extLst>
                <a:ext uri="{FF2B5EF4-FFF2-40B4-BE49-F238E27FC236}">
                  <a16:creationId xmlns:a16="http://schemas.microsoft.com/office/drawing/2014/main" id="{29566A12-1BEF-AD47-A2C0-3C851C371E49}"/>
                </a:ext>
              </a:extLst>
            </p:cNvPr>
            <p:cNvGrpSpPr/>
            <p:nvPr/>
          </p:nvGrpSpPr>
          <p:grpSpPr>
            <a:xfrm>
              <a:off x="6512952" y="779855"/>
              <a:ext cx="1237129" cy="791456"/>
              <a:chOff x="7046261" y="1206393"/>
              <a:chExt cx="1237129" cy="791456"/>
            </a:xfrm>
          </p:grpSpPr>
          <p:sp>
            <p:nvSpPr>
              <p:cNvPr id="79" name="Freeform: Shape 308">
                <a:extLst>
                  <a:ext uri="{FF2B5EF4-FFF2-40B4-BE49-F238E27FC236}">
                    <a16:creationId xmlns:a16="http://schemas.microsoft.com/office/drawing/2014/main" id="{006A74B7-FB30-8542-9A4D-585A0F1F394D}"/>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chemeClr val="accent5"/>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51">
                  <a:defRPr/>
                </a:pPr>
                <a:endParaRPr lang="en-US" sz="2800" dirty="0">
                  <a:solidFill>
                    <a:srgbClr val="002D43"/>
                  </a:solidFill>
                  <a:latin typeface="Arial"/>
                </a:endParaRPr>
              </a:p>
            </p:txBody>
          </p:sp>
          <p:cxnSp>
            <p:nvCxnSpPr>
              <p:cNvPr id="80" name="Straight Connector 79">
                <a:extLst>
                  <a:ext uri="{FF2B5EF4-FFF2-40B4-BE49-F238E27FC236}">
                    <a16:creationId xmlns:a16="http://schemas.microsoft.com/office/drawing/2014/main" id="{7BEC75ED-95BE-9848-AAE5-6EA1515BCB10}"/>
                  </a:ext>
                </a:extLst>
              </p:cNvPr>
              <p:cNvCxnSpPr>
                <a:cxnSpLocks/>
              </p:cNvCxnSpPr>
              <p:nvPr/>
            </p:nvCxnSpPr>
            <p:spPr>
              <a:xfrm flipV="1">
                <a:off x="7046261" y="1890944"/>
                <a:ext cx="162407" cy="106905"/>
              </a:xfrm>
              <a:prstGeom prst="line">
                <a:avLst/>
              </a:prstGeom>
              <a:solidFill>
                <a:schemeClr val="accent6">
                  <a:lumMod val="50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81" name="Straight Connector 80">
                <a:extLst>
                  <a:ext uri="{FF2B5EF4-FFF2-40B4-BE49-F238E27FC236}">
                    <a16:creationId xmlns:a16="http://schemas.microsoft.com/office/drawing/2014/main" id="{53207D05-51E4-B84B-ADE9-FD5E03D52103}"/>
                  </a:ext>
                </a:extLst>
              </p:cNvPr>
              <p:cNvCxnSpPr>
                <a:cxnSpLocks/>
              </p:cNvCxnSpPr>
              <p:nvPr/>
            </p:nvCxnSpPr>
            <p:spPr>
              <a:xfrm flipH="1" flipV="1">
                <a:off x="8120109" y="1893903"/>
                <a:ext cx="163281" cy="88578"/>
              </a:xfrm>
              <a:prstGeom prst="line">
                <a:avLst/>
              </a:prstGeom>
              <a:solidFill>
                <a:schemeClr val="accent6">
                  <a:lumMod val="50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cxnSp>
        </p:grpSp>
      </p:grpSp>
      <p:grpSp>
        <p:nvGrpSpPr>
          <p:cNvPr id="82" name="Group 4">
            <a:extLst>
              <a:ext uri="{FF2B5EF4-FFF2-40B4-BE49-F238E27FC236}">
                <a16:creationId xmlns:a16="http://schemas.microsoft.com/office/drawing/2014/main" id="{ED23D5CD-CB69-DD4D-B899-8A14CC634878}"/>
              </a:ext>
            </a:extLst>
          </p:cNvPr>
          <p:cNvGrpSpPr>
            <a:grpSpLocks noChangeAspect="1"/>
          </p:cNvGrpSpPr>
          <p:nvPr/>
        </p:nvGrpSpPr>
        <p:grpSpPr bwMode="auto">
          <a:xfrm>
            <a:off x="8301075" y="424293"/>
            <a:ext cx="278024" cy="427022"/>
            <a:chOff x="4377" y="1709"/>
            <a:chExt cx="362" cy="556"/>
          </a:xfrm>
        </p:grpSpPr>
        <p:sp>
          <p:nvSpPr>
            <p:cNvPr id="83" name="Freeform 5">
              <a:extLst>
                <a:ext uri="{FF2B5EF4-FFF2-40B4-BE49-F238E27FC236}">
                  <a16:creationId xmlns:a16="http://schemas.microsoft.com/office/drawing/2014/main" id="{80442AFA-6427-E94E-A75E-91E124643239}"/>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chemeClr val="accent5"/>
            </a:solid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84" name="Oval 6">
              <a:extLst>
                <a:ext uri="{FF2B5EF4-FFF2-40B4-BE49-F238E27FC236}">
                  <a16:creationId xmlns:a16="http://schemas.microsoft.com/office/drawing/2014/main" id="{35895BFC-709E-5D40-BEF0-49F15AA7A4B9}"/>
                </a:ext>
              </a:extLst>
            </p:cNvPr>
            <p:cNvSpPr>
              <a:spLocks noChangeArrowheads="1"/>
            </p:cNvSpPr>
            <p:nvPr/>
          </p:nvSpPr>
          <p:spPr bwMode="auto">
            <a:xfrm>
              <a:off x="4535" y="2172"/>
              <a:ext cx="64" cy="63"/>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85" name="Freeform 8">
              <a:extLst>
                <a:ext uri="{FF2B5EF4-FFF2-40B4-BE49-F238E27FC236}">
                  <a16:creationId xmlns:a16="http://schemas.microsoft.com/office/drawing/2014/main" id="{D80D9181-D1E7-844F-9D42-169BF24A50F6}"/>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rgbClr val="FCE7CD">
                <a:alpha val="42000"/>
              </a:srgbClr>
            </a:solidFill>
            <a:ln w="9525">
              <a:noFill/>
              <a:round/>
              <a:headEnd/>
              <a:tailEnd/>
            </a:ln>
          </p:spPr>
          <p:txBody>
            <a:bodyPr vert="horz" wrap="square" lIns="121920" tIns="60960" rIns="121920" bIns="60960" numCol="1" anchor="t" anchorCtr="0" compatLnSpc="1">
              <a:prstTxWarp prst="textNoShape">
                <a:avLst/>
              </a:prstTxWarp>
            </a:bodyPr>
            <a:lstStyle/>
            <a:p>
              <a:pPr defTabSz="609551">
                <a:defRPr/>
              </a:pPr>
              <a:endParaRPr lang="en-US" sz="2800" baseline="-25000">
                <a:solidFill>
                  <a:srgbClr val="002D43"/>
                </a:solidFill>
                <a:latin typeface="Arial"/>
              </a:endParaRPr>
            </a:p>
          </p:txBody>
        </p:sp>
        <p:sp>
          <p:nvSpPr>
            <p:cNvPr id="86" name="Freeform 7">
              <a:extLst>
                <a:ext uri="{FF2B5EF4-FFF2-40B4-BE49-F238E27FC236}">
                  <a16:creationId xmlns:a16="http://schemas.microsoft.com/office/drawing/2014/main" id="{6E8A8A00-9D6F-2448-8E1A-B8FA40FC1A67}"/>
                </a:ext>
              </a:extLst>
            </p:cNvPr>
            <p:cNvSpPr>
              <a:spLocks/>
            </p:cNvSpPr>
            <p:nvPr/>
          </p:nvSpPr>
          <p:spPr bwMode="auto">
            <a:xfrm>
              <a:off x="4410" y="1745"/>
              <a:ext cx="295" cy="404"/>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952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609551">
                <a:defRPr/>
              </a:pPr>
              <a:endParaRPr lang="en-US" sz="2800" kern="0" dirty="0">
                <a:solidFill>
                  <a:srgbClr val="002D43"/>
                </a:solidFill>
                <a:latin typeface="Arial"/>
              </a:endParaRPr>
            </a:p>
          </p:txBody>
        </p:sp>
      </p:grpSp>
      <p:grpSp>
        <p:nvGrpSpPr>
          <p:cNvPr id="87" name="Group 86">
            <a:extLst>
              <a:ext uri="{FF2B5EF4-FFF2-40B4-BE49-F238E27FC236}">
                <a16:creationId xmlns:a16="http://schemas.microsoft.com/office/drawing/2014/main" id="{4C277886-B0F4-C64C-95ED-DCC72E446EF9}"/>
              </a:ext>
            </a:extLst>
          </p:cNvPr>
          <p:cNvGrpSpPr/>
          <p:nvPr/>
        </p:nvGrpSpPr>
        <p:grpSpPr>
          <a:xfrm>
            <a:off x="9653678" y="5536374"/>
            <a:ext cx="545751" cy="620532"/>
            <a:chOff x="4908550" y="2834640"/>
            <a:chExt cx="2808288" cy="3193098"/>
          </a:xfrm>
        </p:grpSpPr>
        <p:sp>
          <p:nvSpPr>
            <p:cNvPr id="88" name="Freeform 675">
              <a:extLst>
                <a:ext uri="{FF2B5EF4-FFF2-40B4-BE49-F238E27FC236}">
                  <a16:creationId xmlns:a16="http://schemas.microsoft.com/office/drawing/2014/main" id="{4FDF0BDC-15CF-D742-8062-1E69E975615F}"/>
                </a:ext>
              </a:extLst>
            </p:cNvPr>
            <p:cNvSpPr>
              <a:spLocks/>
            </p:cNvSpPr>
            <p:nvPr/>
          </p:nvSpPr>
          <p:spPr bwMode="auto">
            <a:xfrm>
              <a:off x="4927600" y="3240088"/>
              <a:ext cx="2230438" cy="2492375"/>
            </a:xfrm>
            <a:custGeom>
              <a:avLst/>
              <a:gdLst>
                <a:gd name="T0" fmla="*/ 645 w 1032"/>
                <a:gd name="T1" fmla="*/ 0 h 1154"/>
                <a:gd name="T2" fmla="*/ 0 w 1032"/>
                <a:gd name="T3" fmla="*/ 646 h 1154"/>
                <a:gd name="T4" fmla="*/ 247 w 1032"/>
                <a:gd name="T5" fmla="*/ 1154 h 1154"/>
                <a:gd name="T6" fmla="*/ 1032 w 1032"/>
                <a:gd name="T7" fmla="*/ 129 h 1154"/>
                <a:gd name="T8" fmla="*/ 645 w 1032"/>
                <a:gd name="T9" fmla="*/ 0 h 1154"/>
              </a:gdLst>
              <a:ahLst/>
              <a:cxnLst>
                <a:cxn ang="0">
                  <a:pos x="T0" y="T1"/>
                </a:cxn>
                <a:cxn ang="0">
                  <a:pos x="T2" y="T3"/>
                </a:cxn>
                <a:cxn ang="0">
                  <a:pos x="T4" y="T5"/>
                </a:cxn>
                <a:cxn ang="0">
                  <a:pos x="T6" y="T7"/>
                </a:cxn>
                <a:cxn ang="0">
                  <a:pos x="T8" y="T9"/>
                </a:cxn>
              </a:cxnLst>
              <a:rect l="0" t="0" r="r" b="b"/>
              <a:pathLst>
                <a:path w="1032" h="1154">
                  <a:moveTo>
                    <a:pt x="645" y="0"/>
                  </a:moveTo>
                  <a:cubicBezTo>
                    <a:pt x="289" y="0"/>
                    <a:pt x="0" y="289"/>
                    <a:pt x="0" y="646"/>
                  </a:cubicBezTo>
                  <a:cubicBezTo>
                    <a:pt x="0" y="852"/>
                    <a:pt x="96" y="1036"/>
                    <a:pt x="247" y="1154"/>
                  </a:cubicBezTo>
                  <a:cubicBezTo>
                    <a:pt x="1032" y="129"/>
                    <a:pt x="1032" y="129"/>
                    <a:pt x="1032" y="129"/>
                  </a:cubicBezTo>
                  <a:cubicBezTo>
                    <a:pt x="924" y="48"/>
                    <a:pt x="790" y="0"/>
                    <a:pt x="645" y="0"/>
                  </a:cubicBezTo>
                  <a:close/>
                </a:path>
              </a:pathLst>
            </a:custGeom>
            <a:solidFill>
              <a:schemeClr val="bg1">
                <a:alpha val="46000"/>
              </a:schemeClr>
            </a:solidFill>
            <a:ln>
              <a:noFill/>
            </a:ln>
          </p:spPr>
          <p:txBody>
            <a:bodyPr vert="horz" wrap="square" lIns="121920" tIns="60960" rIns="121920" bIns="60960" numCol="1" anchor="t" anchorCtr="0" compatLnSpc="1">
              <a:prstTxWarp prst="textNoShape">
                <a:avLst/>
              </a:prstTxWarp>
            </a:bodyPr>
            <a:lstStyle/>
            <a:p>
              <a:pPr defTabSz="609551"/>
              <a:endParaRPr lang="en-US" sz="2800" dirty="0">
                <a:solidFill>
                  <a:srgbClr val="002D43"/>
                </a:solidFill>
                <a:latin typeface="Arial"/>
              </a:endParaRPr>
            </a:p>
          </p:txBody>
        </p:sp>
        <p:sp>
          <p:nvSpPr>
            <p:cNvPr id="89" name="Line 676">
              <a:extLst>
                <a:ext uri="{FF2B5EF4-FFF2-40B4-BE49-F238E27FC236}">
                  <a16:creationId xmlns:a16="http://schemas.microsoft.com/office/drawing/2014/main" id="{A364948D-CBD0-3542-BC15-1DC9EDA54484}"/>
                </a:ext>
              </a:extLst>
            </p:cNvPr>
            <p:cNvSpPr>
              <a:spLocks noChangeShapeType="1"/>
            </p:cNvSpPr>
            <p:nvPr/>
          </p:nvSpPr>
          <p:spPr bwMode="auto">
            <a:xfrm>
              <a:off x="6323013" y="5694363"/>
              <a:ext cx="0" cy="33337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90" name="Line 677">
              <a:extLst>
                <a:ext uri="{FF2B5EF4-FFF2-40B4-BE49-F238E27FC236}">
                  <a16:creationId xmlns:a16="http://schemas.microsoft.com/office/drawing/2014/main" id="{FF4EED78-2A36-224F-9320-E9317CECED3B}"/>
                </a:ext>
              </a:extLst>
            </p:cNvPr>
            <p:cNvSpPr>
              <a:spLocks noChangeShapeType="1"/>
            </p:cNvSpPr>
            <p:nvPr/>
          </p:nvSpPr>
          <p:spPr bwMode="auto">
            <a:xfrm>
              <a:off x="6323013" y="3240088"/>
              <a:ext cx="0" cy="334963"/>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91" name="Line 678">
              <a:extLst>
                <a:ext uri="{FF2B5EF4-FFF2-40B4-BE49-F238E27FC236}">
                  <a16:creationId xmlns:a16="http://schemas.microsoft.com/office/drawing/2014/main" id="{19F220E4-B90B-E347-B353-7A2E801B5C74}"/>
                </a:ext>
              </a:extLst>
            </p:cNvPr>
            <p:cNvSpPr>
              <a:spLocks noChangeShapeType="1"/>
            </p:cNvSpPr>
            <p:nvPr/>
          </p:nvSpPr>
          <p:spPr bwMode="auto">
            <a:xfrm flipH="1">
              <a:off x="4927600" y="4635500"/>
              <a:ext cx="33337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92" name="Line 679">
              <a:extLst>
                <a:ext uri="{FF2B5EF4-FFF2-40B4-BE49-F238E27FC236}">
                  <a16:creationId xmlns:a16="http://schemas.microsoft.com/office/drawing/2014/main" id="{6D520396-FA7F-0C4C-9446-485411EBEB9F}"/>
                </a:ext>
              </a:extLst>
            </p:cNvPr>
            <p:cNvSpPr>
              <a:spLocks noChangeShapeType="1"/>
            </p:cNvSpPr>
            <p:nvPr/>
          </p:nvSpPr>
          <p:spPr bwMode="auto">
            <a:xfrm flipH="1">
              <a:off x="7383463" y="4635500"/>
              <a:ext cx="33337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93" name="Line 680">
              <a:extLst>
                <a:ext uri="{FF2B5EF4-FFF2-40B4-BE49-F238E27FC236}">
                  <a16:creationId xmlns:a16="http://schemas.microsoft.com/office/drawing/2014/main" id="{C39045CD-9D75-8240-AD9C-3C1FE50FBD2E}"/>
                </a:ext>
              </a:extLst>
            </p:cNvPr>
            <p:cNvSpPr>
              <a:spLocks noChangeShapeType="1"/>
            </p:cNvSpPr>
            <p:nvPr/>
          </p:nvSpPr>
          <p:spPr bwMode="auto">
            <a:xfrm flipH="1">
              <a:off x="5630863" y="5554663"/>
              <a:ext cx="166688" cy="290513"/>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94" name="Line 681">
              <a:extLst>
                <a:ext uri="{FF2B5EF4-FFF2-40B4-BE49-F238E27FC236}">
                  <a16:creationId xmlns:a16="http://schemas.microsoft.com/office/drawing/2014/main" id="{70786F5A-B980-0646-A7FA-B978A0B05369}"/>
                </a:ext>
              </a:extLst>
            </p:cNvPr>
            <p:cNvSpPr>
              <a:spLocks noChangeShapeType="1"/>
            </p:cNvSpPr>
            <p:nvPr/>
          </p:nvSpPr>
          <p:spPr bwMode="auto">
            <a:xfrm flipH="1">
              <a:off x="6846888" y="3424238"/>
              <a:ext cx="166688" cy="290513"/>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95" name="Line 682">
              <a:extLst>
                <a:ext uri="{FF2B5EF4-FFF2-40B4-BE49-F238E27FC236}">
                  <a16:creationId xmlns:a16="http://schemas.microsoft.com/office/drawing/2014/main" id="{24B706FE-AC83-4842-A478-92AC63978CD9}"/>
                </a:ext>
              </a:extLst>
            </p:cNvPr>
            <p:cNvSpPr>
              <a:spLocks noChangeShapeType="1"/>
            </p:cNvSpPr>
            <p:nvPr/>
          </p:nvSpPr>
          <p:spPr bwMode="auto">
            <a:xfrm flipH="1" flipV="1">
              <a:off x="5111750" y="3943350"/>
              <a:ext cx="290513" cy="1651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96" name="Line 683">
              <a:extLst>
                <a:ext uri="{FF2B5EF4-FFF2-40B4-BE49-F238E27FC236}">
                  <a16:creationId xmlns:a16="http://schemas.microsoft.com/office/drawing/2014/main" id="{6C154308-DB3D-184C-A825-361F2AA6BBCF}"/>
                </a:ext>
              </a:extLst>
            </p:cNvPr>
            <p:cNvSpPr>
              <a:spLocks noChangeShapeType="1"/>
            </p:cNvSpPr>
            <p:nvPr/>
          </p:nvSpPr>
          <p:spPr bwMode="auto">
            <a:xfrm flipH="1" flipV="1">
              <a:off x="7243763" y="5159375"/>
              <a:ext cx="288925" cy="1666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97" name="Line 684">
              <a:extLst>
                <a:ext uri="{FF2B5EF4-FFF2-40B4-BE49-F238E27FC236}">
                  <a16:creationId xmlns:a16="http://schemas.microsoft.com/office/drawing/2014/main" id="{3E6465E9-B58E-5546-9FCD-5E0E9CAC3797}"/>
                </a:ext>
              </a:extLst>
            </p:cNvPr>
            <p:cNvSpPr>
              <a:spLocks noChangeShapeType="1"/>
            </p:cNvSpPr>
            <p:nvPr/>
          </p:nvSpPr>
          <p:spPr bwMode="auto">
            <a:xfrm flipH="1">
              <a:off x="5110163" y="5157788"/>
              <a:ext cx="288925" cy="1651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98" name="Line 685">
              <a:extLst>
                <a:ext uri="{FF2B5EF4-FFF2-40B4-BE49-F238E27FC236}">
                  <a16:creationId xmlns:a16="http://schemas.microsoft.com/office/drawing/2014/main" id="{9D40B404-0A3C-F64A-95AD-019EDA4B5149}"/>
                </a:ext>
              </a:extLst>
            </p:cNvPr>
            <p:cNvSpPr>
              <a:spLocks noChangeShapeType="1"/>
            </p:cNvSpPr>
            <p:nvPr/>
          </p:nvSpPr>
          <p:spPr bwMode="auto">
            <a:xfrm flipH="1">
              <a:off x="7245350" y="3948113"/>
              <a:ext cx="288925" cy="1651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99" name="Line 686">
              <a:extLst>
                <a:ext uri="{FF2B5EF4-FFF2-40B4-BE49-F238E27FC236}">
                  <a16:creationId xmlns:a16="http://schemas.microsoft.com/office/drawing/2014/main" id="{161507DF-7AFF-4F46-9DD0-4D10B4C95B6A}"/>
                </a:ext>
              </a:extLst>
            </p:cNvPr>
            <p:cNvSpPr>
              <a:spLocks noChangeShapeType="1"/>
            </p:cNvSpPr>
            <p:nvPr/>
          </p:nvSpPr>
          <p:spPr bwMode="auto">
            <a:xfrm flipH="1" flipV="1">
              <a:off x="5635625" y="3421063"/>
              <a:ext cx="163513" cy="2921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100" name="Line 687">
              <a:extLst>
                <a:ext uri="{FF2B5EF4-FFF2-40B4-BE49-F238E27FC236}">
                  <a16:creationId xmlns:a16="http://schemas.microsoft.com/office/drawing/2014/main" id="{40BAE4F7-EFB2-4846-8D2E-99DC9C7196D1}"/>
                </a:ext>
              </a:extLst>
            </p:cNvPr>
            <p:cNvSpPr>
              <a:spLocks noChangeShapeType="1"/>
            </p:cNvSpPr>
            <p:nvPr/>
          </p:nvSpPr>
          <p:spPr bwMode="auto">
            <a:xfrm flipH="1" flipV="1">
              <a:off x="6845300" y="5557838"/>
              <a:ext cx="165100" cy="2889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101" name="Oval 688">
              <a:extLst>
                <a:ext uri="{FF2B5EF4-FFF2-40B4-BE49-F238E27FC236}">
                  <a16:creationId xmlns:a16="http://schemas.microsoft.com/office/drawing/2014/main" id="{5A6E3DBC-CDEB-4D4A-A5B0-6559EC5AB9F4}"/>
                </a:ext>
              </a:extLst>
            </p:cNvPr>
            <p:cNvSpPr>
              <a:spLocks noChangeArrowheads="1"/>
            </p:cNvSpPr>
            <p:nvPr/>
          </p:nvSpPr>
          <p:spPr bwMode="auto">
            <a:xfrm>
              <a:off x="4908550" y="3240088"/>
              <a:ext cx="2790825" cy="2787650"/>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dirty="0">
                <a:solidFill>
                  <a:srgbClr val="002D43"/>
                </a:solidFill>
                <a:latin typeface="Arial"/>
              </a:endParaRPr>
            </a:p>
          </p:txBody>
        </p:sp>
        <p:sp>
          <p:nvSpPr>
            <p:cNvPr id="102" name="Oval 688">
              <a:extLst>
                <a:ext uri="{FF2B5EF4-FFF2-40B4-BE49-F238E27FC236}">
                  <a16:creationId xmlns:a16="http://schemas.microsoft.com/office/drawing/2014/main" id="{CAAF67EB-6969-474E-839B-BDD1F7348519}"/>
                </a:ext>
              </a:extLst>
            </p:cNvPr>
            <p:cNvSpPr>
              <a:spLocks noChangeArrowheads="1"/>
            </p:cNvSpPr>
            <p:nvPr/>
          </p:nvSpPr>
          <p:spPr bwMode="auto">
            <a:xfrm>
              <a:off x="5991758" y="4322064"/>
              <a:ext cx="624408" cy="623698"/>
            </a:xfrm>
            <a:prstGeom prst="ellipse">
              <a:avLst/>
            </a:prstGeom>
            <a:solidFill>
              <a:srgbClr val="FFFFFF"/>
            </a:solid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609551">
                <a:defRPr/>
              </a:pPr>
              <a:endParaRPr lang="en-US" sz="2800">
                <a:solidFill>
                  <a:srgbClr val="002D43"/>
                </a:solidFill>
                <a:latin typeface="Arial"/>
              </a:endParaRPr>
            </a:p>
          </p:txBody>
        </p:sp>
        <p:sp>
          <p:nvSpPr>
            <p:cNvPr id="103" name="Freeform: Shape 391">
              <a:extLst>
                <a:ext uri="{FF2B5EF4-FFF2-40B4-BE49-F238E27FC236}">
                  <a16:creationId xmlns:a16="http://schemas.microsoft.com/office/drawing/2014/main" id="{46E78652-29C6-A44D-9E40-B598F51E5BD0}"/>
                </a:ext>
              </a:extLst>
            </p:cNvPr>
            <p:cNvSpPr/>
            <p:nvPr/>
          </p:nvSpPr>
          <p:spPr>
            <a:xfrm rot="5400000">
              <a:off x="6466856" y="4171468"/>
              <a:ext cx="299552" cy="924891"/>
            </a:xfrm>
            <a:custGeom>
              <a:avLst/>
              <a:gdLst>
                <a:gd name="connsiteX0" fmla="*/ 0 w 299552"/>
                <a:gd name="connsiteY0" fmla="*/ 775115 h 924891"/>
                <a:gd name="connsiteX1" fmla="*/ 2323 w 299552"/>
                <a:gd name="connsiteY1" fmla="*/ 763610 h 924891"/>
                <a:gd name="connsiteX2" fmla="*/ 2004 w 299552"/>
                <a:gd name="connsiteY2" fmla="*/ 763610 h 924891"/>
                <a:gd name="connsiteX3" fmla="*/ 149775 w 299552"/>
                <a:gd name="connsiteY3" fmla="*/ 0 h 924891"/>
                <a:gd name="connsiteX4" fmla="*/ 297546 w 299552"/>
                <a:gd name="connsiteY4" fmla="*/ 763610 h 924891"/>
                <a:gd name="connsiteX5" fmla="*/ 297229 w 299552"/>
                <a:gd name="connsiteY5" fmla="*/ 763610 h 924891"/>
                <a:gd name="connsiteX6" fmla="*/ 299552 w 299552"/>
                <a:gd name="connsiteY6" fmla="*/ 775115 h 924891"/>
                <a:gd name="connsiteX7" fmla="*/ 149776 w 299552"/>
                <a:gd name="connsiteY7" fmla="*/ 924891 h 924891"/>
                <a:gd name="connsiteX8" fmla="*/ 0 w 299552"/>
                <a:gd name="connsiteY8" fmla="*/ 775115 h 92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 h="924891">
                  <a:moveTo>
                    <a:pt x="0" y="775115"/>
                  </a:moveTo>
                  <a:lnTo>
                    <a:pt x="2323" y="763610"/>
                  </a:lnTo>
                  <a:lnTo>
                    <a:pt x="2004" y="763610"/>
                  </a:lnTo>
                  <a:lnTo>
                    <a:pt x="149775" y="0"/>
                  </a:lnTo>
                  <a:lnTo>
                    <a:pt x="297546" y="763610"/>
                  </a:lnTo>
                  <a:lnTo>
                    <a:pt x="297229" y="763610"/>
                  </a:lnTo>
                  <a:lnTo>
                    <a:pt x="299552" y="775115"/>
                  </a:lnTo>
                  <a:cubicBezTo>
                    <a:pt x="299552" y="857834"/>
                    <a:pt x="232495" y="924891"/>
                    <a:pt x="149776" y="924891"/>
                  </a:cubicBezTo>
                  <a:cubicBezTo>
                    <a:pt x="67057" y="924891"/>
                    <a:pt x="0" y="857834"/>
                    <a:pt x="0" y="775115"/>
                  </a:cubicBezTo>
                  <a:close/>
                </a:path>
              </a:pathLst>
            </a:custGeom>
            <a:solidFill>
              <a:srgbClr val="FFCC80"/>
            </a:solidFill>
            <a:ln>
              <a:noFill/>
            </a:ln>
          </p:spPr>
          <p:txBody>
            <a:bodyPr vert="horz" wrap="square" lIns="121920" tIns="60960" rIns="121920" bIns="60960" numCol="1" anchor="t" anchorCtr="0" compatLnSpc="1">
              <a:prstTxWarp prst="textNoShape">
                <a:avLst/>
              </a:prstTxWarp>
            </a:bodyPr>
            <a:lstStyle/>
            <a:p>
              <a:pPr defTabSz="609551"/>
              <a:endParaRPr lang="en-US" sz="2800" dirty="0">
                <a:solidFill>
                  <a:srgbClr val="002D43"/>
                </a:solidFill>
                <a:latin typeface="Arial"/>
              </a:endParaRPr>
            </a:p>
          </p:txBody>
        </p:sp>
        <p:sp>
          <p:nvSpPr>
            <p:cNvPr id="104" name="Rectangle 103">
              <a:extLst>
                <a:ext uri="{FF2B5EF4-FFF2-40B4-BE49-F238E27FC236}">
                  <a16:creationId xmlns:a16="http://schemas.microsoft.com/office/drawing/2014/main" id="{242A5A28-4489-4042-BE25-4D1542369395}"/>
                </a:ext>
              </a:extLst>
            </p:cNvPr>
            <p:cNvSpPr/>
            <p:nvPr/>
          </p:nvSpPr>
          <p:spPr>
            <a:xfrm>
              <a:off x="6243320" y="3027680"/>
              <a:ext cx="152400" cy="212408"/>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sp>
          <p:nvSpPr>
            <p:cNvPr id="105" name="Rectangle 104">
              <a:extLst>
                <a:ext uri="{FF2B5EF4-FFF2-40B4-BE49-F238E27FC236}">
                  <a16:creationId xmlns:a16="http://schemas.microsoft.com/office/drawing/2014/main" id="{F9EABB7A-EF90-1D4F-86C0-2F609E380FBC}"/>
                </a:ext>
              </a:extLst>
            </p:cNvPr>
            <p:cNvSpPr/>
            <p:nvPr/>
          </p:nvSpPr>
          <p:spPr>
            <a:xfrm>
              <a:off x="6060440" y="2834640"/>
              <a:ext cx="518160" cy="212408"/>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sp>
          <p:nvSpPr>
            <p:cNvPr id="106" name="Rectangle 105">
              <a:extLst>
                <a:ext uri="{FF2B5EF4-FFF2-40B4-BE49-F238E27FC236}">
                  <a16:creationId xmlns:a16="http://schemas.microsoft.com/office/drawing/2014/main" id="{D09DCF1F-B52E-F24B-AD4C-4761C1E972F5}"/>
                </a:ext>
              </a:extLst>
            </p:cNvPr>
            <p:cNvSpPr/>
            <p:nvPr/>
          </p:nvSpPr>
          <p:spPr>
            <a:xfrm rot="2206752">
              <a:off x="6971033" y="3369365"/>
              <a:ext cx="413753" cy="157367"/>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grpSp>
      <p:grpSp>
        <p:nvGrpSpPr>
          <p:cNvPr id="107" name="Group 106">
            <a:extLst>
              <a:ext uri="{FF2B5EF4-FFF2-40B4-BE49-F238E27FC236}">
                <a16:creationId xmlns:a16="http://schemas.microsoft.com/office/drawing/2014/main" id="{96B4CFDD-EF69-034A-8795-E13C8E706EE8}"/>
              </a:ext>
            </a:extLst>
          </p:cNvPr>
          <p:cNvGrpSpPr/>
          <p:nvPr/>
        </p:nvGrpSpPr>
        <p:grpSpPr>
          <a:xfrm>
            <a:off x="10656390" y="1723300"/>
            <a:ext cx="472078" cy="469832"/>
            <a:chOff x="10076318" y="1258597"/>
            <a:chExt cx="3067900" cy="3053303"/>
          </a:xfrm>
        </p:grpSpPr>
        <p:sp>
          <p:nvSpPr>
            <p:cNvPr id="108" name="Freeform 400">
              <a:extLst>
                <a:ext uri="{FF2B5EF4-FFF2-40B4-BE49-F238E27FC236}">
                  <a16:creationId xmlns:a16="http://schemas.microsoft.com/office/drawing/2014/main" id="{09E89994-C46E-E54F-B341-69A3966D1637}"/>
                </a:ext>
              </a:extLst>
            </p:cNvPr>
            <p:cNvSpPr>
              <a:spLocks/>
            </p:cNvSpPr>
            <p:nvPr/>
          </p:nvSpPr>
          <p:spPr bwMode="auto">
            <a:xfrm>
              <a:off x="10086535" y="1258597"/>
              <a:ext cx="2463661" cy="2720534"/>
            </a:xfrm>
            <a:custGeom>
              <a:avLst/>
              <a:gdLst>
                <a:gd name="T0" fmla="*/ 1688 w 1688"/>
                <a:gd name="T1" fmla="*/ 204 h 1864"/>
                <a:gd name="T2" fmla="*/ 1680 w 1688"/>
                <a:gd name="T3" fmla="*/ 196 h 1864"/>
                <a:gd name="T4" fmla="*/ 1280 w 1688"/>
                <a:gd name="T5" fmla="*/ 0 h 1864"/>
                <a:gd name="T6" fmla="*/ 839 w 1688"/>
                <a:gd name="T7" fmla="*/ 0 h 1864"/>
                <a:gd name="T8" fmla="*/ 431 w 1688"/>
                <a:gd name="T9" fmla="*/ 166 h 1864"/>
                <a:gd name="T10" fmla="*/ 132 w 1688"/>
                <a:gd name="T11" fmla="*/ 486 h 1864"/>
                <a:gd name="T12" fmla="*/ 0 w 1688"/>
                <a:gd name="T13" fmla="*/ 878 h 1864"/>
                <a:gd name="T14" fmla="*/ 0 w 1688"/>
                <a:gd name="T15" fmla="*/ 1000 h 1864"/>
                <a:gd name="T16" fmla="*/ 28 w 1688"/>
                <a:gd name="T17" fmla="*/ 1345 h 1864"/>
                <a:gd name="T18" fmla="*/ 240 w 1688"/>
                <a:gd name="T19" fmla="*/ 1731 h 1864"/>
                <a:gd name="T20" fmla="*/ 416 w 1688"/>
                <a:gd name="T21" fmla="*/ 1864 h 1864"/>
                <a:gd name="T22" fmla="*/ 1688 w 1688"/>
                <a:gd name="T23" fmla="*/ 204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8" h="1864">
                  <a:moveTo>
                    <a:pt x="1688" y="204"/>
                  </a:moveTo>
                  <a:lnTo>
                    <a:pt x="1680" y="196"/>
                  </a:lnTo>
                  <a:lnTo>
                    <a:pt x="1280" y="0"/>
                  </a:lnTo>
                  <a:lnTo>
                    <a:pt x="839" y="0"/>
                  </a:lnTo>
                  <a:lnTo>
                    <a:pt x="431" y="166"/>
                  </a:lnTo>
                  <a:lnTo>
                    <a:pt x="132" y="486"/>
                  </a:lnTo>
                  <a:lnTo>
                    <a:pt x="0" y="878"/>
                  </a:lnTo>
                  <a:lnTo>
                    <a:pt x="0" y="1000"/>
                  </a:lnTo>
                  <a:lnTo>
                    <a:pt x="28" y="1345"/>
                  </a:lnTo>
                  <a:lnTo>
                    <a:pt x="240" y="1731"/>
                  </a:lnTo>
                  <a:lnTo>
                    <a:pt x="416" y="1864"/>
                  </a:lnTo>
                  <a:lnTo>
                    <a:pt x="1688" y="204"/>
                  </a:lnTo>
                  <a:close/>
                </a:path>
              </a:pathLst>
            </a:custGeom>
            <a:solidFill>
              <a:srgbClr val="F18606"/>
            </a:solidFill>
            <a:ln w="22225" cap="rnd">
              <a:noFill/>
              <a:prstDash val="solid"/>
              <a:round/>
              <a:headEnd/>
              <a:tailEnd/>
            </a:ln>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09" name="Freeform 399">
              <a:extLst>
                <a:ext uri="{FF2B5EF4-FFF2-40B4-BE49-F238E27FC236}">
                  <a16:creationId xmlns:a16="http://schemas.microsoft.com/office/drawing/2014/main" id="{550B4B80-04EE-C148-95B7-2DFC52E0EDBB}"/>
                </a:ext>
              </a:extLst>
            </p:cNvPr>
            <p:cNvSpPr>
              <a:spLocks/>
            </p:cNvSpPr>
            <p:nvPr/>
          </p:nvSpPr>
          <p:spPr bwMode="auto">
            <a:xfrm>
              <a:off x="10076318" y="1258597"/>
              <a:ext cx="3067900" cy="3053303"/>
            </a:xfrm>
            <a:custGeom>
              <a:avLst/>
              <a:gdLst>
                <a:gd name="T0" fmla="*/ 846 w 2102"/>
                <a:gd name="T1" fmla="*/ 0 h 2092"/>
                <a:gd name="T2" fmla="*/ 1287 w 2102"/>
                <a:gd name="T3" fmla="*/ 0 h 2092"/>
                <a:gd name="T4" fmla="*/ 1687 w 2102"/>
                <a:gd name="T5" fmla="*/ 196 h 2092"/>
                <a:gd name="T6" fmla="*/ 1972 w 2102"/>
                <a:gd name="T7" fmla="*/ 528 h 2092"/>
                <a:gd name="T8" fmla="*/ 2102 w 2102"/>
                <a:gd name="T9" fmla="*/ 942 h 2092"/>
                <a:gd name="T10" fmla="*/ 2049 w 2102"/>
                <a:gd name="T11" fmla="*/ 1384 h 2092"/>
                <a:gd name="T12" fmla="*/ 1820 w 2102"/>
                <a:gd name="T13" fmla="*/ 1758 h 2092"/>
                <a:gd name="T14" fmla="*/ 1457 w 2102"/>
                <a:gd name="T15" fmla="*/ 2011 h 2092"/>
                <a:gd name="T16" fmla="*/ 1031 w 2102"/>
                <a:gd name="T17" fmla="*/ 2092 h 2092"/>
                <a:gd name="T18" fmla="*/ 596 w 2102"/>
                <a:gd name="T19" fmla="*/ 1998 h 2092"/>
                <a:gd name="T20" fmla="*/ 247 w 2102"/>
                <a:gd name="T21" fmla="*/ 1731 h 2092"/>
                <a:gd name="T22" fmla="*/ 35 w 2102"/>
                <a:gd name="T23" fmla="*/ 1345 h 2092"/>
                <a:gd name="T24" fmla="*/ 0 w 2102"/>
                <a:gd name="T25" fmla="*/ 901 h 2092"/>
                <a:gd name="T26" fmla="*/ 139 w 2102"/>
                <a:gd name="T27" fmla="*/ 486 h 2092"/>
                <a:gd name="T28" fmla="*/ 438 w 2102"/>
                <a:gd name="T29" fmla="*/ 166 h 2092"/>
                <a:gd name="T30" fmla="*/ 846 w 2102"/>
                <a:gd name="T31"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2" h="2092">
                  <a:moveTo>
                    <a:pt x="846" y="0"/>
                  </a:moveTo>
                  <a:lnTo>
                    <a:pt x="1287" y="0"/>
                  </a:lnTo>
                  <a:lnTo>
                    <a:pt x="1687" y="196"/>
                  </a:lnTo>
                  <a:lnTo>
                    <a:pt x="1972" y="528"/>
                  </a:lnTo>
                  <a:lnTo>
                    <a:pt x="2102" y="942"/>
                  </a:lnTo>
                  <a:lnTo>
                    <a:pt x="2049" y="1384"/>
                  </a:lnTo>
                  <a:lnTo>
                    <a:pt x="1820" y="1758"/>
                  </a:lnTo>
                  <a:lnTo>
                    <a:pt x="1457" y="2011"/>
                  </a:lnTo>
                  <a:lnTo>
                    <a:pt x="1031" y="2092"/>
                  </a:lnTo>
                  <a:lnTo>
                    <a:pt x="596" y="1998"/>
                  </a:lnTo>
                  <a:lnTo>
                    <a:pt x="247" y="1731"/>
                  </a:lnTo>
                  <a:lnTo>
                    <a:pt x="35" y="1345"/>
                  </a:lnTo>
                  <a:lnTo>
                    <a:pt x="0" y="901"/>
                  </a:lnTo>
                  <a:lnTo>
                    <a:pt x="139" y="486"/>
                  </a:lnTo>
                  <a:lnTo>
                    <a:pt x="438" y="166"/>
                  </a:lnTo>
                  <a:lnTo>
                    <a:pt x="846"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10" name="Freeform 401">
              <a:extLst>
                <a:ext uri="{FF2B5EF4-FFF2-40B4-BE49-F238E27FC236}">
                  <a16:creationId xmlns:a16="http://schemas.microsoft.com/office/drawing/2014/main" id="{0606FEAA-C6BF-FA43-95D7-919C28526AFB}"/>
                </a:ext>
              </a:extLst>
            </p:cNvPr>
            <p:cNvSpPr>
              <a:spLocks/>
            </p:cNvSpPr>
            <p:nvPr/>
          </p:nvSpPr>
          <p:spPr bwMode="auto">
            <a:xfrm>
              <a:off x="11318365" y="1258597"/>
              <a:ext cx="1690118" cy="2114836"/>
            </a:xfrm>
            <a:custGeom>
              <a:avLst/>
              <a:gdLst>
                <a:gd name="T0" fmla="*/ 0 w 1158"/>
                <a:gd name="T1" fmla="*/ 0 h 1449"/>
                <a:gd name="T2" fmla="*/ 38 w 1158"/>
                <a:gd name="T3" fmla="*/ 108 h 1449"/>
                <a:gd name="T4" fmla="*/ 112 w 1158"/>
                <a:gd name="T5" fmla="*/ 441 h 1449"/>
                <a:gd name="T6" fmla="*/ 247 w 1158"/>
                <a:gd name="T7" fmla="*/ 883 h 1449"/>
                <a:gd name="T8" fmla="*/ 415 w 1158"/>
                <a:gd name="T9" fmla="*/ 1351 h 1449"/>
                <a:gd name="T10" fmla="*/ 838 w 1158"/>
                <a:gd name="T11" fmla="*/ 1422 h 1449"/>
                <a:gd name="T12" fmla="*/ 1158 w 1158"/>
                <a:gd name="T13" fmla="*/ 1449 h 1449"/>
              </a:gdLst>
              <a:ahLst/>
              <a:cxnLst>
                <a:cxn ang="0">
                  <a:pos x="T0" y="T1"/>
                </a:cxn>
                <a:cxn ang="0">
                  <a:pos x="T2" y="T3"/>
                </a:cxn>
                <a:cxn ang="0">
                  <a:pos x="T4" y="T5"/>
                </a:cxn>
                <a:cxn ang="0">
                  <a:pos x="T6" y="T7"/>
                </a:cxn>
                <a:cxn ang="0">
                  <a:pos x="T8" y="T9"/>
                </a:cxn>
                <a:cxn ang="0">
                  <a:pos x="T10" y="T11"/>
                </a:cxn>
                <a:cxn ang="0">
                  <a:pos x="T12" y="T13"/>
                </a:cxn>
              </a:cxnLst>
              <a:rect l="0" t="0" r="r" b="b"/>
              <a:pathLst>
                <a:path w="1158" h="1449">
                  <a:moveTo>
                    <a:pt x="0" y="0"/>
                  </a:moveTo>
                  <a:lnTo>
                    <a:pt x="38" y="108"/>
                  </a:lnTo>
                  <a:lnTo>
                    <a:pt x="112" y="441"/>
                  </a:lnTo>
                  <a:lnTo>
                    <a:pt x="247" y="883"/>
                  </a:lnTo>
                  <a:lnTo>
                    <a:pt x="415" y="1351"/>
                  </a:lnTo>
                  <a:lnTo>
                    <a:pt x="838" y="1422"/>
                  </a:lnTo>
                  <a:lnTo>
                    <a:pt x="1158" y="1449"/>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11" name="Freeform 402">
              <a:extLst>
                <a:ext uri="{FF2B5EF4-FFF2-40B4-BE49-F238E27FC236}">
                  <a16:creationId xmlns:a16="http://schemas.microsoft.com/office/drawing/2014/main" id="{084E2866-C9D2-1A43-9195-D2BAAB1C02D8}"/>
                </a:ext>
              </a:extLst>
            </p:cNvPr>
            <p:cNvSpPr>
              <a:spLocks/>
            </p:cNvSpPr>
            <p:nvPr/>
          </p:nvSpPr>
          <p:spPr bwMode="auto">
            <a:xfrm>
              <a:off x="11954713" y="1258597"/>
              <a:ext cx="1049391" cy="2114836"/>
            </a:xfrm>
            <a:custGeom>
              <a:avLst/>
              <a:gdLst>
                <a:gd name="T0" fmla="*/ 0 w 719"/>
                <a:gd name="T1" fmla="*/ 0 h 1449"/>
                <a:gd name="T2" fmla="*/ 91 w 719"/>
                <a:gd name="T3" fmla="*/ 225 h 1449"/>
                <a:gd name="T4" fmla="*/ 457 w 719"/>
                <a:gd name="T5" fmla="*/ 573 h 1449"/>
                <a:gd name="T6" fmla="*/ 654 w 719"/>
                <a:gd name="T7" fmla="*/ 1007 h 1449"/>
                <a:gd name="T8" fmla="*/ 719 w 719"/>
                <a:gd name="T9" fmla="*/ 1449 h 1449"/>
              </a:gdLst>
              <a:ahLst/>
              <a:cxnLst>
                <a:cxn ang="0">
                  <a:pos x="T0" y="T1"/>
                </a:cxn>
                <a:cxn ang="0">
                  <a:pos x="T2" y="T3"/>
                </a:cxn>
                <a:cxn ang="0">
                  <a:pos x="T4" y="T5"/>
                </a:cxn>
                <a:cxn ang="0">
                  <a:pos x="T6" y="T7"/>
                </a:cxn>
                <a:cxn ang="0">
                  <a:pos x="T8" y="T9"/>
                </a:cxn>
              </a:cxnLst>
              <a:rect l="0" t="0" r="r" b="b"/>
              <a:pathLst>
                <a:path w="719" h="1449">
                  <a:moveTo>
                    <a:pt x="0" y="0"/>
                  </a:moveTo>
                  <a:lnTo>
                    <a:pt x="91" y="225"/>
                  </a:lnTo>
                  <a:lnTo>
                    <a:pt x="457" y="573"/>
                  </a:lnTo>
                  <a:lnTo>
                    <a:pt x="654" y="1007"/>
                  </a:lnTo>
                  <a:lnTo>
                    <a:pt x="719" y="1449"/>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12" name="Freeform 403">
              <a:extLst>
                <a:ext uri="{FF2B5EF4-FFF2-40B4-BE49-F238E27FC236}">
                  <a16:creationId xmlns:a16="http://schemas.microsoft.com/office/drawing/2014/main" id="{452B91F1-1520-1744-A393-A319DC67A10F}"/>
                </a:ext>
              </a:extLst>
            </p:cNvPr>
            <p:cNvSpPr>
              <a:spLocks/>
            </p:cNvSpPr>
            <p:nvPr/>
          </p:nvSpPr>
          <p:spPr bwMode="auto">
            <a:xfrm>
              <a:off x="11585456" y="3334026"/>
              <a:ext cx="955982" cy="974955"/>
            </a:xfrm>
            <a:custGeom>
              <a:avLst/>
              <a:gdLst>
                <a:gd name="T0" fmla="*/ 655 w 655"/>
                <a:gd name="T1" fmla="*/ 0 h 668"/>
                <a:gd name="T2" fmla="*/ 608 w 655"/>
                <a:gd name="T3" fmla="*/ 396 h 668"/>
                <a:gd name="T4" fmla="*/ 137 w 655"/>
                <a:gd name="T5" fmla="*/ 572 h 668"/>
                <a:gd name="T6" fmla="*/ 0 w 655"/>
                <a:gd name="T7" fmla="*/ 668 h 668"/>
              </a:gdLst>
              <a:ahLst/>
              <a:cxnLst>
                <a:cxn ang="0">
                  <a:pos x="T0" y="T1"/>
                </a:cxn>
                <a:cxn ang="0">
                  <a:pos x="T2" y="T3"/>
                </a:cxn>
                <a:cxn ang="0">
                  <a:pos x="T4" y="T5"/>
                </a:cxn>
                <a:cxn ang="0">
                  <a:pos x="T6" y="T7"/>
                </a:cxn>
              </a:cxnLst>
              <a:rect l="0" t="0" r="r" b="b"/>
              <a:pathLst>
                <a:path w="655" h="668">
                  <a:moveTo>
                    <a:pt x="655" y="0"/>
                  </a:moveTo>
                  <a:lnTo>
                    <a:pt x="608" y="396"/>
                  </a:lnTo>
                  <a:lnTo>
                    <a:pt x="137" y="572"/>
                  </a:lnTo>
                  <a:lnTo>
                    <a:pt x="0" y="668"/>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dirty="0">
                <a:solidFill>
                  <a:srgbClr val="002D43"/>
                </a:solidFill>
                <a:latin typeface="Arial"/>
              </a:endParaRPr>
            </a:p>
          </p:txBody>
        </p:sp>
        <p:sp>
          <p:nvSpPr>
            <p:cNvPr id="113" name="Freeform 404">
              <a:extLst>
                <a:ext uri="{FF2B5EF4-FFF2-40B4-BE49-F238E27FC236}">
                  <a16:creationId xmlns:a16="http://schemas.microsoft.com/office/drawing/2014/main" id="{1F18A008-058B-F241-8900-FB1D03C544FC}"/>
                </a:ext>
              </a:extLst>
            </p:cNvPr>
            <p:cNvSpPr>
              <a:spLocks/>
            </p:cNvSpPr>
            <p:nvPr/>
          </p:nvSpPr>
          <p:spPr bwMode="auto">
            <a:xfrm>
              <a:off x="11084843" y="2094898"/>
              <a:ext cx="1536869" cy="1987858"/>
            </a:xfrm>
            <a:custGeom>
              <a:avLst/>
              <a:gdLst>
                <a:gd name="T0" fmla="*/ 0 w 1053"/>
                <a:gd name="T1" fmla="*/ 1362 h 1362"/>
                <a:gd name="T2" fmla="*/ 261 w 1053"/>
                <a:gd name="T3" fmla="*/ 1151 h 1362"/>
                <a:gd name="T4" fmla="*/ 575 w 1053"/>
                <a:gd name="T5" fmla="*/ 778 h 1362"/>
                <a:gd name="T6" fmla="*/ 899 w 1053"/>
                <a:gd name="T7" fmla="*/ 397 h 1362"/>
                <a:gd name="T8" fmla="*/ 1053 w 1053"/>
                <a:gd name="T9" fmla="*/ 0 h 1362"/>
              </a:gdLst>
              <a:ahLst/>
              <a:cxnLst>
                <a:cxn ang="0">
                  <a:pos x="T0" y="T1"/>
                </a:cxn>
                <a:cxn ang="0">
                  <a:pos x="T2" y="T3"/>
                </a:cxn>
                <a:cxn ang="0">
                  <a:pos x="T4" y="T5"/>
                </a:cxn>
                <a:cxn ang="0">
                  <a:pos x="T6" y="T7"/>
                </a:cxn>
                <a:cxn ang="0">
                  <a:pos x="T8" y="T9"/>
                </a:cxn>
              </a:cxnLst>
              <a:rect l="0" t="0" r="r" b="b"/>
              <a:pathLst>
                <a:path w="1053" h="1362">
                  <a:moveTo>
                    <a:pt x="0" y="1362"/>
                  </a:moveTo>
                  <a:lnTo>
                    <a:pt x="261" y="1151"/>
                  </a:lnTo>
                  <a:lnTo>
                    <a:pt x="575" y="778"/>
                  </a:lnTo>
                  <a:lnTo>
                    <a:pt x="899" y="397"/>
                  </a:lnTo>
                  <a:lnTo>
                    <a:pt x="1053"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14" name="Freeform 405">
              <a:extLst>
                <a:ext uri="{FF2B5EF4-FFF2-40B4-BE49-F238E27FC236}">
                  <a16:creationId xmlns:a16="http://schemas.microsoft.com/office/drawing/2014/main" id="{E2B358C2-5575-0A40-A5D4-8C055683C18E}"/>
                </a:ext>
              </a:extLst>
            </p:cNvPr>
            <p:cNvSpPr>
              <a:spLocks/>
            </p:cNvSpPr>
            <p:nvPr/>
          </p:nvSpPr>
          <p:spPr bwMode="auto">
            <a:xfrm>
              <a:off x="10250000" y="1258597"/>
              <a:ext cx="2146946" cy="2522040"/>
            </a:xfrm>
            <a:custGeom>
              <a:avLst/>
              <a:gdLst>
                <a:gd name="T0" fmla="*/ 1168 w 1471"/>
                <a:gd name="T1" fmla="*/ 0 h 1728"/>
                <a:gd name="T2" fmla="*/ 770 w 1471"/>
                <a:gd name="T3" fmla="*/ 108 h 1728"/>
                <a:gd name="T4" fmla="*/ 387 w 1471"/>
                <a:gd name="T5" fmla="*/ 391 h 1728"/>
                <a:gd name="T6" fmla="*/ 111 w 1471"/>
                <a:gd name="T7" fmla="*/ 794 h 1728"/>
                <a:gd name="T8" fmla="*/ 0 w 1471"/>
                <a:gd name="T9" fmla="*/ 1258 h 1728"/>
                <a:gd name="T10" fmla="*/ 132 w 1471"/>
                <a:gd name="T11" fmla="*/ 1728 h 1728"/>
                <a:gd name="T12" fmla="*/ 357 w 1471"/>
                <a:gd name="T13" fmla="*/ 1557 h 1728"/>
                <a:gd name="T14" fmla="*/ 667 w 1471"/>
                <a:gd name="T15" fmla="*/ 1256 h 1728"/>
                <a:gd name="T16" fmla="*/ 979 w 1471"/>
                <a:gd name="T17" fmla="*/ 883 h 1728"/>
                <a:gd name="T18" fmla="*/ 1471 w 1471"/>
                <a:gd name="T19" fmla="*/ 97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1" h="1728">
                  <a:moveTo>
                    <a:pt x="1168" y="0"/>
                  </a:moveTo>
                  <a:lnTo>
                    <a:pt x="770" y="108"/>
                  </a:lnTo>
                  <a:lnTo>
                    <a:pt x="387" y="391"/>
                  </a:lnTo>
                  <a:lnTo>
                    <a:pt x="111" y="794"/>
                  </a:lnTo>
                  <a:lnTo>
                    <a:pt x="0" y="1258"/>
                  </a:lnTo>
                  <a:lnTo>
                    <a:pt x="132" y="1728"/>
                  </a:lnTo>
                  <a:lnTo>
                    <a:pt x="357" y="1557"/>
                  </a:lnTo>
                  <a:lnTo>
                    <a:pt x="667" y="1256"/>
                  </a:lnTo>
                  <a:lnTo>
                    <a:pt x="979" y="883"/>
                  </a:lnTo>
                  <a:lnTo>
                    <a:pt x="1471" y="97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15" name="Freeform 406">
              <a:extLst>
                <a:ext uri="{FF2B5EF4-FFF2-40B4-BE49-F238E27FC236}">
                  <a16:creationId xmlns:a16="http://schemas.microsoft.com/office/drawing/2014/main" id="{AD3E2F87-775C-554C-B43A-8E53617672C2}"/>
                </a:ext>
              </a:extLst>
            </p:cNvPr>
            <p:cNvSpPr>
              <a:spLocks/>
            </p:cNvSpPr>
            <p:nvPr/>
          </p:nvSpPr>
          <p:spPr bwMode="auto">
            <a:xfrm>
              <a:off x="10127401" y="3091746"/>
              <a:ext cx="1793744" cy="683052"/>
            </a:xfrm>
            <a:custGeom>
              <a:avLst/>
              <a:gdLst>
                <a:gd name="T0" fmla="*/ 0 w 1229"/>
                <a:gd name="T1" fmla="*/ 89 h 468"/>
                <a:gd name="T2" fmla="*/ 87 w 1229"/>
                <a:gd name="T3" fmla="*/ 0 h 468"/>
                <a:gd name="T4" fmla="*/ 441 w 1229"/>
                <a:gd name="T5" fmla="*/ 301 h 468"/>
                <a:gd name="T6" fmla="*/ 917 w 1229"/>
                <a:gd name="T7" fmla="*/ 468 h 468"/>
                <a:gd name="T8" fmla="*/ 747 w 1229"/>
                <a:gd name="T9" fmla="*/ 4 h 468"/>
                <a:gd name="T10" fmla="*/ 1229 w 1229"/>
                <a:gd name="T11" fmla="*/ 94 h 468"/>
              </a:gdLst>
              <a:ahLst/>
              <a:cxnLst>
                <a:cxn ang="0">
                  <a:pos x="T0" y="T1"/>
                </a:cxn>
                <a:cxn ang="0">
                  <a:pos x="T2" y="T3"/>
                </a:cxn>
                <a:cxn ang="0">
                  <a:pos x="T4" y="T5"/>
                </a:cxn>
                <a:cxn ang="0">
                  <a:pos x="T6" y="T7"/>
                </a:cxn>
                <a:cxn ang="0">
                  <a:pos x="T8" y="T9"/>
                </a:cxn>
                <a:cxn ang="0">
                  <a:pos x="T10" y="T11"/>
                </a:cxn>
              </a:cxnLst>
              <a:rect l="0" t="0" r="r" b="b"/>
              <a:pathLst>
                <a:path w="1229" h="468">
                  <a:moveTo>
                    <a:pt x="0" y="89"/>
                  </a:moveTo>
                  <a:lnTo>
                    <a:pt x="87" y="0"/>
                  </a:lnTo>
                  <a:lnTo>
                    <a:pt x="441" y="301"/>
                  </a:lnTo>
                  <a:lnTo>
                    <a:pt x="917" y="468"/>
                  </a:lnTo>
                  <a:lnTo>
                    <a:pt x="747" y="4"/>
                  </a:lnTo>
                  <a:lnTo>
                    <a:pt x="1229" y="94"/>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16" name="Freeform 407">
              <a:extLst>
                <a:ext uri="{FF2B5EF4-FFF2-40B4-BE49-F238E27FC236}">
                  <a16:creationId xmlns:a16="http://schemas.microsoft.com/office/drawing/2014/main" id="{68F6FC0B-E00F-7E41-A8C1-D8479AD9F818}"/>
                </a:ext>
              </a:extLst>
            </p:cNvPr>
            <p:cNvSpPr>
              <a:spLocks/>
            </p:cNvSpPr>
            <p:nvPr/>
          </p:nvSpPr>
          <p:spPr bwMode="auto">
            <a:xfrm>
              <a:off x="10076318" y="2417451"/>
              <a:ext cx="1602547" cy="156168"/>
            </a:xfrm>
            <a:custGeom>
              <a:avLst/>
              <a:gdLst>
                <a:gd name="T0" fmla="*/ 0 w 1098"/>
                <a:gd name="T1" fmla="*/ 107 h 107"/>
                <a:gd name="T2" fmla="*/ 230 w 1098"/>
                <a:gd name="T3" fmla="*/ 0 h 107"/>
                <a:gd name="T4" fmla="*/ 609 w 1098"/>
                <a:gd name="T5" fmla="*/ 0 h 107"/>
                <a:gd name="T6" fmla="*/ 1098 w 1098"/>
                <a:gd name="T7" fmla="*/ 89 h 107"/>
              </a:gdLst>
              <a:ahLst/>
              <a:cxnLst>
                <a:cxn ang="0">
                  <a:pos x="T0" y="T1"/>
                </a:cxn>
                <a:cxn ang="0">
                  <a:pos x="T2" y="T3"/>
                </a:cxn>
                <a:cxn ang="0">
                  <a:pos x="T4" y="T5"/>
                </a:cxn>
                <a:cxn ang="0">
                  <a:pos x="T6" y="T7"/>
                </a:cxn>
              </a:cxnLst>
              <a:rect l="0" t="0" r="r" b="b"/>
              <a:pathLst>
                <a:path w="1098" h="107">
                  <a:moveTo>
                    <a:pt x="0" y="107"/>
                  </a:moveTo>
                  <a:lnTo>
                    <a:pt x="230" y="0"/>
                  </a:lnTo>
                  <a:lnTo>
                    <a:pt x="609" y="0"/>
                  </a:lnTo>
                  <a:lnTo>
                    <a:pt x="1098" y="89"/>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17" name="Freeform 408">
              <a:extLst>
                <a:ext uri="{FF2B5EF4-FFF2-40B4-BE49-F238E27FC236}">
                  <a16:creationId xmlns:a16="http://schemas.microsoft.com/office/drawing/2014/main" id="{4F7B8F19-443D-D041-8C61-9143B3155CAA}"/>
                </a:ext>
              </a:extLst>
            </p:cNvPr>
            <p:cNvSpPr>
              <a:spLocks/>
            </p:cNvSpPr>
            <p:nvPr/>
          </p:nvSpPr>
          <p:spPr bwMode="auto">
            <a:xfrm>
              <a:off x="10441197" y="3774799"/>
              <a:ext cx="1352970" cy="385312"/>
            </a:xfrm>
            <a:custGeom>
              <a:avLst/>
              <a:gdLst>
                <a:gd name="T0" fmla="*/ 0 w 927"/>
                <a:gd name="T1" fmla="*/ 8 h 264"/>
                <a:gd name="T2" fmla="*/ 441 w 927"/>
                <a:gd name="T3" fmla="*/ 211 h 264"/>
                <a:gd name="T4" fmla="*/ 927 w 927"/>
                <a:gd name="T5" fmla="*/ 264 h 264"/>
                <a:gd name="T6" fmla="*/ 702 w 927"/>
                <a:gd name="T7" fmla="*/ 0 h 264"/>
              </a:gdLst>
              <a:ahLst/>
              <a:cxnLst>
                <a:cxn ang="0">
                  <a:pos x="T0" y="T1"/>
                </a:cxn>
                <a:cxn ang="0">
                  <a:pos x="T2" y="T3"/>
                </a:cxn>
                <a:cxn ang="0">
                  <a:pos x="T4" y="T5"/>
                </a:cxn>
                <a:cxn ang="0">
                  <a:pos x="T6" y="T7"/>
                </a:cxn>
              </a:cxnLst>
              <a:rect l="0" t="0" r="r" b="b"/>
              <a:pathLst>
                <a:path w="927" h="264">
                  <a:moveTo>
                    <a:pt x="0" y="8"/>
                  </a:moveTo>
                  <a:lnTo>
                    <a:pt x="441" y="211"/>
                  </a:lnTo>
                  <a:lnTo>
                    <a:pt x="927" y="264"/>
                  </a:lnTo>
                  <a:lnTo>
                    <a:pt x="702"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18" name="Line 409">
              <a:extLst>
                <a:ext uri="{FF2B5EF4-FFF2-40B4-BE49-F238E27FC236}">
                  <a16:creationId xmlns:a16="http://schemas.microsoft.com/office/drawing/2014/main" id="{47793B79-8B39-A040-82EA-65504068BDB8}"/>
                </a:ext>
              </a:extLst>
            </p:cNvPr>
            <p:cNvSpPr>
              <a:spLocks noChangeShapeType="1"/>
            </p:cNvSpPr>
            <p:nvPr/>
          </p:nvSpPr>
          <p:spPr bwMode="auto">
            <a:xfrm>
              <a:off x="12396946" y="2674325"/>
              <a:ext cx="144492" cy="659700"/>
            </a:xfrm>
            <a:prstGeom prst="lin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19" name="Line 410">
              <a:extLst>
                <a:ext uri="{FF2B5EF4-FFF2-40B4-BE49-F238E27FC236}">
                  <a16:creationId xmlns:a16="http://schemas.microsoft.com/office/drawing/2014/main" id="{9C4D439D-E535-3948-AEAA-96336D2C4228}"/>
                </a:ext>
              </a:extLst>
            </p:cNvPr>
            <p:cNvSpPr>
              <a:spLocks noChangeShapeType="1"/>
            </p:cNvSpPr>
            <p:nvPr/>
          </p:nvSpPr>
          <p:spPr bwMode="auto">
            <a:xfrm flipV="1">
              <a:off x="12909236" y="2194145"/>
              <a:ext cx="94868" cy="534182"/>
            </a:xfrm>
            <a:prstGeom prst="lin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20" name="Line 411">
              <a:extLst>
                <a:ext uri="{FF2B5EF4-FFF2-40B4-BE49-F238E27FC236}">
                  <a16:creationId xmlns:a16="http://schemas.microsoft.com/office/drawing/2014/main" id="{C1D535FB-F2B5-9348-A32F-0B98FB40F5C7}"/>
                </a:ext>
              </a:extLst>
            </p:cNvPr>
            <p:cNvSpPr>
              <a:spLocks noChangeShapeType="1"/>
            </p:cNvSpPr>
            <p:nvPr/>
          </p:nvSpPr>
          <p:spPr bwMode="auto">
            <a:xfrm flipH="1" flipV="1">
              <a:off x="12556034" y="1566554"/>
              <a:ext cx="452450" cy="631970"/>
            </a:xfrm>
            <a:prstGeom prst="lin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21" name="Freeform 412">
              <a:extLst>
                <a:ext uri="{FF2B5EF4-FFF2-40B4-BE49-F238E27FC236}">
                  <a16:creationId xmlns:a16="http://schemas.microsoft.com/office/drawing/2014/main" id="{76D1D81D-987E-4846-AEC0-8FC5D1609435}"/>
                </a:ext>
              </a:extLst>
            </p:cNvPr>
            <p:cNvSpPr>
              <a:spLocks/>
            </p:cNvSpPr>
            <p:nvPr/>
          </p:nvSpPr>
          <p:spPr bwMode="auto">
            <a:xfrm>
              <a:off x="10965162" y="1544662"/>
              <a:ext cx="1573357" cy="1552923"/>
            </a:xfrm>
            <a:custGeom>
              <a:avLst/>
              <a:gdLst>
                <a:gd name="T0" fmla="*/ 792 w 792"/>
                <a:gd name="T1" fmla="*/ 0 h 782"/>
                <a:gd name="T2" fmla="*/ 565 w 792"/>
                <a:gd name="T3" fmla="*/ 21 h 782"/>
                <a:gd name="T4" fmla="*/ 260 w 792"/>
                <a:gd name="T5" fmla="*/ 180 h 782"/>
                <a:gd name="T6" fmla="*/ 260 w 792"/>
                <a:gd name="T7" fmla="*/ 180 h 782"/>
                <a:gd name="T8" fmla="*/ 0 w 792"/>
                <a:gd name="T9" fmla="*/ 439 h 782"/>
                <a:gd name="T10" fmla="*/ 127 w 792"/>
                <a:gd name="T11" fmla="*/ 782 h 782"/>
              </a:gdLst>
              <a:ahLst/>
              <a:cxnLst>
                <a:cxn ang="0">
                  <a:pos x="T0" y="T1"/>
                </a:cxn>
                <a:cxn ang="0">
                  <a:pos x="T2" y="T3"/>
                </a:cxn>
                <a:cxn ang="0">
                  <a:pos x="T4" y="T5"/>
                </a:cxn>
                <a:cxn ang="0">
                  <a:pos x="T6" y="T7"/>
                </a:cxn>
                <a:cxn ang="0">
                  <a:pos x="T8" y="T9"/>
                </a:cxn>
                <a:cxn ang="0">
                  <a:pos x="T10" y="T11"/>
                </a:cxn>
              </a:cxnLst>
              <a:rect l="0" t="0" r="r" b="b"/>
              <a:pathLst>
                <a:path w="792" h="782">
                  <a:moveTo>
                    <a:pt x="792" y="0"/>
                  </a:moveTo>
                  <a:cubicBezTo>
                    <a:pt x="565" y="21"/>
                    <a:pt x="565" y="21"/>
                    <a:pt x="565" y="21"/>
                  </a:cubicBezTo>
                  <a:cubicBezTo>
                    <a:pt x="260" y="180"/>
                    <a:pt x="260" y="180"/>
                    <a:pt x="260" y="180"/>
                  </a:cubicBezTo>
                  <a:cubicBezTo>
                    <a:pt x="260" y="180"/>
                    <a:pt x="260" y="180"/>
                    <a:pt x="260" y="180"/>
                  </a:cubicBezTo>
                  <a:cubicBezTo>
                    <a:pt x="0" y="439"/>
                    <a:pt x="0" y="439"/>
                    <a:pt x="0" y="439"/>
                  </a:cubicBezTo>
                  <a:cubicBezTo>
                    <a:pt x="127" y="782"/>
                    <a:pt x="127" y="782"/>
                    <a:pt x="127" y="782"/>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dirty="0">
                <a:solidFill>
                  <a:srgbClr val="002D43"/>
                </a:solidFill>
                <a:latin typeface="Arial"/>
              </a:endParaRPr>
            </a:p>
          </p:txBody>
        </p:sp>
        <p:sp>
          <p:nvSpPr>
            <p:cNvPr id="122" name="Line 413">
              <a:extLst>
                <a:ext uri="{FF2B5EF4-FFF2-40B4-BE49-F238E27FC236}">
                  <a16:creationId xmlns:a16="http://schemas.microsoft.com/office/drawing/2014/main" id="{23CE2234-EBA4-9A4E-AF9A-2D71F85E4420}"/>
                </a:ext>
              </a:extLst>
            </p:cNvPr>
            <p:cNvSpPr>
              <a:spLocks noChangeShapeType="1"/>
            </p:cNvSpPr>
            <p:nvPr/>
          </p:nvSpPr>
          <p:spPr bwMode="auto">
            <a:xfrm>
              <a:off x="11373827" y="1416224"/>
              <a:ext cx="713703" cy="170763"/>
            </a:xfrm>
            <a:prstGeom prst="lin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23" name="Line 414">
              <a:extLst>
                <a:ext uri="{FF2B5EF4-FFF2-40B4-BE49-F238E27FC236}">
                  <a16:creationId xmlns:a16="http://schemas.microsoft.com/office/drawing/2014/main" id="{226BC960-2002-E940-A933-0C10FE14450C}"/>
                </a:ext>
              </a:extLst>
            </p:cNvPr>
            <p:cNvSpPr>
              <a:spLocks noChangeShapeType="1"/>
            </p:cNvSpPr>
            <p:nvPr/>
          </p:nvSpPr>
          <p:spPr bwMode="auto">
            <a:xfrm>
              <a:off x="10814832" y="1829267"/>
              <a:ext cx="662620" cy="72976"/>
            </a:xfrm>
            <a:prstGeom prst="lin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24" name="Line 415">
              <a:extLst>
                <a:ext uri="{FF2B5EF4-FFF2-40B4-BE49-F238E27FC236}">
                  <a16:creationId xmlns:a16="http://schemas.microsoft.com/office/drawing/2014/main" id="{BC09E963-00BC-5241-BC16-81F9F41533D5}"/>
                </a:ext>
              </a:extLst>
            </p:cNvPr>
            <p:cNvSpPr>
              <a:spLocks noChangeShapeType="1"/>
            </p:cNvSpPr>
            <p:nvPr/>
          </p:nvSpPr>
          <p:spPr bwMode="auto">
            <a:xfrm flipH="1" flipV="1">
              <a:off x="10814832" y="1829267"/>
              <a:ext cx="150330" cy="591103"/>
            </a:xfrm>
            <a:prstGeom prst="lin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25" name="Freeform 416">
              <a:extLst>
                <a:ext uri="{FF2B5EF4-FFF2-40B4-BE49-F238E27FC236}">
                  <a16:creationId xmlns:a16="http://schemas.microsoft.com/office/drawing/2014/main" id="{97F0B8CC-4D88-6947-B68A-82C7CA415F90}"/>
                </a:ext>
              </a:extLst>
            </p:cNvPr>
            <p:cNvSpPr>
              <a:spLocks/>
            </p:cNvSpPr>
            <p:nvPr/>
          </p:nvSpPr>
          <p:spPr bwMode="auto">
            <a:xfrm>
              <a:off x="10359464" y="1824888"/>
              <a:ext cx="459747" cy="592563"/>
            </a:xfrm>
            <a:custGeom>
              <a:avLst/>
              <a:gdLst>
                <a:gd name="T0" fmla="*/ 315 w 315"/>
                <a:gd name="T1" fmla="*/ 0 h 406"/>
                <a:gd name="T2" fmla="*/ 0 w 315"/>
                <a:gd name="T3" fmla="*/ 41 h 406"/>
                <a:gd name="T4" fmla="*/ 36 w 315"/>
                <a:gd name="T5" fmla="*/ 406 h 406"/>
              </a:gdLst>
              <a:ahLst/>
              <a:cxnLst>
                <a:cxn ang="0">
                  <a:pos x="T0" y="T1"/>
                </a:cxn>
                <a:cxn ang="0">
                  <a:pos x="T2" y="T3"/>
                </a:cxn>
                <a:cxn ang="0">
                  <a:pos x="T4" y="T5"/>
                </a:cxn>
              </a:cxnLst>
              <a:rect l="0" t="0" r="r" b="b"/>
              <a:pathLst>
                <a:path w="315" h="406">
                  <a:moveTo>
                    <a:pt x="315" y="0"/>
                  </a:moveTo>
                  <a:lnTo>
                    <a:pt x="0" y="41"/>
                  </a:lnTo>
                  <a:lnTo>
                    <a:pt x="36" y="406"/>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26" name="Line 417">
              <a:extLst>
                <a:ext uri="{FF2B5EF4-FFF2-40B4-BE49-F238E27FC236}">
                  <a16:creationId xmlns:a16="http://schemas.microsoft.com/office/drawing/2014/main" id="{12E76CDE-F166-2C47-846E-B551AB721859}"/>
                </a:ext>
              </a:extLst>
            </p:cNvPr>
            <p:cNvSpPr>
              <a:spLocks noChangeShapeType="1"/>
            </p:cNvSpPr>
            <p:nvPr/>
          </p:nvSpPr>
          <p:spPr bwMode="auto">
            <a:xfrm flipH="1">
              <a:off x="10946189" y="4082756"/>
              <a:ext cx="138654" cy="91949"/>
            </a:xfrm>
            <a:prstGeom prst="lin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grpSp>
      <p:sp>
        <p:nvSpPr>
          <p:cNvPr id="127" name="Freeform: Shape 476">
            <a:extLst>
              <a:ext uri="{FF2B5EF4-FFF2-40B4-BE49-F238E27FC236}">
                <a16:creationId xmlns:a16="http://schemas.microsoft.com/office/drawing/2014/main" id="{A91EF649-CF97-1C41-A8B3-60A9A0069D41}"/>
              </a:ext>
            </a:extLst>
          </p:cNvPr>
          <p:cNvSpPr/>
          <p:nvPr/>
        </p:nvSpPr>
        <p:spPr>
          <a:xfrm>
            <a:off x="2156280" y="828276"/>
            <a:ext cx="1612949" cy="1612949"/>
          </a:xfrm>
          <a:custGeom>
            <a:avLst/>
            <a:gdLst>
              <a:gd name="connsiteX0" fmla="*/ 604856 w 1209712"/>
              <a:gd name="connsiteY0" fmla="*/ 0 h 1209712"/>
              <a:gd name="connsiteX1" fmla="*/ 1209712 w 1209712"/>
              <a:gd name="connsiteY1" fmla="*/ 604856 h 1209712"/>
              <a:gd name="connsiteX2" fmla="*/ 604856 w 1209712"/>
              <a:gd name="connsiteY2" fmla="*/ 1209712 h 1209712"/>
              <a:gd name="connsiteX3" fmla="*/ 0 w 1209712"/>
              <a:gd name="connsiteY3" fmla="*/ 604856 h 1209712"/>
              <a:gd name="connsiteX4" fmla="*/ 604856 w 1209712"/>
              <a:gd name="connsiteY4" fmla="*/ 0 h 120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712" h="1209712">
                <a:moveTo>
                  <a:pt x="604856" y="0"/>
                </a:moveTo>
                <a:cubicBezTo>
                  <a:pt x="938909" y="0"/>
                  <a:pt x="1209712" y="270803"/>
                  <a:pt x="1209712" y="604856"/>
                </a:cubicBezTo>
                <a:cubicBezTo>
                  <a:pt x="1209712" y="938909"/>
                  <a:pt x="938909" y="1209712"/>
                  <a:pt x="604856" y="1209712"/>
                </a:cubicBezTo>
                <a:cubicBezTo>
                  <a:pt x="270803" y="1209712"/>
                  <a:pt x="0" y="938909"/>
                  <a:pt x="0" y="604856"/>
                </a:cubicBezTo>
                <a:cubicBezTo>
                  <a:pt x="0" y="270803"/>
                  <a:pt x="270803" y="0"/>
                  <a:pt x="604856" y="0"/>
                </a:cubicBezTo>
                <a:close/>
              </a:path>
            </a:pathLst>
          </a:cu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51">
              <a:defRPr/>
            </a:pPr>
            <a:endParaRPr lang="en-US" sz="2800" dirty="0">
              <a:solidFill>
                <a:srgbClr val="002D43"/>
              </a:solidFill>
              <a:latin typeface="Arial"/>
            </a:endParaRPr>
          </a:p>
        </p:txBody>
      </p:sp>
      <p:sp>
        <p:nvSpPr>
          <p:cNvPr id="128" name="Oval 127">
            <a:extLst>
              <a:ext uri="{FF2B5EF4-FFF2-40B4-BE49-F238E27FC236}">
                <a16:creationId xmlns:a16="http://schemas.microsoft.com/office/drawing/2014/main" id="{F85FD715-A839-9747-AD42-F0F327937FD7}"/>
              </a:ext>
            </a:extLst>
          </p:cNvPr>
          <p:cNvSpPr/>
          <p:nvPr/>
        </p:nvSpPr>
        <p:spPr>
          <a:xfrm>
            <a:off x="7870810" y="3129085"/>
            <a:ext cx="1612949" cy="1612949"/>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sp>
        <p:nvSpPr>
          <p:cNvPr id="129" name="Oval 128">
            <a:extLst>
              <a:ext uri="{FF2B5EF4-FFF2-40B4-BE49-F238E27FC236}">
                <a16:creationId xmlns:a16="http://schemas.microsoft.com/office/drawing/2014/main" id="{1D415DF5-43A2-CE46-9AC4-85A7991F8E4A}"/>
              </a:ext>
            </a:extLst>
          </p:cNvPr>
          <p:cNvSpPr/>
          <p:nvPr/>
        </p:nvSpPr>
        <p:spPr>
          <a:xfrm>
            <a:off x="8709643" y="743566"/>
            <a:ext cx="1612949" cy="1612949"/>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sp>
        <p:nvSpPr>
          <p:cNvPr id="130" name="Oval 129">
            <a:extLst>
              <a:ext uri="{FF2B5EF4-FFF2-40B4-BE49-F238E27FC236}">
                <a16:creationId xmlns:a16="http://schemas.microsoft.com/office/drawing/2014/main" id="{AA28E181-248F-654C-9926-D322C9EBBF0C}"/>
              </a:ext>
            </a:extLst>
          </p:cNvPr>
          <p:cNvSpPr/>
          <p:nvPr/>
        </p:nvSpPr>
        <p:spPr>
          <a:xfrm>
            <a:off x="2241507" y="3891142"/>
            <a:ext cx="2083391" cy="2083391"/>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sp>
        <p:nvSpPr>
          <p:cNvPr id="131" name="Oval 130">
            <a:extLst>
              <a:ext uri="{FF2B5EF4-FFF2-40B4-BE49-F238E27FC236}">
                <a16:creationId xmlns:a16="http://schemas.microsoft.com/office/drawing/2014/main" id="{D7F2EF6A-0848-A845-90AC-F38961426C64}"/>
              </a:ext>
            </a:extLst>
          </p:cNvPr>
          <p:cNvSpPr/>
          <p:nvPr/>
        </p:nvSpPr>
        <p:spPr>
          <a:xfrm>
            <a:off x="10270457" y="4093046"/>
            <a:ext cx="1056712" cy="1056712"/>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sp>
        <p:nvSpPr>
          <p:cNvPr id="132" name="Oval 131">
            <a:extLst>
              <a:ext uri="{FF2B5EF4-FFF2-40B4-BE49-F238E27FC236}">
                <a16:creationId xmlns:a16="http://schemas.microsoft.com/office/drawing/2014/main" id="{1C1C1AB4-A4DD-F941-B985-748E9A573283}"/>
              </a:ext>
            </a:extLst>
          </p:cNvPr>
          <p:cNvSpPr/>
          <p:nvPr/>
        </p:nvSpPr>
        <p:spPr>
          <a:xfrm>
            <a:off x="5563171" y="4132084"/>
            <a:ext cx="1612949" cy="1612949"/>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sp>
        <p:nvSpPr>
          <p:cNvPr id="133" name="Oval 132">
            <a:extLst>
              <a:ext uri="{FF2B5EF4-FFF2-40B4-BE49-F238E27FC236}">
                <a16:creationId xmlns:a16="http://schemas.microsoft.com/office/drawing/2014/main" id="{63BE573E-9812-854D-96F0-8F6E546A0932}"/>
              </a:ext>
            </a:extLst>
          </p:cNvPr>
          <p:cNvSpPr/>
          <p:nvPr/>
        </p:nvSpPr>
        <p:spPr>
          <a:xfrm>
            <a:off x="9390935" y="5342573"/>
            <a:ext cx="1056712" cy="1056712"/>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2800" dirty="0">
              <a:solidFill>
                <a:srgbClr val="002D43"/>
              </a:solidFill>
              <a:latin typeface="Arial"/>
            </a:endParaRPr>
          </a:p>
        </p:txBody>
      </p:sp>
      <p:sp>
        <p:nvSpPr>
          <p:cNvPr id="134" name="Freeform: Shape 483">
            <a:extLst>
              <a:ext uri="{FF2B5EF4-FFF2-40B4-BE49-F238E27FC236}">
                <a16:creationId xmlns:a16="http://schemas.microsoft.com/office/drawing/2014/main" id="{13163254-95E8-AB4A-B898-9D76D53179D0}"/>
              </a:ext>
            </a:extLst>
          </p:cNvPr>
          <p:cNvSpPr/>
          <p:nvPr/>
        </p:nvSpPr>
        <p:spPr>
          <a:xfrm>
            <a:off x="415687" y="2016964"/>
            <a:ext cx="1418848" cy="1418848"/>
          </a:xfrm>
          <a:custGeom>
            <a:avLst/>
            <a:gdLst>
              <a:gd name="connsiteX0" fmla="*/ 532068 w 1064136"/>
              <a:gd name="connsiteY0" fmla="*/ 0 h 1064136"/>
              <a:gd name="connsiteX1" fmla="*/ 1064136 w 1064136"/>
              <a:gd name="connsiteY1" fmla="*/ 532068 h 1064136"/>
              <a:gd name="connsiteX2" fmla="*/ 532068 w 1064136"/>
              <a:gd name="connsiteY2" fmla="*/ 1064136 h 1064136"/>
              <a:gd name="connsiteX3" fmla="*/ 0 w 1064136"/>
              <a:gd name="connsiteY3" fmla="*/ 532068 h 1064136"/>
              <a:gd name="connsiteX4" fmla="*/ 532068 w 1064136"/>
              <a:gd name="connsiteY4" fmla="*/ 0 h 106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136" h="1064136">
                <a:moveTo>
                  <a:pt x="532068" y="0"/>
                </a:moveTo>
                <a:cubicBezTo>
                  <a:pt x="825921" y="0"/>
                  <a:pt x="1064136" y="238215"/>
                  <a:pt x="1064136" y="532068"/>
                </a:cubicBezTo>
                <a:cubicBezTo>
                  <a:pt x="1064136" y="825921"/>
                  <a:pt x="825921" y="1064136"/>
                  <a:pt x="532068" y="1064136"/>
                </a:cubicBezTo>
                <a:cubicBezTo>
                  <a:pt x="238215" y="1064136"/>
                  <a:pt x="0" y="825921"/>
                  <a:pt x="0" y="532068"/>
                </a:cubicBezTo>
                <a:cubicBezTo>
                  <a:pt x="0" y="238215"/>
                  <a:pt x="238215" y="0"/>
                  <a:pt x="532068" y="0"/>
                </a:cubicBezTo>
                <a:close/>
              </a:path>
            </a:pathLst>
          </a:cu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51">
              <a:defRPr/>
            </a:pPr>
            <a:endParaRPr lang="en-US" sz="2800" dirty="0">
              <a:solidFill>
                <a:srgbClr val="002D43"/>
              </a:solidFill>
              <a:latin typeface="Arial"/>
            </a:endParaRPr>
          </a:p>
        </p:txBody>
      </p:sp>
      <p:grpSp>
        <p:nvGrpSpPr>
          <p:cNvPr id="135" name="Group 134">
            <a:extLst>
              <a:ext uri="{FF2B5EF4-FFF2-40B4-BE49-F238E27FC236}">
                <a16:creationId xmlns:a16="http://schemas.microsoft.com/office/drawing/2014/main" id="{D36AC947-3AB3-0F44-9C51-FA4C4F0A6315}"/>
              </a:ext>
            </a:extLst>
          </p:cNvPr>
          <p:cNvGrpSpPr/>
          <p:nvPr/>
        </p:nvGrpSpPr>
        <p:grpSpPr>
          <a:xfrm>
            <a:off x="10493491" y="4420315"/>
            <a:ext cx="565945" cy="400073"/>
            <a:chOff x="4335347" y="1124771"/>
            <a:chExt cx="424459" cy="300055"/>
          </a:xfrm>
        </p:grpSpPr>
        <p:grpSp>
          <p:nvGrpSpPr>
            <p:cNvPr id="136" name="Group 4">
              <a:extLst>
                <a:ext uri="{FF2B5EF4-FFF2-40B4-BE49-F238E27FC236}">
                  <a16:creationId xmlns:a16="http://schemas.microsoft.com/office/drawing/2014/main" id="{1C068CB4-1A2B-3F40-BF02-E08DB9A2A55B}"/>
                </a:ext>
              </a:extLst>
            </p:cNvPr>
            <p:cNvGrpSpPr>
              <a:grpSpLocks noChangeAspect="1"/>
            </p:cNvGrpSpPr>
            <p:nvPr/>
          </p:nvGrpSpPr>
          <p:grpSpPr bwMode="auto">
            <a:xfrm rot="3600000">
              <a:off x="4334694" y="1147372"/>
              <a:ext cx="257342" cy="256036"/>
              <a:chOff x="3288" y="1765"/>
              <a:chExt cx="394" cy="392"/>
            </a:xfrm>
          </p:grpSpPr>
          <p:sp>
            <p:nvSpPr>
              <p:cNvPr id="145" name="Freeform 5">
                <a:extLst>
                  <a:ext uri="{FF2B5EF4-FFF2-40B4-BE49-F238E27FC236}">
                    <a16:creationId xmlns:a16="http://schemas.microsoft.com/office/drawing/2014/main" id="{09D068FF-8874-4F48-8BC5-4D31D0A0C579}"/>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bg1">
                  <a:alpha val="4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1"/>
                <a:endParaRPr lang="en-US" sz="2800">
                  <a:solidFill>
                    <a:srgbClr val="002D43"/>
                  </a:solidFill>
                  <a:latin typeface="Arial"/>
                </a:endParaRPr>
              </a:p>
            </p:txBody>
          </p:sp>
          <p:sp useBgFill="1">
            <p:nvSpPr>
              <p:cNvPr id="146" name="Oval 6">
                <a:extLst>
                  <a:ext uri="{FF2B5EF4-FFF2-40B4-BE49-F238E27FC236}">
                    <a16:creationId xmlns:a16="http://schemas.microsoft.com/office/drawing/2014/main" id="{A36D49CC-1D62-154D-8CE5-6B475DA045E1}"/>
                  </a:ext>
                </a:extLst>
              </p:cNvPr>
              <p:cNvSpPr>
                <a:spLocks noChangeArrowheads="1"/>
              </p:cNvSpPr>
              <p:nvPr/>
            </p:nvSpPr>
            <p:spPr bwMode="auto">
              <a:xfrm>
                <a:off x="3412" y="1888"/>
                <a:ext cx="146" cy="146"/>
              </a:xfrm>
              <a:prstGeom prst="ellipse">
                <a:avLst/>
              </a:prstGeom>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47" name="Freeform 7">
                <a:extLst>
                  <a:ext uri="{FF2B5EF4-FFF2-40B4-BE49-F238E27FC236}">
                    <a16:creationId xmlns:a16="http://schemas.microsoft.com/office/drawing/2014/main" id="{2CEEEAA4-5E24-D148-8283-0DCF455AB288}"/>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grpSp>
        <p:grpSp>
          <p:nvGrpSpPr>
            <p:cNvPr id="137" name="Group 4">
              <a:extLst>
                <a:ext uri="{FF2B5EF4-FFF2-40B4-BE49-F238E27FC236}">
                  <a16:creationId xmlns:a16="http://schemas.microsoft.com/office/drawing/2014/main" id="{52045BEA-C413-D946-8393-3905652B477E}"/>
                </a:ext>
              </a:extLst>
            </p:cNvPr>
            <p:cNvGrpSpPr>
              <a:grpSpLocks noChangeAspect="1"/>
            </p:cNvGrpSpPr>
            <p:nvPr/>
          </p:nvGrpSpPr>
          <p:grpSpPr bwMode="auto">
            <a:xfrm>
              <a:off x="4630482" y="1124771"/>
              <a:ext cx="129324" cy="128667"/>
              <a:chOff x="3288" y="1765"/>
              <a:chExt cx="394" cy="392"/>
            </a:xfrm>
          </p:grpSpPr>
          <p:sp>
            <p:nvSpPr>
              <p:cNvPr id="142" name="Freeform 5">
                <a:extLst>
                  <a:ext uri="{FF2B5EF4-FFF2-40B4-BE49-F238E27FC236}">
                    <a16:creationId xmlns:a16="http://schemas.microsoft.com/office/drawing/2014/main" id="{BFBDA815-DF9D-5344-9D10-8ACA3FE645CA}"/>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bg1">
                  <a:alpha val="4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1"/>
                <a:endParaRPr lang="en-US" sz="2800">
                  <a:solidFill>
                    <a:srgbClr val="002D43"/>
                  </a:solidFill>
                  <a:latin typeface="Arial"/>
                </a:endParaRPr>
              </a:p>
            </p:txBody>
          </p:sp>
          <p:sp useBgFill="1">
            <p:nvSpPr>
              <p:cNvPr id="143" name="Oval 6">
                <a:extLst>
                  <a:ext uri="{FF2B5EF4-FFF2-40B4-BE49-F238E27FC236}">
                    <a16:creationId xmlns:a16="http://schemas.microsoft.com/office/drawing/2014/main" id="{18BC9FDF-FFEC-3246-A1CE-37EB762AE4A0}"/>
                  </a:ext>
                </a:extLst>
              </p:cNvPr>
              <p:cNvSpPr>
                <a:spLocks noChangeArrowheads="1"/>
              </p:cNvSpPr>
              <p:nvPr/>
            </p:nvSpPr>
            <p:spPr bwMode="auto">
              <a:xfrm>
                <a:off x="3412" y="1888"/>
                <a:ext cx="146" cy="146"/>
              </a:xfrm>
              <a:prstGeom prst="ellipse">
                <a:avLst/>
              </a:prstGeom>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44" name="Freeform 7">
                <a:extLst>
                  <a:ext uri="{FF2B5EF4-FFF2-40B4-BE49-F238E27FC236}">
                    <a16:creationId xmlns:a16="http://schemas.microsoft.com/office/drawing/2014/main" id="{235C6BDD-5A53-2A40-9821-B6DCA55C8ADC}"/>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grpSp>
        <p:grpSp>
          <p:nvGrpSpPr>
            <p:cNvPr id="138" name="Group 4">
              <a:extLst>
                <a:ext uri="{FF2B5EF4-FFF2-40B4-BE49-F238E27FC236}">
                  <a16:creationId xmlns:a16="http://schemas.microsoft.com/office/drawing/2014/main" id="{ACE20B13-719D-B946-BB9D-4587C6B6A904}"/>
                </a:ext>
              </a:extLst>
            </p:cNvPr>
            <p:cNvGrpSpPr>
              <a:grpSpLocks noChangeAspect="1"/>
            </p:cNvGrpSpPr>
            <p:nvPr/>
          </p:nvGrpSpPr>
          <p:grpSpPr bwMode="auto">
            <a:xfrm>
              <a:off x="4630482" y="1296159"/>
              <a:ext cx="129324" cy="128667"/>
              <a:chOff x="3288" y="1765"/>
              <a:chExt cx="394" cy="392"/>
            </a:xfrm>
          </p:grpSpPr>
          <p:sp>
            <p:nvSpPr>
              <p:cNvPr id="139" name="Freeform 5">
                <a:extLst>
                  <a:ext uri="{FF2B5EF4-FFF2-40B4-BE49-F238E27FC236}">
                    <a16:creationId xmlns:a16="http://schemas.microsoft.com/office/drawing/2014/main" id="{25284CA8-D626-8249-B920-C6CC52A4ACEE}"/>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bg1">
                  <a:alpha val="4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1"/>
                <a:endParaRPr lang="en-US" sz="2800">
                  <a:solidFill>
                    <a:srgbClr val="002D43"/>
                  </a:solidFill>
                  <a:latin typeface="Arial"/>
                </a:endParaRPr>
              </a:p>
            </p:txBody>
          </p:sp>
          <p:sp useBgFill="1">
            <p:nvSpPr>
              <p:cNvPr id="140" name="Oval 6">
                <a:extLst>
                  <a:ext uri="{FF2B5EF4-FFF2-40B4-BE49-F238E27FC236}">
                    <a16:creationId xmlns:a16="http://schemas.microsoft.com/office/drawing/2014/main" id="{E09993B0-29F3-914E-8485-33DA3B80ED96}"/>
                  </a:ext>
                </a:extLst>
              </p:cNvPr>
              <p:cNvSpPr>
                <a:spLocks noChangeArrowheads="1"/>
              </p:cNvSpPr>
              <p:nvPr/>
            </p:nvSpPr>
            <p:spPr bwMode="auto">
              <a:xfrm>
                <a:off x="3412" y="1888"/>
                <a:ext cx="146" cy="146"/>
              </a:xfrm>
              <a:prstGeom prst="ellipse">
                <a:avLst/>
              </a:prstGeom>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sp>
            <p:nvSpPr>
              <p:cNvPr id="141" name="Freeform 7">
                <a:extLst>
                  <a:ext uri="{FF2B5EF4-FFF2-40B4-BE49-F238E27FC236}">
                    <a16:creationId xmlns:a16="http://schemas.microsoft.com/office/drawing/2014/main" id="{E426A9D6-3311-5E47-AF1E-67D04EBAFD3D}"/>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1">
                  <a:defRPr/>
                </a:pPr>
                <a:endParaRPr lang="en-US" sz="2800" kern="0">
                  <a:solidFill>
                    <a:srgbClr val="002D43"/>
                  </a:solidFill>
                  <a:latin typeface="Arial"/>
                </a:endParaRPr>
              </a:p>
            </p:txBody>
          </p:sp>
        </p:grpSp>
      </p:grpSp>
      <p:pic>
        <p:nvPicPr>
          <p:cNvPr id="148" name="Graphic 147">
            <a:extLst>
              <a:ext uri="{FF2B5EF4-FFF2-40B4-BE49-F238E27FC236}">
                <a16:creationId xmlns:a16="http://schemas.microsoft.com/office/drawing/2014/main" id="{A21E91BF-2EB1-7546-9CF3-250C3AB923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6658" y="1050134"/>
            <a:ext cx="1169231" cy="1169231"/>
          </a:xfrm>
          <a:prstGeom prst="rect">
            <a:avLst/>
          </a:prstGeom>
        </p:spPr>
      </p:pic>
      <p:pic>
        <p:nvPicPr>
          <p:cNvPr id="149" name="Graphic 148">
            <a:extLst>
              <a:ext uri="{FF2B5EF4-FFF2-40B4-BE49-F238E27FC236}">
                <a16:creationId xmlns:a16="http://schemas.microsoft.com/office/drawing/2014/main" id="{EDBDC6FF-71BE-A048-9D1B-A628FDADE8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51476" y="4194859"/>
            <a:ext cx="1487395" cy="1487395"/>
          </a:xfrm>
          <a:prstGeom prst="rect">
            <a:avLst/>
          </a:prstGeom>
        </p:spPr>
      </p:pic>
      <p:sp>
        <p:nvSpPr>
          <p:cNvPr id="150" name="TextBox 149">
            <a:extLst>
              <a:ext uri="{FF2B5EF4-FFF2-40B4-BE49-F238E27FC236}">
                <a16:creationId xmlns:a16="http://schemas.microsoft.com/office/drawing/2014/main" id="{A55AE090-D9AB-C64E-A62E-8B43926E4058}"/>
              </a:ext>
            </a:extLst>
          </p:cNvPr>
          <p:cNvSpPr txBox="1"/>
          <p:nvPr/>
        </p:nvSpPr>
        <p:spPr>
          <a:xfrm>
            <a:off x="2843943" y="6069363"/>
            <a:ext cx="877164" cy="341632"/>
          </a:xfrm>
          <a:prstGeom prst="rect">
            <a:avLst/>
          </a:prstGeom>
          <a:noFill/>
        </p:spPr>
        <p:txBody>
          <a:bodyPr wrap="none" rtlCol="0">
            <a:spAutoFit/>
          </a:bodyPr>
          <a:lstStyle/>
          <a:p>
            <a:pPr algn="ctr" defTabSz="609551">
              <a:lnSpc>
                <a:spcPct val="90000"/>
              </a:lnSpc>
              <a:defRPr/>
            </a:pP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区块链</a:t>
            </a:r>
            <a:endPar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pic>
        <p:nvPicPr>
          <p:cNvPr id="151" name="Graphic 150">
            <a:extLst>
              <a:ext uri="{FF2B5EF4-FFF2-40B4-BE49-F238E27FC236}">
                <a16:creationId xmlns:a16="http://schemas.microsoft.com/office/drawing/2014/main" id="{A4AE6109-172F-7249-88F7-5732FEE9F8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6054" y="2194308"/>
            <a:ext cx="1008331" cy="1008331"/>
          </a:xfrm>
          <a:prstGeom prst="rect">
            <a:avLst/>
          </a:prstGeom>
        </p:spPr>
      </p:pic>
      <p:sp>
        <p:nvSpPr>
          <p:cNvPr id="152" name="TextBox 151">
            <a:extLst>
              <a:ext uri="{FF2B5EF4-FFF2-40B4-BE49-F238E27FC236}">
                <a16:creationId xmlns:a16="http://schemas.microsoft.com/office/drawing/2014/main" id="{0C992CBA-7E17-6A42-AC8D-73FA34B81F26}"/>
              </a:ext>
            </a:extLst>
          </p:cNvPr>
          <p:cNvSpPr txBox="1"/>
          <p:nvPr/>
        </p:nvSpPr>
        <p:spPr>
          <a:xfrm>
            <a:off x="10480004" y="1043335"/>
            <a:ext cx="1107997" cy="369332"/>
          </a:xfrm>
          <a:prstGeom prst="rect">
            <a:avLst/>
          </a:prstGeom>
          <a:noFill/>
        </p:spPr>
        <p:txBody>
          <a:bodyPr wrap="none" rtlCol="0">
            <a:spAutoFit/>
          </a:bodyPr>
          <a:lstStyle/>
          <a:p>
            <a:pPr algn="ctr" defTabSz="609551">
              <a:defRPr/>
            </a:pP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社交媒体</a:t>
            </a:r>
            <a:endPar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sp>
        <p:nvSpPr>
          <p:cNvPr id="153" name="TextBox 152">
            <a:extLst>
              <a:ext uri="{FF2B5EF4-FFF2-40B4-BE49-F238E27FC236}">
                <a16:creationId xmlns:a16="http://schemas.microsoft.com/office/drawing/2014/main" id="{234010B9-DC29-EA48-A7C3-A21FB03A22F7}"/>
              </a:ext>
            </a:extLst>
          </p:cNvPr>
          <p:cNvSpPr txBox="1"/>
          <p:nvPr/>
        </p:nvSpPr>
        <p:spPr>
          <a:xfrm>
            <a:off x="8007215" y="1032845"/>
            <a:ext cx="877164" cy="369332"/>
          </a:xfrm>
          <a:prstGeom prst="rect">
            <a:avLst/>
          </a:prstGeom>
          <a:noFill/>
        </p:spPr>
        <p:txBody>
          <a:bodyPr wrap="none" rtlCol="0">
            <a:spAutoFit/>
          </a:bodyPr>
          <a:lstStyle/>
          <a:p>
            <a:pPr algn="ctr" defTabSz="609551">
              <a:defRPr/>
            </a:pP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移动端</a:t>
            </a:r>
            <a:endPar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sp>
        <p:nvSpPr>
          <p:cNvPr id="154" name="TextBox 153">
            <a:extLst>
              <a:ext uri="{FF2B5EF4-FFF2-40B4-BE49-F238E27FC236}">
                <a16:creationId xmlns:a16="http://schemas.microsoft.com/office/drawing/2014/main" id="{C0D402BF-6BCA-F844-A820-711A66229E77}"/>
              </a:ext>
            </a:extLst>
          </p:cNvPr>
          <p:cNvSpPr txBox="1"/>
          <p:nvPr/>
        </p:nvSpPr>
        <p:spPr>
          <a:xfrm>
            <a:off x="10386270" y="2374269"/>
            <a:ext cx="1107997" cy="646331"/>
          </a:xfrm>
          <a:prstGeom prst="rect">
            <a:avLst/>
          </a:prstGeom>
          <a:noFill/>
        </p:spPr>
        <p:txBody>
          <a:bodyPr wrap="none" rtlCol="0">
            <a:spAutoFit/>
          </a:bodyPr>
          <a:lstStyle/>
          <a:p>
            <a:pPr algn="ctr" defTabSz="609551">
              <a:defRPr/>
            </a:pP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短视频</a:t>
            </a:r>
            <a:endParaRPr lang="en-US" altLang="zh-CN"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a:p>
            <a:pPr algn="ctr" defTabSz="609551">
              <a:defRPr/>
            </a:pPr>
            <a:r>
              <a:rPr lang="zh-CN" alt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rPr>
              <a:t>视频直播</a:t>
            </a:r>
            <a:endParaRPr lang="en-US" dirty="0">
              <a:solidFill>
                <a:srgbClr val="FFFFFF"/>
              </a:solidFill>
              <a:latin typeface="微软雅黑" panose="020B0503020204020204" pitchFamily="34" charset="-122"/>
              <a:ea typeface="微软雅黑" panose="020B0503020204020204" pitchFamily="34" charset="-122"/>
              <a:cs typeface="Amazon Ember" panose="020B0603020204020204" pitchFamily="34" charset="0"/>
            </a:endParaRPr>
          </a:p>
        </p:txBody>
      </p:sp>
      <p:pic>
        <p:nvPicPr>
          <p:cNvPr id="155" name="Graphic 154">
            <a:extLst>
              <a:ext uri="{FF2B5EF4-FFF2-40B4-BE49-F238E27FC236}">
                <a16:creationId xmlns:a16="http://schemas.microsoft.com/office/drawing/2014/main" id="{31371725-B896-9242-908B-670C8E1776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06659" y="4336792"/>
            <a:ext cx="1199582" cy="1199582"/>
          </a:xfrm>
          <a:prstGeom prst="rect">
            <a:avLst/>
          </a:prstGeom>
        </p:spPr>
      </p:pic>
    </p:spTree>
    <p:extLst>
      <p:ext uri="{BB962C8B-B14F-4D97-AF65-F5344CB8AC3E}">
        <p14:creationId xmlns:p14="http://schemas.microsoft.com/office/powerpoint/2010/main" val="382958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right)">
                                      <p:cBhvr>
                                        <p:cTn id="7" dur="500"/>
                                        <p:tgtEl>
                                          <p:spTgt spid="49"/>
                                        </p:tgtEl>
                                      </p:cBhvr>
                                    </p:animEffect>
                                  </p:childTnLst>
                                </p:cTn>
                              </p:par>
                              <p:par>
                                <p:cTn id="8" presetID="22" presetClass="entr" presetSubtype="2"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right)">
                                      <p:cBhvr>
                                        <p:cTn id="10" dur="500"/>
                                        <p:tgtEl>
                                          <p:spTgt spid="56"/>
                                        </p:tgtEl>
                                      </p:cBhvr>
                                    </p:animEffect>
                                  </p:childTnLst>
                                </p:cTn>
                              </p:par>
                              <p:par>
                                <p:cTn id="11" presetID="22" presetClass="entr" presetSubtype="1"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up)">
                                      <p:cBhvr>
                                        <p:cTn id="13" dur="500"/>
                                        <p:tgtEl>
                                          <p:spTgt spid="52"/>
                                        </p:tgtEl>
                                      </p:cBhvr>
                                    </p:animEffect>
                                  </p:childTnLst>
                                </p:cTn>
                              </p:par>
                              <p:par>
                                <p:cTn id="14" presetID="22" presetClass="entr" presetSubtype="1"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up)">
                                      <p:cBhvr>
                                        <p:cTn id="16" dur="500"/>
                                        <p:tgtEl>
                                          <p:spTgt spid="57"/>
                                        </p:tgtEl>
                                      </p:cBhvr>
                                    </p:animEffect>
                                  </p:childTnLst>
                                </p:cTn>
                              </p:par>
                              <p:par>
                                <p:cTn id="17" presetID="22" presetClass="entr" presetSubtype="1"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up)">
                                      <p:cBhvr>
                                        <p:cTn id="19" dur="500"/>
                                        <p:tgtEl>
                                          <p:spTgt spid="51"/>
                                        </p:tgtEl>
                                      </p:cBhvr>
                                    </p:animEffect>
                                  </p:childTnLst>
                                </p:cTn>
                              </p:par>
                              <p:par>
                                <p:cTn id="20" presetID="22" presetClass="entr" presetSubtype="8"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par>
                                <p:cTn id="23" presetID="22" presetClass="entr" presetSubtype="8"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left)">
                                      <p:cBhvr>
                                        <p:cTn id="25" dur="500"/>
                                        <p:tgtEl>
                                          <p:spTgt spid="58"/>
                                        </p:tgtEl>
                                      </p:cBhvr>
                                    </p:animEffect>
                                  </p:childTnLst>
                                </p:cTn>
                              </p:par>
                              <p:par>
                                <p:cTn id="26" presetID="22" presetClass="entr" presetSubtype="8"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4"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par>
                                <p:cTn id="32" presetID="22" presetClass="entr" presetSubtype="4"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down)">
                                      <p:cBhvr>
                                        <p:cTn id="34" dur="500"/>
                                        <p:tgtEl>
                                          <p:spTgt spid="54"/>
                                        </p:tgtEl>
                                      </p:cBhvr>
                                    </p:animEffect>
                                  </p:childTnLst>
                                </p:cTn>
                              </p:par>
                              <p:par>
                                <p:cTn id="35" presetID="22" presetClass="entr" presetSubtype="8"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500"/>
                                        <p:tgtEl>
                                          <p:spTgt spid="55"/>
                                        </p:tgtEl>
                                      </p:cBhvr>
                                    </p:animEffect>
                                  </p:childTnLst>
                                </p:cTn>
                              </p:par>
                              <p:par>
                                <p:cTn id="38" presetID="53" presetClass="entr" presetSubtype="16" fill="hold" grpId="0" nodeType="withEffect">
                                  <p:stCondLst>
                                    <p:cond delay="150"/>
                                  </p:stCondLst>
                                  <p:childTnLst>
                                    <p:set>
                                      <p:cBhvr>
                                        <p:cTn id="39" dur="1" fill="hold">
                                          <p:stCondLst>
                                            <p:cond delay="0"/>
                                          </p:stCondLst>
                                        </p:cTn>
                                        <p:tgtEl>
                                          <p:spTgt spid="133"/>
                                        </p:tgtEl>
                                        <p:attrNameLst>
                                          <p:attrName>style.visibility</p:attrName>
                                        </p:attrNameLst>
                                      </p:cBhvr>
                                      <p:to>
                                        <p:strVal val="visible"/>
                                      </p:to>
                                    </p:set>
                                    <p:anim calcmode="lin" valueType="num">
                                      <p:cBhvr>
                                        <p:cTn id="40" dur="350" fill="hold"/>
                                        <p:tgtEl>
                                          <p:spTgt spid="133"/>
                                        </p:tgtEl>
                                        <p:attrNameLst>
                                          <p:attrName>ppt_w</p:attrName>
                                        </p:attrNameLst>
                                      </p:cBhvr>
                                      <p:tavLst>
                                        <p:tav tm="0">
                                          <p:val>
                                            <p:fltVal val="0"/>
                                          </p:val>
                                        </p:tav>
                                        <p:tav tm="100000">
                                          <p:val>
                                            <p:strVal val="#ppt_w"/>
                                          </p:val>
                                        </p:tav>
                                      </p:tavLst>
                                    </p:anim>
                                    <p:anim calcmode="lin" valueType="num">
                                      <p:cBhvr>
                                        <p:cTn id="41" dur="350" fill="hold"/>
                                        <p:tgtEl>
                                          <p:spTgt spid="133"/>
                                        </p:tgtEl>
                                        <p:attrNameLst>
                                          <p:attrName>ppt_h</p:attrName>
                                        </p:attrNameLst>
                                      </p:cBhvr>
                                      <p:tavLst>
                                        <p:tav tm="0">
                                          <p:val>
                                            <p:fltVal val="0"/>
                                          </p:val>
                                        </p:tav>
                                        <p:tav tm="100000">
                                          <p:val>
                                            <p:strVal val="#ppt_h"/>
                                          </p:val>
                                        </p:tav>
                                      </p:tavLst>
                                    </p:anim>
                                    <p:animEffect transition="in" filter="fade">
                                      <p:cBhvr>
                                        <p:cTn id="42" dur="350"/>
                                        <p:tgtEl>
                                          <p:spTgt spid="133"/>
                                        </p:tgtEl>
                                      </p:cBhvr>
                                    </p:animEffect>
                                  </p:childTnLst>
                                </p:cTn>
                              </p:par>
                              <p:par>
                                <p:cTn id="43" presetID="53" presetClass="entr" presetSubtype="16" fill="hold" grpId="0" nodeType="withEffect">
                                  <p:stCondLst>
                                    <p:cond delay="150"/>
                                  </p:stCondLst>
                                  <p:childTnLst>
                                    <p:set>
                                      <p:cBhvr>
                                        <p:cTn id="44" dur="1" fill="hold">
                                          <p:stCondLst>
                                            <p:cond delay="0"/>
                                          </p:stCondLst>
                                        </p:cTn>
                                        <p:tgtEl>
                                          <p:spTgt spid="131"/>
                                        </p:tgtEl>
                                        <p:attrNameLst>
                                          <p:attrName>style.visibility</p:attrName>
                                        </p:attrNameLst>
                                      </p:cBhvr>
                                      <p:to>
                                        <p:strVal val="visible"/>
                                      </p:to>
                                    </p:set>
                                    <p:anim calcmode="lin" valueType="num">
                                      <p:cBhvr>
                                        <p:cTn id="45" dur="350" fill="hold"/>
                                        <p:tgtEl>
                                          <p:spTgt spid="131"/>
                                        </p:tgtEl>
                                        <p:attrNameLst>
                                          <p:attrName>ppt_w</p:attrName>
                                        </p:attrNameLst>
                                      </p:cBhvr>
                                      <p:tavLst>
                                        <p:tav tm="0">
                                          <p:val>
                                            <p:fltVal val="0"/>
                                          </p:val>
                                        </p:tav>
                                        <p:tav tm="100000">
                                          <p:val>
                                            <p:strVal val="#ppt_w"/>
                                          </p:val>
                                        </p:tav>
                                      </p:tavLst>
                                    </p:anim>
                                    <p:anim calcmode="lin" valueType="num">
                                      <p:cBhvr>
                                        <p:cTn id="46" dur="350" fill="hold"/>
                                        <p:tgtEl>
                                          <p:spTgt spid="131"/>
                                        </p:tgtEl>
                                        <p:attrNameLst>
                                          <p:attrName>ppt_h</p:attrName>
                                        </p:attrNameLst>
                                      </p:cBhvr>
                                      <p:tavLst>
                                        <p:tav tm="0">
                                          <p:val>
                                            <p:fltVal val="0"/>
                                          </p:val>
                                        </p:tav>
                                        <p:tav tm="100000">
                                          <p:val>
                                            <p:strVal val="#ppt_h"/>
                                          </p:val>
                                        </p:tav>
                                      </p:tavLst>
                                    </p:anim>
                                    <p:animEffect transition="in" filter="fade">
                                      <p:cBhvr>
                                        <p:cTn id="47" dur="350"/>
                                        <p:tgtEl>
                                          <p:spTgt spid="131"/>
                                        </p:tgtEl>
                                      </p:cBhvr>
                                    </p:animEffect>
                                  </p:childTnLst>
                                </p:cTn>
                              </p:par>
                              <p:par>
                                <p:cTn id="48" presetID="53" presetClass="entr" presetSubtype="16" fill="hold" grpId="0" nodeType="withEffect">
                                  <p:stCondLst>
                                    <p:cond delay="150"/>
                                  </p:stCondLst>
                                  <p:childTnLst>
                                    <p:set>
                                      <p:cBhvr>
                                        <p:cTn id="49" dur="1" fill="hold">
                                          <p:stCondLst>
                                            <p:cond delay="0"/>
                                          </p:stCondLst>
                                        </p:cTn>
                                        <p:tgtEl>
                                          <p:spTgt spid="128"/>
                                        </p:tgtEl>
                                        <p:attrNameLst>
                                          <p:attrName>style.visibility</p:attrName>
                                        </p:attrNameLst>
                                      </p:cBhvr>
                                      <p:to>
                                        <p:strVal val="visible"/>
                                      </p:to>
                                    </p:set>
                                    <p:anim calcmode="lin" valueType="num">
                                      <p:cBhvr>
                                        <p:cTn id="50" dur="350" fill="hold"/>
                                        <p:tgtEl>
                                          <p:spTgt spid="128"/>
                                        </p:tgtEl>
                                        <p:attrNameLst>
                                          <p:attrName>ppt_w</p:attrName>
                                        </p:attrNameLst>
                                      </p:cBhvr>
                                      <p:tavLst>
                                        <p:tav tm="0">
                                          <p:val>
                                            <p:fltVal val="0"/>
                                          </p:val>
                                        </p:tav>
                                        <p:tav tm="100000">
                                          <p:val>
                                            <p:strVal val="#ppt_w"/>
                                          </p:val>
                                        </p:tav>
                                      </p:tavLst>
                                    </p:anim>
                                    <p:anim calcmode="lin" valueType="num">
                                      <p:cBhvr>
                                        <p:cTn id="51" dur="350" fill="hold"/>
                                        <p:tgtEl>
                                          <p:spTgt spid="128"/>
                                        </p:tgtEl>
                                        <p:attrNameLst>
                                          <p:attrName>ppt_h</p:attrName>
                                        </p:attrNameLst>
                                      </p:cBhvr>
                                      <p:tavLst>
                                        <p:tav tm="0">
                                          <p:val>
                                            <p:fltVal val="0"/>
                                          </p:val>
                                        </p:tav>
                                        <p:tav tm="100000">
                                          <p:val>
                                            <p:strVal val="#ppt_h"/>
                                          </p:val>
                                        </p:tav>
                                      </p:tavLst>
                                    </p:anim>
                                    <p:animEffect transition="in" filter="fade">
                                      <p:cBhvr>
                                        <p:cTn id="52" dur="350"/>
                                        <p:tgtEl>
                                          <p:spTgt spid="128"/>
                                        </p:tgtEl>
                                      </p:cBhvr>
                                    </p:animEffect>
                                  </p:childTnLst>
                                </p:cTn>
                              </p:par>
                              <p:par>
                                <p:cTn id="53" presetID="53" presetClass="entr" presetSubtype="16" fill="hold" grpId="0" nodeType="withEffect">
                                  <p:stCondLst>
                                    <p:cond delay="150"/>
                                  </p:stCondLst>
                                  <p:childTnLst>
                                    <p:set>
                                      <p:cBhvr>
                                        <p:cTn id="54" dur="1" fill="hold">
                                          <p:stCondLst>
                                            <p:cond delay="0"/>
                                          </p:stCondLst>
                                        </p:cTn>
                                        <p:tgtEl>
                                          <p:spTgt spid="38"/>
                                        </p:tgtEl>
                                        <p:attrNameLst>
                                          <p:attrName>style.visibility</p:attrName>
                                        </p:attrNameLst>
                                      </p:cBhvr>
                                      <p:to>
                                        <p:strVal val="visible"/>
                                      </p:to>
                                    </p:set>
                                    <p:anim calcmode="lin" valueType="num">
                                      <p:cBhvr>
                                        <p:cTn id="55" dur="350" fill="hold"/>
                                        <p:tgtEl>
                                          <p:spTgt spid="38"/>
                                        </p:tgtEl>
                                        <p:attrNameLst>
                                          <p:attrName>ppt_w</p:attrName>
                                        </p:attrNameLst>
                                      </p:cBhvr>
                                      <p:tavLst>
                                        <p:tav tm="0">
                                          <p:val>
                                            <p:fltVal val="0"/>
                                          </p:val>
                                        </p:tav>
                                        <p:tav tm="100000">
                                          <p:val>
                                            <p:strVal val="#ppt_w"/>
                                          </p:val>
                                        </p:tav>
                                      </p:tavLst>
                                    </p:anim>
                                    <p:anim calcmode="lin" valueType="num">
                                      <p:cBhvr>
                                        <p:cTn id="56" dur="350" fill="hold"/>
                                        <p:tgtEl>
                                          <p:spTgt spid="38"/>
                                        </p:tgtEl>
                                        <p:attrNameLst>
                                          <p:attrName>ppt_h</p:attrName>
                                        </p:attrNameLst>
                                      </p:cBhvr>
                                      <p:tavLst>
                                        <p:tav tm="0">
                                          <p:val>
                                            <p:fltVal val="0"/>
                                          </p:val>
                                        </p:tav>
                                        <p:tav tm="100000">
                                          <p:val>
                                            <p:strVal val="#ppt_h"/>
                                          </p:val>
                                        </p:tav>
                                      </p:tavLst>
                                    </p:anim>
                                    <p:animEffect transition="in" filter="fade">
                                      <p:cBhvr>
                                        <p:cTn id="57" dur="350"/>
                                        <p:tgtEl>
                                          <p:spTgt spid="38"/>
                                        </p:tgtEl>
                                      </p:cBhvr>
                                    </p:animEffect>
                                  </p:childTnLst>
                                </p:cTn>
                              </p:par>
                              <p:par>
                                <p:cTn id="58" presetID="53" presetClass="entr" presetSubtype="16" fill="hold" grpId="0" nodeType="withEffect">
                                  <p:stCondLst>
                                    <p:cond delay="150"/>
                                  </p:stCondLst>
                                  <p:childTnLst>
                                    <p:set>
                                      <p:cBhvr>
                                        <p:cTn id="59" dur="1" fill="hold">
                                          <p:stCondLst>
                                            <p:cond delay="0"/>
                                          </p:stCondLst>
                                        </p:cTn>
                                        <p:tgtEl>
                                          <p:spTgt spid="129"/>
                                        </p:tgtEl>
                                        <p:attrNameLst>
                                          <p:attrName>style.visibility</p:attrName>
                                        </p:attrNameLst>
                                      </p:cBhvr>
                                      <p:to>
                                        <p:strVal val="visible"/>
                                      </p:to>
                                    </p:set>
                                    <p:anim calcmode="lin" valueType="num">
                                      <p:cBhvr>
                                        <p:cTn id="60" dur="350" fill="hold"/>
                                        <p:tgtEl>
                                          <p:spTgt spid="129"/>
                                        </p:tgtEl>
                                        <p:attrNameLst>
                                          <p:attrName>ppt_w</p:attrName>
                                        </p:attrNameLst>
                                      </p:cBhvr>
                                      <p:tavLst>
                                        <p:tav tm="0">
                                          <p:val>
                                            <p:fltVal val="0"/>
                                          </p:val>
                                        </p:tav>
                                        <p:tav tm="100000">
                                          <p:val>
                                            <p:strVal val="#ppt_w"/>
                                          </p:val>
                                        </p:tav>
                                      </p:tavLst>
                                    </p:anim>
                                    <p:anim calcmode="lin" valueType="num">
                                      <p:cBhvr>
                                        <p:cTn id="61" dur="350" fill="hold"/>
                                        <p:tgtEl>
                                          <p:spTgt spid="129"/>
                                        </p:tgtEl>
                                        <p:attrNameLst>
                                          <p:attrName>ppt_h</p:attrName>
                                        </p:attrNameLst>
                                      </p:cBhvr>
                                      <p:tavLst>
                                        <p:tav tm="0">
                                          <p:val>
                                            <p:fltVal val="0"/>
                                          </p:val>
                                        </p:tav>
                                        <p:tav tm="100000">
                                          <p:val>
                                            <p:strVal val="#ppt_h"/>
                                          </p:val>
                                        </p:tav>
                                      </p:tavLst>
                                    </p:anim>
                                    <p:animEffect transition="in" filter="fade">
                                      <p:cBhvr>
                                        <p:cTn id="62" dur="350"/>
                                        <p:tgtEl>
                                          <p:spTgt spid="129"/>
                                        </p:tgtEl>
                                      </p:cBhvr>
                                    </p:animEffect>
                                  </p:childTnLst>
                                </p:cTn>
                              </p:par>
                              <p:par>
                                <p:cTn id="63" presetID="53" presetClass="entr" presetSubtype="16" fill="hold" grpId="0" nodeType="withEffect">
                                  <p:stCondLst>
                                    <p:cond delay="150"/>
                                  </p:stCondLst>
                                  <p:childTnLst>
                                    <p:set>
                                      <p:cBhvr>
                                        <p:cTn id="64" dur="1" fill="hold">
                                          <p:stCondLst>
                                            <p:cond delay="0"/>
                                          </p:stCondLst>
                                        </p:cTn>
                                        <p:tgtEl>
                                          <p:spTgt spid="37"/>
                                        </p:tgtEl>
                                        <p:attrNameLst>
                                          <p:attrName>style.visibility</p:attrName>
                                        </p:attrNameLst>
                                      </p:cBhvr>
                                      <p:to>
                                        <p:strVal val="visible"/>
                                      </p:to>
                                    </p:set>
                                    <p:anim calcmode="lin" valueType="num">
                                      <p:cBhvr>
                                        <p:cTn id="65" dur="350" fill="hold"/>
                                        <p:tgtEl>
                                          <p:spTgt spid="37"/>
                                        </p:tgtEl>
                                        <p:attrNameLst>
                                          <p:attrName>ppt_w</p:attrName>
                                        </p:attrNameLst>
                                      </p:cBhvr>
                                      <p:tavLst>
                                        <p:tav tm="0">
                                          <p:val>
                                            <p:fltVal val="0"/>
                                          </p:val>
                                        </p:tav>
                                        <p:tav tm="100000">
                                          <p:val>
                                            <p:strVal val="#ppt_w"/>
                                          </p:val>
                                        </p:tav>
                                      </p:tavLst>
                                    </p:anim>
                                    <p:anim calcmode="lin" valueType="num">
                                      <p:cBhvr>
                                        <p:cTn id="66" dur="350" fill="hold"/>
                                        <p:tgtEl>
                                          <p:spTgt spid="37"/>
                                        </p:tgtEl>
                                        <p:attrNameLst>
                                          <p:attrName>ppt_h</p:attrName>
                                        </p:attrNameLst>
                                      </p:cBhvr>
                                      <p:tavLst>
                                        <p:tav tm="0">
                                          <p:val>
                                            <p:fltVal val="0"/>
                                          </p:val>
                                        </p:tav>
                                        <p:tav tm="100000">
                                          <p:val>
                                            <p:strVal val="#ppt_h"/>
                                          </p:val>
                                        </p:tav>
                                      </p:tavLst>
                                    </p:anim>
                                    <p:animEffect transition="in" filter="fade">
                                      <p:cBhvr>
                                        <p:cTn id="67" dur="350"/>
                                        <p:tgtEl>
                                          <p:spTgt spid="37"/>
                                        </p:tgtEl>
                                      </p:cBhvr>
                                    </p:animEffect>
                                  </p:childTnLst>
                                </p:cTn>
                              </p:par>
                              <p:par>
                                <p:cTn id="68" presetID="53" presetClass="entr" presetSubtype="16" fill="hold" grpId="0" nodeType="withEffect">
                                  <p:stCondLst>
                                    <p:cond delay="150"/>
                                  </p:stCondLst>
                                  <p:childTnLst>
                                    <p:set>
                                      <p:cBhvr>
                                        <p:cTn id="69" dur="1" fill="hold">
                                          <p:stCondLst>
                                            <p:cond delay="0"/>
                                          </p:stCondLst>
                                        </p:cTn>
                                        <p:tgtEl>
                                          <p:spTgt spid="127"/>
                                        </p:tgtEl>
                                        <p:attrNameLst>
                                          <p:attrName>style.visibility</p:attrName>
                                        </p:attrNameLst>
                                      </p:cBhvr>
                                      <p:to>
                                        <p:strVal val="visible"/>
                                      </p:to>
                                    </p:set>
                                    <p:anim calcmode="lin" valueType="num">
                                      <p:cBhvr>
                                        <p:cTn id="70" dur="350" fill="hold"/>
                                        <p:tgtEl>
                                          <p:spTgt spid="127"/>
                                        </p:tgtEl>
                                        <p:attrNameLst>
                                          <p:attrName>ppt_w</p:attrName>
                                        </p:attrNameLst>
                                      </p:cBhvr>
                                      <p:tavLst>
                                        <p:tav tm="0">
                                          <p:val>
                                            <p:fltVal val="0"/>
                                          </p:val>
                                        </p:tav>
                                        <p:tav tm="100000">
                                          <p:val>
                                            <p:strVal val="#ppt_w"/>
                                          </p:val>
                                        </p:tav>
                                      </p:tavLst>
                                    </p:anim>
                                    <p:anim calcmode="lin" valueType="num">
                                      <p:cBhvr>
                                        <p:cTn id="71" dur="350" fill="hold"/>
                                        <p:tgtEl>
                                          <p:spTgt spid="127"/>
                                        </p:tgtEl>
                                        <p:attrNameLst>
                                          <p:attrName>ppt_h</p:attrName>
                                        </p:attrNameLst>
                                      </p:cBhvr>
                                      <p:tavLst>
                                        <p:tav tm="0">
                                          <p:val>
                                            <p:fltVal val="0"/>
                                          </p:val>
                                        </p:tav>
                                        <p:tav tm="100000">
                                          <p:val>
                                            <p:strVal val="#ppt_h"/>
                                          </p:val>
                                        </p:tav>
                                      </p:tavLst>
                                    </p:anim>
                                    <p:animEffect transition="in" filter="fade">
                                      <p:cBhvr>
                                        <p:cTn id="72" dur="350"/>
                                        <p:tgtEl>
                                          <p:spTgt spid="127"/>
                                        </p:tgtEl>
                                      </p:cBhvr>
                                    </p:animEffect>
                                  </p:childTnLst>
                                </p:cTn>
                              </p:par>
                              <p:par>
                                <p:cTn id="73" presetID="53" presetClass="entr" presetSubtype="16" fill="hold" grpId="0" nodeType="withEffect">
                                  <p:stCondLst>
                                    <p:cond delay="150"/>
                                  </p:stCondLst>
                                  <p:childTnLst>
                                    <p:set>
                                      <p:cBhvr>
                                        <p:cTn id="74" dur="1" fill="hold">
                                          <p:stCondLst>
                                            <p:cond delay="0"/>
                                          </p:stCondLst>
                                        </p:cTn>
                                        <p:tgtEl>
                                          <p:spTgt spid="130"/>
                                        </p:tgtEl>
                                        <p:attrNameLst>
                                          <p:attrName>style.visibility</p:attrName>
                                        </p:attrNameLst>
                                      </p:cBhvr>
                                      <p:to>
                                        <p:strVal val="visible"/>
                                      </p:to>
                                    </p:set>
                                    <p:anim calcmode="lin" valueType="num">
                                      <p:cBhvr>
                                        <p:cTn id="75" dur="350" fill="hold"/>
                                        <p:tgtEl>
                                          <p:spTgt spid="130"/>
                                        </p:tgtEl>
                                        <p:attrNameLst>
                                          <p:attrName>ppt_w</p:attrName>
                                        </p:attrNameLst>
                                      </p:cBhvr>
                                      <p:tavLst>
                                        <p:tav tm="0">
                                          <p:val>
                                            <p:fltVal val="0"/>
                                          </p:val>
                                        </p:tav>
                                        <p:tav tm="100000">
                                          <p:val>
                                            <p:strVal val="#ppt_w"/>
                                          </p:val>
                                        </p:tav>
                                      </p:tavLst>
                                    </p:anim>
                                    <p:anim calcmode="lin" valueType="num">
                                      <p:cBhvr>
                                        <p:cTn id="76" dur="350" fill="hold"/>
                                        <p:tgtEl>
                                          <p:spTgt spid="130"/>
                                        </p:tgtEl>
                                        <p:attrNameLst>
                                          <p:attrName>ppt_h</p:attrName>
                                        </p:attrNameLst>
                                      </p:cBhvr>
                                      <p:tavLst>
                                        <p:tav tm="0">
                                          <p:val>
                                            <p:fltVal val="0"/>
                                          </p:val>
                                        </p:tav>
                                        <p:tav tm="100000">
                                          <p:val>
                                            <p:strVal val="#ppt_h"/>
                                          </p:val>
                                        </p:tav>
                                      </p:tavLst>
                                    </p:anim>
                                    <p:animEffect transition="in" filter="fade">
                                      <p:cBhvr>
                                        <p:cTn id="77" dur="350"/>
                                        <p:tgtEl>
                                          <p:spTgt spid="130"/>
                                        </p:tgtEl>
                                      </p:cBhvr>
                                    </p:animEffect>
                                  </p:childTnLst>
                                </p:cTn>
                              </p:par>
                              <p:par>
                                <p:cTn id="78" presetID="53" presetClass="entr" presetSubtype="16" fill="hold" grpId="0" nodeType="withEffect">
                                  <p:stCondLst>
                                    <p:cond delay="150"/>
                                  </p:stCondLst>
                                  <p:childTnLst>
                                    <p:set>
                                      <p:cBhvr>
                                        <p:cTn id="79" dur="1" fill="hold">
                                          <p:stCondLst>
                                            <p:cond delay="0"/>
                                          </p:stCondLst>
                                        </p:cTn>
                                        <p:tgtEl>
                                          <p:spTgt spid="132"/>
                                        </p:tgtEl>
                                        <p:attrNameLst>
                                          <p:attrName>style.visibility</p:attrName>
                                        </p:attrNameLst>
                                      </p:cBhvr>
                                      <p:to>
                                        <p:strVal val="visible"/>
                                      </p:to>
                                    </p:set>
                                    <p:anim calcmode="lin" valueType="num">
                                      <p:cBhvr>
                                        <p:cTn id="80" dur="350" fill="hold"/>
                                        <p:tgtEl>
                                          <p:spTgt spid="132"/>
                                        </p:tgtEl>
                                        <p:attrNameLst>
                                          <p:attrName>ppt_w</p:attrName>
                                        </p:attrNameLst>
                                      </p:cBhvr>
                                      <p:tavLst>
                                        <p:tav tm="0">
                                          <p:val>
                                            <p:fltVal val="0"/>
                                          </p:val>
                                        </p:tav>
                                        <p:tav tm="100000">
                                          <p:val>
                                            <p:strVal val="#ppt_w"/>
                                          </p:val>
                                        </p:tav>
                                      </p:tavLst>
                                    </p:anim>
                                    <p:anim calcmode="lin" valueType="num">
                                      <p:cBhvr>
                                        <p:cTn id="81" dur="350" fill="hold"/>
                                        <p:tgtEl>
                                          <p:spTgt spid="132"/>
                                        </p:tgtEl>
                                        <p:attrNameLst>
                                          <p:attrName>ppt_h</p:attrName>
                                        </p:attrNameLst>
                                      </p:cBhvr>
                                      <p:tavLst>
                                        <p:tav tm="0">
                                          <p:val>
                                            <p:fltVal val="0"/>
                                          </p:val>
                                        </p:tav>
                                        <p:tav tm="100000">
                                          <p:val>
                                            <p:strVal val="#ppt_h"/>
                                          </p:val>
                                        </p:tav>
                                      </p:tavLst>
                                    </p:anim>
                                    <p:animEffect transition="in" filter="fade">
                                      <p:cBhvr>
                                        <p:cTn id="82" dur="350"/>
                                        <p:tgtEl>
                                          <p:spTgt spid="132"/>
                                        </p:tgtEl>
                                      </p:cBhvr>
                                    </p:animEffect>
                                  </p:childTnLst>
                                </p:cTn>
                              </p:par>
                              <p:par>
                                <p:cTn id="83" presetID="53" presetClass="entr" presetSubtype="16" fill="hold" grpId="0" nodeType="withEffect">
                                  <p:stCondLst>
                                    <p:cond delay="150"/>
                                  </p:stCondLst>
                                  <p:childTnLst>
                                    <p:set>
                                      <p:cBhvr>
                                        <p:cTn id="84" dur="1" fill="hold">
                                          <p:stCondLst>
                                            <p:cond delay="0"/>
                                          </p:stCondLst>
                                        </p:cTn>
                                        <p:tgtEl>
                                          <p:spTgt spid="134"/>
                                        </p:tgtEl>
                                        <p:attrNameLst>
                                          <p:attrName>style.visibility</p:attrName>
                                        </p:attrNameLst>
                                      </p:cBhvr>
                                      <p:to>
                                        <p:strVal val="visible"/>
                                      </p:to>
                                    </p:set>
                                    <p:anim calcmode="lin" valueType="num">
                                      <p:cBhvr>
                                        <p:cTn id="85" dur="350" fill="hold"/>
                                        <p:tgtEl>
                                          <p:spTgt spid="134"/>
                                        </p:tgtEl>
                                        <p:attrNameLst>
                                          <p:attrName>ppt_w</p:attrName>
                                        </p:attrNameLst>
                                      </p:cBhvr>
                                      <p:tavLst>
                                        <p:tav tm="0">
                                          <p:val>
                                            <p:fltVal val="0"/>
                                          </p:val>
                                        </p:tav>
                                        <p:tav tm="100000">
                                          <p:val>
                                            <p:strVal val="#ppt_w"/>
                                          </p:val>
                                        </p:tav>
                                      </p:tavLst>
                                    </p:anim>
                                    <p:anim calcmode="lin" valueType="num">
                                      <p:cBhvr>
                                        <p:cTn id="86" dur="350" fill="hold"/>
                                        <p:tgtEl>
                                          <p:spTgt spid="134"/>
                                        </p:tgtEl>
                                        <p:attrNameLst>
                                          <p:attrName>ppt_h</p:attrName>
                                        </p:attrNameLst>
                                      </p:cBhvr>
                                      <p:tavLst>
                                        <p:tav tm="0">
                                          <p:val>
                                            <p:fltVal val="0"/>
                                          </p:val>
                                        </p:tav>
                                        <p:tav tm="100000">
                                          <p:val>
                                            <p:strVal val="#ppt_h"/>
                                          </p:val>
                                        </p:tav>
                                      </p:tavLst>
                                    </p:anim>
                                    <p:animEffect transition="in" filter="fade">
                                      <p:cBhvr>
                                        <p:cTn id="87" dur="350"/>
                                        <p:tgtEl>
                                          <p:spTgt spid="134"/>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135"/>
                                        </p:tgtEl>
                                        <p:attrNameLst>
                                          <p:attrName>style.visibility</p:attrName>
                                        </p:attrNameLst>
                                      </p:cBhvr>
                                      <p:to>
                                        <p:strVal val="visible"/>
                                      </p:to>
                                    </p:set>
                                    <p:animEffect transition="in" filter="fade">
                                      <p:cBhvr>
                                        <p:cTn id="91" dur="500"/>
                                        <p:tgtEl>
                                          <p:spTgt spid="135"/>
                                        </p:tgtEl>
                                      </p:cBhvr>
                                    </p:animEffect>
                                  </p:childTnLst>
                                </p:cTn>
                              </p:par>
                              <p:par>
                                <p:cTn id="92" presetID="10" presetClass="entr" presetSubtype="0" fill="hold"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500"/>
                                        <p:tgtEl>
                                          <p:spTgt spid="76"/>
                                        </p:tgtEl>
                                      </p:cBhvr>
                                    </p:animEffect>
                                  </p:childTnLst>
                                </p:cTn>
                              </p:par>
                              <p:par>
                                <p:cTn id="95" presetID="10" presetClass="entr" presetSubtype="0" fill="hold" nodeType="with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500"/>
                                        <p:tgtEl>
                                          <p:spTgt spid="7"/>
                                        </p:tgtEl>
                                      </p:cBhvr>
                                    </p:animEffect>
                                  </p:childTnLst>
                                </p:cTn>
                              </p:par>
                              <p:par>
                                <p:cTn id="98" presetID="10" presetClass="entr" presetSubtype="0" fill="hold" nodeType="withEffect">
                                  <p:stCondLst>
                                    <p:cond delay="0"/>
                                  </p:stCondLst>
                                  <p:childTnLst>
                                    <p:set>
                                      <p:cBhvr>
                                        <p:cTn id="99" dur="1" fill="hold">
                                          <p:stCondLst>
                                            <p:cond delay="0"/>
                                          </p:stCondLst>
                                        </p:cTn>
                                        <p:tgtEl>
                                          <p:spTgt spid="87"/>
                                        </p:tgtEl>
                                        <p:attrNameLst>
                                          <p:attrName>style.visibility</p:attrName>
                                        </p:attrNameLst>
                                      </p:cBhvr>
                                      <p:to>
                                        <p:strVal val="visible"/>
                                      </p:to>
                                    </p:set>
                                    <p:animEffect transition="in" filter="fade">
                                      <p:cBhvr>
                                        <p:cTn id="100" dur="500"/>
                                        <p:tgtEl>
                                          <p:spTgt spid="87"/>
                                        </p:tgtEl>
                                      </p:cBhvr>
                                    </p:animEffect>
                                  </p:childTnLst>
                                </p:cTn>
                              </p:par>
                              <p:par>
                                <p:cTn id="101" presetID="10" presetClass="entr" presetSubtype="0"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fade">
                                      <p:cBhvr>
                                        <p:cTn id="103" dur="500"/>
                                        <p:tgtEl>
                                          <p:spTgt spid="68"/>
                                        </p:tgtEl>
                                      </p:cBhvr>
                                    </p:animEffect>
                                  </p:childTnLst>
                                </p:cTn>
                              </p:par>
                              <p:par>
                                <p:cTn id="104" presetID="10" presetClass="entr" presetSubtype="0" fill="hold" nodeType="with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500"/>
                                        <p:tgtEl>
                                          <p:spTgt spid="107"/>
                                        </p:tgtEl>
                                      </p:cBhvr>
                                    </p:animEffect>
                                  </p:childTnLst>
                                </p:cTn>
                              </p:par>
                              <p:par>
                                <p:cTn id="107" presetID="10" presetClass="entr" presetSubtype="0" fill="hold" nodeType="withEffect">
                                  <p:stCondLst>
                                    <p:cond delay="0"/>
                                  </p:stCondLst>
                                  <p:childTnLst>
                                    <p:set>
                                      <p:cBhvr>
                                        <p:cTn id="108" dur="1" fill="hold">
                                          <p:stCondLst>
                                            <p:cond delay="0"/>
                                          </p:stCondLst>
                                        </p:cTn>
                                        <p:tgtEl>
                                          <p:spTgt spid="82"/>
                                        </p:tgtEl>
                                        <p:attrNameLst>
                                          <p:attrName>style.visibility</p:attrName>
                                        </p:attrNameLst>
                                      </p:cBhvr>
                                      <p:to>
                                        <p:strVal val="visible"/>
                                      </p:to>
                                    </p:set>
                                    <p:animEffect transition="in" filter="fade">
                                      <p:cBhvr>
                                        <p:cTn id="109" dur="500"/>
                                        <p:tgtEl>
                                          <p:spTgt spid="82"/>
                                        </p:tgtEl>
                                      </p:cBhvr>
                                    </p:animEffect>
                                  </p:childTnLst>
                                </p:cTn>
                              </p:par>
                            </p:childTnLst>
                          </p:cTn>
                        </p:par>
                        <p:par>
                          <p:cTn id="110" fill="hold">
                            <p:stCondLst>
                              <p:cond delay="1000"/>
                            </p:stCondLst>
                            <p:childTnLst>
                              <p:par>
                                <p:cTn id="111" presetID="16" presetClass="entr" presetSubtype="21" fill="hold" grpId="0" nodeType="after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barn(inVertical)">
                                      <p:cBhvr>
                                        <p:cTn id="113" dur="500"/>
                                        <p:tgtEl>
                                          <p:spTgt spid="36"/>
                                        </p:tgtEl>
                                      </p:cBhvr>
                                    </p:animEffect>
                                  </p:childTnLst>
                                </p:cTn>
                              </p:par>
                              <p:par>
                                <p:cTn id="114" presetID="10" presetClass="entr" presetSubtype="0" fill="hold" nodeType="with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par>
                                <p:cTn id="117" presetID="42" presetClass="path" presetSubtype="0" decel="100000" fill="hold" nodeType="withEffect">
                                  <p:stCondLst>
                                    <p:cond delay="0"/>
                                  </p:stCondLst>
                                  <p:childTnLst>
                                    <p:animMotion origin="layout" path="M 2.25694E-6 -2.09877E-6 L 2.25694E-6 0.0436 " pathEditMode="relative" rAng="0" ptsTypes="AA">
                                      <p:cBhvr>
                                        <p:cTn id="118" dur="500" spd="-100000" fill="hold"/>
                                        <p:tgtEl>
                                          <p:spTgt spid="60"/>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127" grpId="0" animBg="1"/>
      <p:bldP spid="128" grpId="0" animBg="1"/>
      <p:bldP spid="129" grpId="0" animBg="1"/>
      <p:bldP spid="130" grpId="0" animBg="1"/>
      <p:bldP spid="131" grpId="0" animBg="1"/>
      <p:bldP spid="132" grpId="0" animBg="1"/>
      <p:bldP spid="133" grpId="0" animBg="1"/>
      <p:bldP spid="13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
            <a:extLst>
              <a:ext uri="{FF2B5EF4-FFF2-40B4-BE49-F238E27FC236}">
                <a16:creationId xmlns:a16="http://schemas.microsoft.com/office/drawing/2014/main" id="{F3804991-2783-0F49-AD7D-0BA3D6990A73}"/>
              </a:ext>
            </a:extLst>
          </p:cNvPr>
          <p:cNvSpPr/>
          <p:nvPr/>
        </p:nvSpPr>
        <p:spPr>
          <a:xfrm>
            <a:off x="155107" y="4029663"/>
            <a:ext cx="2162109" cy="2104675"/>
          </a:xfrm>
          <a:prstGeom prst="roundRect">
            <a:avLst>
              <a:gd name="adj" fmla="val 9818"/>
            </a:avLst>
          </a:prstGeom>
          <a:solidFill>
            <a:schemeClr val="bg2">
              <a:lumMod val="10000"/>
              <a:lumOff val="90000"/>
            </a:schemeClr>
          </a:solidFill>
          <a:ln w="6350">
            <a:solidFill>
              <a:schemeClr val="accent5">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schemeClr val="tx1"/>
              </a:solidFill>
              <a:cs typeface="Century Gothic"/>
            </a:endParaRPr>
          </a:p>
        </p:txBody>
      </p:sp>
      <p:sp>
        <p:nvSpPr>
          <p:cNvPr id="33" name="Rounded Rectangle 3">
            <a:extLst>
              <a:ext uri="{FF2B5EF4-FFF2-40B4-BE49-F238E27FC236}">
                <a16:creationId xmlns:a16="http://schemas.microsoft.com/office/drawing/2014/main" id="{016E43AF-26B9-254C-B6FF-91B1C67E51BA}"/>
              </a:ext>
            </a:extLst>
          </p:cNvPr>
          <p:cNvSpPr/>
          <p:nvPr/>
        </p:nvSpPr>
        <p:spPr>
          <a:xfrm>
            <a:off x="173092" y="1344015"/>
            <a:ext cx="2124338" cy="2488039"/>
          </a:xfrm>
          <a:prstGeom prst="roundRect">
            <a:avLst>
              <a:gd name="adj" fmla="val 9818"/>
            </a:avLst>
          </a:prstGeom>
          <a:solidFill>
            <a:schemeClr val="bg2">
              <a:lumMod val="10000"/>
              <a:lumOff val="90000"/>
            </a:schemeClr>
          </a:solidFill>
          <a:ln w="6350">
            <a:solidFill>
              <a:schemeClr val="accent5">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schemeClr val="tx1"/>
              </a:solidFill>
              <a:cs typeface="Century Gothic"/>
            </a:endParaRPr>
          </a:p>
        </p:txBody>
      </p:sp>
      <p:sp>
        <p:nvSpPr>
          <p:cNvPr id="50" name="Rounded Rectangle 3"/>
          <p:cNvSpPr/>
          <p:nvPr/>
        </p:nvSpPr>
        <p:spPr>
          <a:xfrm>
            <a:off x="5702186" y="2991552"/>
            <a:ext cx="2647609" cy="1180609"/>
          </a:xfrm>
          <a:prstGeom prst="roundRect">
            <a:avLst>
              <a:gd name="adj" fmla="val 9818"/>
            </a:avLst>
          </a:prstGeom>
          <a:solidFill>
            <a:schemeClr val="bg2">
              <a:lumMod val="10000"/>
              <a:lumOff val="90000"/>
            </a:schemeClr>
          </a:solidFill>
          <a:ln w="6350">
            <a:solidFill>
              <a:schemeClr val="accent5">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schemeClr val="tx1"/>
              </a:solidFill>
              <a:cs typeface="Century Gothic"/>
            </a:endParaRPr>
          </a:p>
        </p:txBody>
      </p:sp>
      <p:sp>
        <p:nvSpPr>
          <p:cNvPr id="24" name="Rounded Rectangle 2"/>
          <p:cNvSpPr/>
          <p:nvPr/>
        </p:nvSpPr>
        <p:spPr>
          <a:xfrm>
            <a:off x="2443656" y="1307463"/>
            <a:ext cx="6207978" cy="4935683"/>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schemeClr val="tx1"/>
              </a:solidFill>
              <a:cs typeface="Century Gothic"/>
            </a:endParaRPr>
          </a:p>
        </p:txBody>
      </p:sp>
      <p:pic>
        <p:nvPicPr>
          <p:cNvPr id="25" name="Picture 14" descr="AWS-Clou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22622" y="968986"/>
            <a:ext cx="727447" cy="727447"/>
          </a:xfrm>
          <a:prstGeom prst="rect">
            <a:avLst/>
          </a:prstGeom>
          <a:effectLst/>
        </p:spPr>
      </p:pic>
      <p:sp>
        <p:nvSpPr>
          <p:cNvPr id="30" name="Rounded Rectangle 3"/>
          <p:cNvSpPr/>
          <p:nvPr/>
        </p:nvSpPr>
        <p:spPr>
          <a:xfrm>
            <a:off x="5702185" y="1576232"/>
            <a:ext cx="2589949" cy="1198760"/>
          </a:xfrm>
          <a:prstGeom prst="roundRect">
            <a:avLst>
              <a:gd name="adj" fmla="val 9818"/>
            </a:avLst>
          </a:prstGeom>
          <a:solidFill>
            <a:schemeClr val="bg2">
              <a:lumMod val="10000"/>
              <a:lumOff val="90000"/>
            </a:schemeClr>
          </a:solidFill>
          <a:ln w="6350">
            <a:solidFill>
              <a:schemeClr val="accent5">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schemeClr val="tx1"/>
              </a:solidFill>
              <a:cs typeface="Century Gothic"/>
            </a:endParaRPr>
          </a:p>
        </p:txBody>
      </p:sp>
      <p:pic>
        <p:nvPicPr>
          <p:cNvPr id="31" name="Picture 12" descr="VPC-Clou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6405" y="1332750"/>
            <a:ext cx="565700" cy="565700"/>
          </a:xfrm>
          <a:prstGeom prst="rect">
            <a:avLst/>
          </a:prstGeom>
          <a:effectLst/>
        </p:spPr>
      </p:pic>
      <p:sp>
        <p:nvSpPr>
          <p:cNvPr id="48" name="Content Placeholder 2"/>
          <p:cNvSpPr>
            <a:spLocks noGrp="1"/>
          </p:cNvSpPr>
          <p:nvPr>
            <p:ph idx="1"/>
          </p:nvPr>
        </p:nvSpPr>
        <p:spPr>
          <a:xfrm>
            <a:off x="9048017" y="1621856"/>
            <a:ext cx="2836553" cy="3919995"/>
          </a:xfrm>
          <a:effectLst/>
        </p:spPr>
        <p:txBody>
          <a:bodyPr>
            <a:normAutofit fontScale="77500" lnSpcReduction="20000"/>
          </a:bodyPr>
          <a:lstStyle/>
          <a:p>
            <a:pPr>
              <a:lnSpc>
                <a:spcPct val="120000"/>
              </a:lnSpc>
            </a:pPr>
            <a:r>
              <a:rPr lang="zh-CN" altLang="en-US">
                <a:latin typeface="+mn-lt"/>
                <a:cs typeface="Century Gothic"/>
              </a:rPr>
              <a:t>原数据中心</a:t>
            </a:r>
            <a:r>
              <a:rPr lang="en-US" altLang="zh-CN">
                <a:latin typeface="+mn-lt"/>
                <a:cs typeface="Century Gothic"/>
              </a:rPr>
              <a:t>PB</a:t>
            </a:r>
            <a:r>
              <a:rPr lang="zh-CN" altLang="en-US">
                <a:latin typeface="+mn-lt"/>
                <a:cs typeface="Century Gothic"/>
              </a:rPr>
              <a:t>级的数据需要存储在</a:t>
            </a:r>
            <a:r>
              <a:rPr lang="en-US">
                <a:latin typeface="+mn-lt"/>
                <a:cs typeface="Century Gothic"/>
              </a:rPr>
              <a:t>S3</a:t>
            </a:r>
            <a:r>
              <a:rPr lang="zh-CN" altLang="en-US">
                <a:latin typeface="+mn-lt"/>
                <a:cs typeface="Century Gothic"/>
              </a:rPr>
              <a:t>上</a:t>
            </a:r>
            <a:endParaRPr lang="en-US">
              <a:latin typeface="+mn-lt"/>
              <a:cs typeface="Century Gothic"/>
            </a:endParaRPr>
          </a:p>
          <a:p>
            <a:pPr>
              <a:lnSpc>
                <a:spcPct val="120000"/>
              </a:lnSpc>
            </a:pPr>
            <a:endParaRPr lang="en-US">
              <a:latin typeface="+mn-lt"/>
              <a:cs typeface="Century Gothic"/>
            </a:endParaRPr>
          </a:p>
          <a:p>
            <a:pPr>
              <a:lnSpc>
                <a:spcPct val="120000"/>
              </a:lnSpc>
            </a:pPr>
            <a:r>
              <a:rPr lang="en-US">
                <a:latin typeface="+mn-lt"/>
                <a:cs typeface="Century Gothic"/>
              </a:rPr>
              <a:t>EMR</a:t>
            </a:r>
            <a:r>
              <a:rPr lang="zh-CN" altLang="en-US">
                <a:latin typeface="+mn-lt"/>
                <a:cs typeface="Century Gothic"/>
              </a:rPr>
              <a:t>和</a:t>
            </a:r>
            <a:r>
              <a:rPr lang="en-US" altLang="zh-CN">
                <a:latin typeface="+mn-lt"/>
                <a:cs typeface="Century Gothic"/>
              </a:rPr>
              <a:t>Redshif</a:t>
            </a:r>
            <a:r>
              <a:rPr lang="en-US">
                <a:latin typeface="+mn-lt"/>
                <a:cs typeface="Century Gothic"/>
              </a:rPr>
              <a:t>t</a:t>
            </a:r>
            <a:r>
              <a:rPr lang="zh-CN" altLang="en-US">
                <a:latin typeface="+mn-lt"/>
                <a:cs typeface="Century Gothic"/>
              </a:rPr>
              <a:t>每天执行数千个查询和分析任务</a:t>
            </a:r>
            <a:endParaRPr lang="en-US">
              <a:latin typeface="+mn-lt"/>
              <a:cs typeface="Century Gothic"/>
            </a:endParaRPr>
          </a:p>
          <a:p>
            <a:pPr>
              <a:lnSpc>
                <a:spcPct val="120000"/>
              </a:lnSpc>
            </a:pPr>
            <a:endParaRPr lang="en-US">
              <a:latin typeface="+mn-lt"/>
              <a:cs typeface="Century Gothic"/>
            </a:endParaRPr>
          </a:p>
          <a:p>
            <a:pPr>
              <a:lnSpc>
                <a:spcPct val="120000"/>
              </a:lnSpc>
            </a:pPr>
            <a:r>
              <a:rPr lang="zh-CN" altLang="en-US">
                <a:latin typeface="+mn-lt"/>
                <a:cs typeface="Century Gothic"/>
              </a:rPr>
              <a:t>利用</a:t>
            </a:r>
            <a:r>
              <a:rPr lang="en-US">
                <a:latin typeface="+mn-lt"/>
                <a:cs typeface="Century Gothic"/>
              </a:rPr>
              <a:t>VPC，VPN，</a:t>
            </a:r>
            <a:r>
              <a:rPr lang="zh-CN" altLang="en-US">
                <a:latin typeface="+mn-lt"/>
                <a:cs typeface="Century Gothic"/>
              </a:rPr>
              <a:t>数据静态加密和传输加密，</a:t>
            </a:r>
            <a:r>
              <a:rPr lang="en-US">
                <a:latin typeface="+mn-lt"/>
                <a:cs typeface="Century Gothic"/>
              </a:rPr>
              <a:t>AWS CloudTrail</a:t>
            </a:r>
            <a:r>
              <a:rPr lang="zh-CN" altLang="en-US">
                <a:latin typeface="+mn-lt"/>
                <a:cs typeface="Century Gothic"/>
              </a:rPr>
              <a:t>以及数据库审计来满足严格的安全要求</a:t>
            </a:r>
            <a:endParaRPr lang="en-US">
              <a:latin typeface="+mn-lt"/>
              <a:cs typeface="Century Gothic"/>
            </a:endParaRPr>
          </a:p>
        </p:txBody>
      </p:sp>
      <p:sp>
        <p:nvSpPr>
          <p:cNvPr id="51" name="Rounded Rectangle 3"/>
          <p:cNvSpPr/>
          <p:nvPr/>
        </p:nvSpPr>
        <p:spPr>
          <a:xfrm>
            <a:off x="5702184" y="4388719"/>
            <a:ext cx="2671922" cy="1280818"/>
          </a:xfrm>
          <a:prstGeom prst="roundRect">
            <a:avLst>
              <a:gd name="adj" fmla="val 9818"/>
            </a:avLst>
          </a:prstGeom>
          <a:solidFill>
            <a:schemeClr val="bg2">
              <a:lumMod val="10000"/>
              <a:lumOff val="90000"/>
            </a:schemeClr>
          </a:solidFill>
          <a:ln w="6350">
            <a:solidFill>
              <a:schemeClr val="accent5">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schemeClr val="tx1"/>
              </a:solidFill>
              <a:cs typeface="Century Gothic"/>
            </a:endParaRPr>
          </a:p>
        </p:txBody>
      </p:sp>
      <p:pic>
        <p:nvPicPr>
          <p:cNvPr id="54" name="Picture 12" descr="VPC-Clou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67514" y="2754248"/>
            <a:ext cx="565700" cy="565700"/>
          </a:xfrm>
          <a:prstGeom prst="rect">
            <a:avLst/>
          </a:prstGeom>
          <a:effectLst/>
        </p:spPr>
      </p:pic>
      <p:pic>
        <p:nvPicPr>
          <p:cNvPr id="55" name="Picture 12" descr="VPC-Clou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67514" y="4121186"/>
            <a:ext cx="565700" cy="565700"/>
          </a:xfrm>
          <a:prstGeom prst="rect">
            <a:avLst/>
          </a:prstGeom>
          <a:effectLst/>
        </p:spPr>
      </p:pic>
      <p:sp>
        <p:nvSpPr>
          <p:cNvPr id="3" name="Rectangle 2"/>
          <p:cNvSpPr/>
          <p:nvPr/>
        </p:nvSpPr>
        <p:spPr>
          <a:xfrm>
            <a:off x="6814421" y="1818697"/>
            <a:ext cx="1269899" cy="830997"/>
          </a:xfrm>
          <a:prstGeom prst="rect">
            <a:avLst/>
          </a:prstGeom>
          <a:effectLst/>
        </p:spPr>
        <p:txBody>
          <a:bodyPr wrap="none">
            <a:spAutoFit/>
          </a:bodyPr>
          <a:lstStyle/>
          <a:p>
            <a:pPr lvl="0">
              <a:defRPr sz="1800">
                <a:solidFill>
                  <a:srgbClr val="000000"/>
                </a:solidFill>
              </a:defRPr>
            </a:pPr>
            <a:r>
              <a:rPr lang="en-US" sz="1600" b="1"/>
              <a:t>Flexible </a:t>
            </a:r>
            <a:br>
              <a:rPr lang="en-US" sz="1600" b="1"/>
            </a:br>
            <a:r>
              <a:rPr lang="en-US" sz="1600" b="1"/>
              <a:t>interactive </a:t>
            </a:r>
            <a:br>
              <a:rPr lang="en-US" sz="1600" b="1"/>
            </a:br>
            <a:r>
              <a:rPr lang="en-US" sz="1600" b="1"/>
              <a:t>queries</a:t>
            </a:r>
            <a:endParaRPr lang="en-US" sz="1600"/>
          </a:p>
        </p:txBody>
      </p:sp>
      <p:sp>
        <p:nvSpPr>
          <p:cNvPr id="4" name="Rectangle 3"/>
          <p:cNvSpPr/>
          <p:nvPr/>
        </p:nvSpPr>
        <p:spPr>
          <a:xfrm>
            <a:off x="6840875" y="3298789"/>
            <a:ext cx="1301959" cy="584775"/>
          </a:xfrm>
          <a:prstGeom prst="rect">
            <a:avLst/>
          </a:prstGeom>
          <a:effectLst/>
        </p:spPr>
        <p:txBody>
          <a:bodyPr wrap="none">
            <a:spAutoFit/>
          </a:bodyPr>
          <a:lstStyle/>
          <a:p>
            <a:pPr lvl="0">
              <a:defRPr sz="1800">
                <a:solidFill>
                  <a:srgbClr val="000000"/>
                </a:solidFill>
              </a:defRPr>
            </a:pPr>
            <a:r>
              <a:rPr lang="en-US" sz="1600" b="1"/>
              <a:t>Predefined </a:t>
            </a:r>
            <a:br>
              <a:rPr lang="en-US" sz="1600" b="1"/>
            </a:br>
            <a:r>
              <a:rPr lang="en-US" sz="1600" b="1"/>
              <a:t>queries</a:t>
            </a:r>
          </a:p>
        </p:txBody>
      </p:sp>
      <p:sp>
        <p:nvSpPr>
          <p:cNvPr id="11" name="Rectangle 10"/>
          <p:cNvSpPr/>
          <p:nvPr/>
        </p:nvSpPr>
        <p:spPr>
          <a:xfrm>
            <a:off x="6986510" y="4757298"/>
            <a:ext cx="1451038" cy="584775"/>
          </a:xfrm>
          <a:prstGeom prst="rect">
            <a:avLst/>
          </a:prstGeom>
          <a:effectLst/>
        </p:spPr>
        <p:txBody>
          <a:bodyPr wrap="none">
            <a:spAutoFit/>
          </a:bodyPr>
          <a:lstStyle/>
          <a:p>
            <a:pPr lvl="0">
              <a:defRPr sz="1800">
                <a:solidFill>
                  <a:srgbClr val="000000"/>
                </a:solidFill>
              </a:defRPr>
            </a:pPr>
            <a:r>
              <a:rPr lang="en-US" sz="1600" b="1"/>
              <a:t>Surveillance </a:t>
            </a:r>
            <a:br>
              <a:rPr lang="en-US" sz="1600" b="1"/>
            </a:br>
            <a:r>
              <a:rPr lang="en-US" sz="1600" b="1"/>
              <a:t>analytics</a:t>
            </a:r>
          </a:p>
        </p:txBody>
      </p:sp>
      <p:grpSp>
        <p:nvGrpSpPr>
          <p:cNvPr id="5" name="Group 4"/>
          <p:cNvGrpSpPr/>
          <p:nvPr/>
        </p:nvGrpSpPr>
        <p:grpSpPr>
          <a:xfrm>
            <a:off x="473812" y="1786256"/>
            <a:ext cx="1329182" cy="1908256"/>
            <a:chOff x="139010" y="1216392"/>
            <a:chExt cx="1257854" cy="1805855"/>
          </a:xfrm>
          <a:effectLst/>
        </p:grpSpPr>
        <p:sp>
          <p:nvSpPr>
            <p:cNvPr id="2" name="Rectangle 1"/>
            <p:cNvSpPr/>
            <p:nvPr/>
          </p:nvSpPr>
          <p:spPr>
            <a:xfrm>
              <a:off x="139010" y="1216392"/>
              <a:ext cx="1257854" cy="1805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solidFill>
                  <a:schemeClr val="tx1"/>
                </a:solidFill>
              </a:endParaRPr>
            </a:p>
          </p:txBody>
        </p:sp>
        <p:pic>
          <p:nvPicPr>
            <p:cNvPr id="56" name="Picture 2" descr="Image result for nasdaq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8771" y="1303458"/>
              <a:ext cx="995790" cy="707535"/>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56"/>
            <p:cNvPicPr>
              <a:picLocks noChangeAspect="1"/>
            </p:cNvPicPr>
            <p:nvPr/>
          </p:nvPicPr>
          <p:blipFill>
            <a:blip r:embed="rId6"/>
            <a:stretch>
              <a:fillRect/>
            </a:stretch>
          </p:blipFill>
          <p:spPr>
            <a:xfrm>
              <a:off x="282612" y="2049647"/>
              <a:ext cx="981921" cy="506597"/>
            </a:xfrm>
            <a:prstGeom prst="rect">
              <a:avLst/>
            </a:prstGeom>
          </p:spPr>
        </p:pic>
        <p:pic>
          <p:nvPicPr>
            <p:cNvPr id="58" name="Picture 14" descr="http://blogs.technet.com/resized-image.ashx/__size/550x0/__key/CommunityServer-Blogs-Components-WeblogFiles/00-00-00-86-04/4265.directedge_5F00_color.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02105" y="2619099"/>
              <a:ext cx="1142933" cy="328790"/>
            </a:xfrm>
            <a:prstGeom prst="rect">
              <a:avLst/>
            </a:prstGeom>
            <a:noFill/>
            <a:extLst>
              <a:ext uri="{909E8E84-426E-40dd-AFC4-6F175D3DCCD1}">
                <a14:hiddenFill xmlns="" xmlns:a14="http://schemas.microsoft.com/office/drawing/2010/main">
                  <a:solidFill>
                    <a:srgbClr val="FFFFFF"/>
                  </a:solidFill>
                </a14:hiddenFill>
              </a:ext>
            </a:extLst>
          </p:spPr>
        </p:pic>
      </p:grpSp>
      <p:cxnSp>
        <p:nvCxnSpPr>
          <p:cNvPr id="60" name="Elbow Connector 59"/>
          <p:cNvCxnSpPr>
            <a:cxnSpLocks/>
          </p:cNvCxnSpPr>
          <p:nvPr/>
        </p:nvCxnSpPr>
        <p:spPr>
          <a:xfrm flipV="1">
            <a:off x="4262260" y="2265712"/>
            <a:ext cx="1545763" cy="1418624"/>
          </a:xfrm>
          <a:prstGeom prst="bentConnector3">
            <a:avLst/>
          </a:prstGeom>
          <a:ln>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a:cxnSpLocks/>
          </p:cNvCxnSpPr>
          <p:nvPr/>
        </p:nvCxnSpPr>
        <p:spPr>
          <a:xfrm flipV="1">
            <a:off x="4262261" y="3684337"/>
            <a:ext cx="1664755" cy="2"/>
          </a:xfrm>
          <a:prstGeom prst="bentConnector3">
            <a:avLst/>
          </a:prstGeom>
          <a:ln>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cxnSpLocks/>
          </p:cNvCxnSpPr>
          <p:nvPr/>
        </p:nvCxnSpPr>
        <p:spPr>
          <a:xfrm>
            <a:off x="4262261" y="3684338"/>
            <a:ext cx="1870953" cy="1439691"/>
          </a:xfrm>
          <a:prstGeom prst="bentConnector3">
            <a:avLst>
              <a:gd name="adj1" fmla="val 41574"/>
            </a:avLst>
          </a:prstGeom>
          <a:ln>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68" name="Right Arrow 67"/>
          <p:cNvSpPr/>
          <p:nvPr/>
        </p:nvSpPr>
        <p:spPr>
          <a:xfrm>
            <a:off x="1941365" y="2434958"/>
            <a:ext cx="946345" cy="616182"/>
          </a:xfrm>
          <a:prstGeom prst="rightArrow">
            <a:avLst/>
          </a:prstGeom>
          <a:solidFill>
            <a:schemeClr val="accent5">
              <a:lumMod val="60000"/>
              <a:lumOff val="40000"/>
            </a:schemeClr>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solidFill>
                <a:schemeClr val="tx1"/>
              </a:solidFill>
            </a:endParaRPr>
          </a:p>
        </p:txBody>
      </p:sp>
      <p:pic>
        <p:nvPicPr>
          <p:cNvPr id="4100" name="Picture 4" descr="https://encrypted-tbn1.gstatic.com/images?q=tbn:ANd9GcR5JjGvZMuaO31eKo6WC8SpVBZGO97Ct1-s6Zer2Uxbl2KtUmmvQzEIm-dN"/>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59758" y="4280038"/>
            <a:ext cx="972565" cy="972565"/>
          </a:xfrm>
          <a:prstGeom prst="rect">
            <a:avLst/>
          </a:prstGeom>
          <a:noFill/>
          <a:effectLst/>
          <a:extLst>
            <a:ext uri="{909E8E84-426E-40dd-AFC4-6F175D3DCCD1}">
              <a14:hiddenFill xmlns="" xmlns:a14="http://schemas.microsoft.com/office/drawing/2010/main">
                <a:solidFill>
                  <a:srgbClr val="FFFFFF"/>
                </a:solidFill>
              </a14:hiddenFill>
            </a:ext>
          </a:extLst>
        </p:spPr>
      </p:pic>
      <p:sp>
        <p:nvSpPr>
          <p:cNvPr id="73" name="Shape 49"/>
          <p:cNvSpPr/>
          <p:nvPr/>
        </p:nvSpPr>
        <p:spPr>
          <a:xfrm>
            <a:off x="190238" y="5482174"/>
            <a:ext cx="1943100" cy="492443"/>
          </a:xfrm>
          <a:prstGeom prst="rect">
            <a:avLst/>
          </a:prstGeom>
          <a:ln w="3175">
            <a:miter lim="400000"/>
          </a:ln>
          <a:effectLst/>
          <a:extLst>
            <a:ext uri="{C572A759-6A51-4108-AA02-DFA0A04FC94B}">
              <ma14:wrappingTextBoxFlag xmlns:ma14="http://schemas.microsoft.com/office/mac/drawingml/2011/main" xmlns="" val="1"/>
            </a:ext>
          </a:extLst>
        </p:spPr>
        <p:txBody>
          <a:bodyPr lIns="0" tIns="0" rIns="0" bIns="0" anchor="ctr">
            <a:spAutoFit/>
          </a:bodyPr>
          <a:lstStyle/>
          <a:p>
            <a:pPr lvl="0" algn="ctr">
              <a:defRPr sz="1800">
                <a:solidFill>
                  <a:srgbClr val="000000"/>
                </a:solidFill>
              </a:defRPr>
            </a:pPr>
            <a:r>
              <a:rPr sz="1600" b="1"/>
              <a:t>Web </a:t>
            </a:r>
            <a:r>
              <a:rPr lang="en-US" sz="1600" b="1"/>
              <a:t>a</a:t>
            </a:r>
            <a:r>
              <a:rPr sz="1600" b="1"/>
              <a:t>pplications</a:t>
            </a:r>
          </a:p>
          <a:p>
            <a:pPr lvl="0" algn="ctr">
              <a:buFont typeface="Arial"/>
              <a:defRPr sz="1800">
                <a:solidFill>
                  <a:srgbClr val="000000"/>
                </a:solidFill>
              </a:defRPr>
            </a:pPr>
            <a:r>
              <a:rPr sz="1600"/>
              <a:t>Analysts</a:t>
            </a:r>
            <a:r>
              <a:rPr lang="en-US" sz="1600"/>
              <a:t>; r</a:t>
            </a:r>
            <a:r>
              <a:rPr sz="1600"/>
              <a:t>egulators</a:t>
            </a:r>
          </a:p>
        </p:txBody>
      </p:sp>
      <p:sp>
        <p:nvSpPr>
          <p:cNvPr id="74" name="Right Arrow 73"/>
          <p:cNvSpPr/>
          <p:nvPr/>
        </p:nvSpPr>
        <p:spPr>
          <a:xfrm>
            <a:off x="1933441" y="4558309"/>
            <a:ext cx="946345" cy="616182"/>
          </a:xfrm>
          <a:prstGeom prst="rightArrow">
            <a:avLst/>
          </a:prstGeom>
          <a:solidFill>
            <a:schemeClr val="accent5">
              <a:lumMod val="60000"/>
              <a:lumOff val="40000"/>
            </a:schemeClr>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solidFill>
                <a:schemeClr val="tx1"/>
              </a:solidFill>
            </a:endParaRPr>
          </a:p>
        </p:txBody>
      </p:sp>
      <p:sp>
        <p:nvSpPr>
          <p:cNvPr id="6" name="Title 5"/>
          <p:cNvSpPr>
            <a:spLocks noGrp="1"/>
          </p:cNvSpPr>
          <p:nvPr>
            <p:ph type="title"/>
          </p:nvPr>
        </p:nvSpPr>
        <p:spPr>
          <a:xfrm>
            <a:off x="449053" y="153250"/>
            <a:ext cx="10940405" cy="727655"/>
          </a:xfrm>
          <a:effectLst/>
        </p:spPr>
        <p:txBody>
          <a:bodyPr/>
          <a:lstStyle/>
          <a:p>
            <a:r>
              <a:rPr lang="zh-CN" altLang="en-US" dirty="0"/>
              <a:t>客户案例：</a:t>
            </a:r>
            <a:r>
              <a:rPr lang="en-US" dirty="0"/>
              <a:t>FINRA</a:t>
            </a:r>
          </a:p>
        </p:txBody>
      </p:sp>
      <p:pic>
        <p:nvPicPr>
          <p:cNvPr id="35" name="Graphic 34">
            <a:extLst>
              <a:ext uri="{FF2B5EF4-FFF2-40B4-BE49-F238E27FC236}">
                <a16:creationId xmlns:a16="http://schemas.microsoft.com/office/drawing/2014/main" id="{B49F3687-C0B7-3C46-86BC-49E2FBAB98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6345" y="2934423"/>
            <a:ext cx="1285597" cy="1606996"/>
          </a:xfrm>
          <a:prstGeom prst="rect">
            <a:avLst/>
          </a:prstGeom>
        </p:spPr>
      </p:pic>
      <p:pic>
        <p:nvPicPr>
          <p:cNvPr id="36" name="Graphic 35">
            <a:extLst>
              <a:ext uri="{FF2B5EF4-FFF2-40B4-BE49-F238E27FC236}">
                <a16:creationId xmlns:a16="http://schemas.microsoft.com/office/drawing/2014/main" id="{CD4F161D-4609-5F4C-B665-17BC22D6B1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04378" y="3126770"/>
            <a:ext cx="635000" cy="910167"/>
          </a:xfrm>
          <a:prstGeom prst="rect">
            <a:avLst/>
          </a:prstGeom>
        </p:spPr>
      </p:pic>
      <p:pic>
        <p:nvPicPr>
          <p:cNvPr id="37" name="Graphic 36">
            <a:extLst>
              <a:ext uri="{FF2B5EF4-FFF2-40B4-BE49-F238E27FC236}">
                <a16:creationId xmlns:a16="http://schemas.microsoft.com/office/drawing/2014/main" id="{59F971F4-5AD8-654D-9818-6D26F1F5A69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06307" y="1766561"/>
            <a:ext cx="635000" cy="793750"/>
          </a:xfrm>
          <a:prstGeom prst="rect">
            <a:avLst/>
          </a:prstGeom>
        </p:spPr>
      </p:pic>
      <p:pic>
        <p:nvPicPr>
          <p:cNvPr id="38" name="Graphic 37">
            <a:extLst>
              <a:ext uri="{FF2B5EF4-FFF2-40B4-BE49-F238E27FC236}">
                <a16:creationId xmlns:a16="http://schemas.microsoft.com/office/drawing/2014/main" id="{4A7556ED-050B-904C-BCDD-6F6047A44D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33214" y="4686886"/>
            <a:ext cx="635000" cy="793750"/>
          </a:xfrm>
          <a:prstGeom prst="rect">
            <a:avLst/>
          </a:prstGeom>
        </p:spPr>
      </p:pic>
    </p:spTree>
    <p:extLst>
      <p:ext uri="{BB962C8B-B14F-4D97-AF65-F5344CB8AC3E}">
        <p14:creationId xmlns:p14="http://schemas.microsoft.com/office/powerpoint/2010/main" val="2316904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8B8D-828F-E444-938D-D0AF0CC66ACA}"/>
              </a:ext>
            </a:extLst>
          </p:cNvPr>
          <p:cNvSpPr txBox="1">
            <a:spLocks/>
          </p:cNvSpPr>
          <p:nvPr/>
        </p:nvSpPr>
        <p:spPr>
          <a:xfrm>
            <a:off x="567372" y="100748"/>
            <a:ext cx="11435862" cy="115887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lang="zh-CN" altLang="en-US" sz="3333" dirty="0">
              <a:latin typeface="微软雅黑" panose="020B0503020204020204" pitchFamily="34" charset="-122"/>
              <a:ea typeface="微软雅黑" panose="020B0503020204020204" pitchFamily="34" charset="-122"/>
            </a:endParaRPr>
          </a:p>
        </p:txBody>
      </p:sp>
      <p:cxnSp>
        <p:nvCxnSpPr>
          <p:cNvPr id="3" name="Straight Arrow Connector 239">
            <a:extLst>
              <a:ext uri="{FF2B5EF4-FFF2-40B4-BE49-F238E27FC236}">
                <a16:creationId xmlns:a16="http://schemas.microsoft.com/office/drawing/2014/main" id="{52D27FBB-2EB0-9B4E-A05A-34EAD79B9B75}"/>
              </a:ext>
            </a:extLst>
          </p:cNvPr>
          <p:cNvCxnSpPr/>
          <p:nvPr/>
        </p:nvCxnSpPr>
        <p:spPr>
          <a:xfrm flipH="1">
            <a:off x="6109542" y="1736540"/>
            <a:ext cx="12700" cy="4884767"/>
          </a:xfrm>
          <a:prstGeom prst="straightConnector1">
            <a:avLst/>
          </a:prstGeom>
          <a:ln w="12700">
            <a:solidFill>
              <a:srgbClr val="E5E8EE"/>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27CD27D-B1DF-C64B-AABB-335F9A22D6F8}"/>
              </a:ext>
            </a:extLst>
          </p:cNvPr>
          <p:cNvSpPr/>
          <p:nvPr/>
        </p:nvSpPr>
        <p:spPr>
          <a:xfrm>
            <a:off x="332832" y="1740679"/>
            <a:ext cx="1840447" cy="437560"/>
          </a:xfrm>
          <a:prstGeom prst="rect">
            <a:avLst/>
          </a:prstGeom>
          <a:noFill/>
          <a:ln w="12700" cap="flat" cmpd="sng" algn="ctr">
            <a:noFill/>
            <a:prstDash val="solid"/>
            <a:miter lim="800000"/>
          </a:ln>
          <a:effectLst/>
        </p:spPr>
        <p:txBody>
          <a:bodyPr rtlCol="0" anchor="ctr"/>
          <a:lstStyle/>
          <a:p>
            <a:pPr defTabSz="825467"/>
            <a:r>
              <a:rPr lang="zh-CN" altLang="en-US" sz="2353" b="1" i="1" kern="0" dirty="0">
                <a:solidFill>
                  <a:schemeClr val="bg1"/>
                </a:solidFill>
                <a:latin typeface="微软雅黑" panose="020B0503020204020204" charset="-122"/>
                <a:ea typeface="微软雅黑" panose="020B0503020204020204" charset="-122"/>
                <a:cs typeface="宋体" panose="02010600030101010101" pitchFamily="2" charset="-122"/>
                <a:sym typeface="Segoe UI" panose="020B0502040204020203"/>
              </a:rPr>
              <a:t>现状</a:t>
            </a:r>
          </a:p>
        </p:txBody>
      </p:sp>
      <p:sp>
        <p:nvSpPr>
          <p:cNvPr id="5" name="TextBox 4">
            <a:extLst>
              <a:ext uri="{FF2B5EF4-FFF2-40B4-BE49-F238E27FC236}">
                <a16:creationId xmlns:a16="http://schemas.microsoft.com/office/drawing/2014/main" id="{A42F8061-8E8A-DF41-B772-1CA5BE67B6E6}"/>
              </a:ext>
            </a:extLst>
          </p:cNvPr>
          <p:cNvSpPr txBox="1"/>
          <p:nvPr/>
        </p:nvSpPr>
        <p:spPr>
          <a:xfrm>
            <a:off x="332830" y="2373045"/>
            <a:ext cx="5756198" cy="2792688"/>
          </a:xfrm>
          <a:prstGeom prst="rect">
            <a:avLst/>
          </a:prstGeom>
          <a:noFill/>
        </p:spPr>
        <p:txBody>
          <a:bodyPr vert="horz" wrap="square" rtlCol="0">
            <a:spAutoFit/>
          </a:bodyPr>
          <a:lstStyle/>
          <a:p>
            <a:pPr marL="380985" indent="-380985" defTabSz="914363">
              <a:lnSpc>
                <a:spcPct val="200000"/>
              </a:lnSpc>
              <a:buFont typeface="Arial" panose="020B0604020202020204" pitchFamily="34" charset="0"/>
              <a:buChar char="•"/>
            </a:pPr>
            <a:r>
              <a:rPr lang="zh-CN" altLang="en-US" sz="1500" dirty="0">
                <a:solidFill>
                  <a:schemeClr val="bg1"/>
                </a:solidFill>
                <a:latin typeface="微软雅黑" panose="020B0503020204020204" pitchFamily="34" charset="-122"/>
                <a:ea typeface="微软雅黑" panose="020B0503020204020204" pitchFamily="34" charset="-122"/>
              </a:rPr>
              <a:t>数据在不同的宝马实体和合作伙伴之间被分割 </a:t>
            </a:r>
          </a:p>
          <a:p>
            <a:pPr marL="380985" indent="-380985" defTabSz="914363">
              <a:lnSpc>
                <a:spcPct val="200000"/>
              </a:lnSpc>
              <a:buFont typeface="Arial" panose="020B0604020202020204" pitchFamily="34" charset="0"/>
              <a:buChar char="•"/>
            </a:pPr>
            <a:r>
              <a:rPr lang="zh-CN" altLang="en-US" sz="1500" dirty="0">
                <a:solidFill>
                  <a:schemeClr val="bg1"/>
                </a:solidFill>
                <a:latin typeface="微软雅黑" panose="020B0503020204020204" pitchFamily="34" charset="-122"/>
                <a:ea typeface="微软雅黑" panose="020B0503020204020204" pitchFamily="34" charset="-122"/>
              </a:rPr>
              <a:t>当需要回答数据驱动的使用案例时，数据常常不可用</a:t>
            </a:r>
          </a:p>
          <a:p>
            <a:pPr marL="380985" indent="-380985" defTabSz="914363">
              <a:lnSpc>
                <a:spcPct val="200000"/>
              </a:lnSpc>
              <a:buFont typeface="Arial" panose="020B0604020202020204" pitchFamily="34" charset="0"/>
              <a:buChar char="•"/>
            </a:pPr>
            <a:r>
              <a:rPr lang="zh-CN" altLang="en-US" sz="1500" dirty="0">
                <a:solidFill>
                  <a:schemeClr val="bg1"/>
                </a:solidFill>
                <a:latin typeface="微软雅黑" panose="020B0503020204020204" pitchFamily="34" charset="-122"/>
                <a:ea typeface="微软雅黑" panose="020B0503020204020204" pitchFamily="34" charset="-122"/>
              </a:rPr>
              <a:t>中央分析计划往往缺乏来自经销商和市场的相关数据 </a:t>
            </a:r>
          </a:p>
          <a:p>
            <a:pPr marL="380985" indent="-380985" defTabSz="914363">
              <a:lnSpc>
                <a:spcPct val="200000"/>
              </a:lnSpc>
              <a:buFont typeface="Arial" panose="020B0604020202020204" pitchFamily="34" charset="0"/>
              <a:buChar char="•"/>
            </a:pPr>
            <a:r>
              <a:rPr lang="zh-CN" altLang="en-US" sz="1500" dirty="0">
                <a:solidFill>
                  <a:schemeClr val="bg1"/>
                </a:solidFill>
                <a:latin typeface="微软雅黑" panose="020B0503020204020204" pitchFamily="34" charset="-122"/>
                <a:ea typeface="微软雅黑" panose="020B0503020204020204" pitchFamily="34" charset="-122"/>
              </a:rPr>
              <a:t>特定于市场的分析计划缺乏全球数据</a:t>
            </a:r>
          </a:p>
          <a:p>
            <a:pPr marL="380985" indent="-380985" defTabSz="914363">
              <a:lnSpc>
                <a:spcPct val="200000"/>
              </a:lnSpc>
              <a:buFont typeface="Arial" panose="020B0604020202020204" pitchFamily="34" charset="0"/>
              <a:buChar char="•"/>
            </a:pPr>
            <a:r>
              <a:rPr lang="zh-CN" altLang="de-DE" sz="1500" dirty="0">
                <a:solidFill>
                  <a:schemeClr val="bg1"/>
                </a:solidFill>
                <a:latin typeface="微软雅黑" panose="020B0503020204020204" pitchFamily="34" charset="-122"/>
                <a:ea typeface="微软雅黑" panose="020B0503020204020204" pitchFamily="34" charset="-122"/>
              </a:rPr>
              <a:t>数据处理的监管要求正在迅速变化（如</a:t>
            </a:r>
            <a:r>
              <a:rPr lang="de-DE" altLang="zh-CN" sz="1500" dirty="0">
                <a:solidFill>
                  <a:schemeClr val="bg1"/>
                </a:solidFill>
                <a:latin typeface="微软雅黑" panose="020B0503020204020204" pitchFamily="34" charset="-122"/>
                <a:ea typeface="微软雅黑" panose="020B0503020204020204" pitchFamily="34" charset="-122"/>
              </a:rPr>
              <a:t>《</a:t>
            </a:r>
            <a:r>
              <a:rPr lang="zh-CN" altLang="de-DE" sz="1500" dirty="0">
                <a:solidFill>
                  <a:schemeClr val="bg1"/>
                </a:solidFill>
                <a:latin typeface="微软雅黑" panose="020B0503020204020204" pitchFamily="34" charset="-122"/>
                <a:ea typeface="微软雅黑" panose="020B0503020204020204" pitchFamily="34" charset="-122"/>
              </a:rPr>
              <a:t>中国网络安全法</a:t>
            </a:r>
            <a:r>
              <a:rPr lang="de-DE" altLang="zh-CN" sz="1500" dirty="0">
                <a:solidFill>
                  <a:schemeClr val="bg1"/>
                </a:solidFill>
                <a:latin typeface="微软雅黑" panose="020B0503020204020204" pitchFamily="34" charset="-122"/>
                <a:ea typeface="微软雅黑" panose="020B0503020204020204" pitchFamily="34" charset="-122"/>
              </a:rPr>
              <a:t>》</a:t>
            </a:r>
            <a:r>
              <a:rPr lang="zh-CN" altLang="de-DE" sz="1500" dirty="0">
                <a:solidFill>
                  <a:schemeClr val="bg1"/>
                </a:solidFill>
                <a:latin typeface="微软雅黑" panose="020B0503020204020204" pitchFamily="34" charset="-122"/>
                <a:ea typeface="微软雅黑" panose="020B0503020204020204" pitchFamily="34" charset="-122"/>
              </a:rPr>
              <a:t>、欧盟</a:t>
            </a:r>
            <a:r>
              <a:rPr lang="de-DE" altLang="zh-CN" sz="1500" dirty="0">
                <a:solidFill>
                  <a:schemeClr val="bg1"/>
                </a:solidFill>
                <a:latin typeface="微软雅黑" panose="020B0503020204020204" pitchFamily="34" charset="-122"/>
                <a:ea typeface="微软雅黑" panose="020B0503020204020204" pitchFamily="34" charset="-122"/>
              </a:rPr>
              <a:t>《</a:t>
            </a:r>
            <a:r>
              <a:rPr lang="zh-CN" altLang="de-DE" sz="1500" dirty="0">
                <a:solidFill>
                  <a:schemeClr val="bg1"/>
                </a:solidFill>
                <a:latin typeface="微软雅黑" panose="020B0503020204020204" pitchFamily="34" charset="-122"/>
                <a:ea typeface="微软雅黑" panose="020B0503020204020204" pitchFamily="34" charset="-122"/>
              </a:rPr>
              <a:t>通用数据保护条例</a:t>
            </a:r>
            <a:r>
              <a:rPr lang="en-US" altLang="zh-CN" sz="1500" dirty="0">
                <a:solidFill>
                  <a:schemeClr val="bg1"/>
                </a:solidFill>
                <a:latin typeface="微软雅黑" panose="020B0503020204020204" pitchFamily="34" charset="-122"/>
                <a:ea typeface="微软雅黑" panose="020B0503020204020204" pitchFamily="34" charset="-122"/>
              </a:rPr>
              <a:t>(</a:t>
            </a:r>
            <a:r>
              <a:rPr lang="de-DE" altLang="zh-CN" sz="1500" dirty="0">
                <a:solidFill>
                  <a:schemeClr val="bg1"/>
                </a:solidFill>
                <a:latin typeface="微软雅黑" panose="020B0503020204020204" pitchFamily="34" charset="-122"/>
                <a:ea typeface="微软雅黑" panose="020B0503020204020204" pitchFamily="34" charset="-122"/>
              </a:rPr>
              <a:t>GDPR)</a:t>
            </a:r>
            <a:r>
              <a:rPr lang="en-US" altLang="zh-CN" sz="1500" dirty="0">
                <a:solidFill>
                  <a:schemeClr val="bg1"/>
                </a:solidFill>
                <a:latin typeface="微软雅黑" panose="020B0503020204020204" pitchFamily="34" charset="-122"/>
                <a:ea typeface="微软雅黑" panose="020B0503020204020204" pitchFamily="34" charset="-122"/>
              </a:rPr>
              <a:t>》</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141F4246-9EE8-EB41-9C2A-B3F236843169}"/>
              </a:ext>
            </a:extLst>
          </p:cNvPr>
          <p:cNvSpPr/>
          <p:nvPr/>
        </p:nvSpPr>
        <p:spPr>
          <a:xfrm>
            <a:off x="6321520" y="1740679"/>
            <a:ext cx="1840447" cy="437560"/>
          </a:xfrm>
          <a:prstGeom prst="rect">
            <a:avLst/>
          </a:prstGeom>
          <a:noFill/>
          <a:ln w="12700" cap="flat" cmpd="sng" algn="ctr">
            <a:noFill/>
            <a:prstDash val="solid"/>
            <a:miter lim="800000"/>
          </a:ln>
          <a:effectLst/>
        </p:spPr>
        <p:txBody>
          <a:bodyPr rtlCol="0" anchor="ctr"/>
          <a:lstStyle/>
          <a:p>
            <a:pPr defTabSz="825467"/>
            <a:r>
              <a:rPr lang="zh-CN" altLang="en-US" sz="2353" b="1" i="1" kern="0" dirty="0">
                <a:solidFill>
                  <a:schemeClr val="bg1"/>
                </a:solidFill>
                <a:latin typeface="微软雅黑" panose="020B0503020204020204" charset="-122"/>
                <a:ea typeface="微软雅黑" panose="020B0503020204020204" charset="-122"/>
                <a:cs typeface="宋体" panose="02010600030101010101" pitchFamily="2" charset="-122"/>
                <a:sym typeface="Segoe UI" panose="020B0502040204020203"/>
              </a:rPr>
              <a:t>目标</a:t>
            </a:r>
          </a:p>
        </p:txBody>
      </p:sp>
      <p:sp>
        <p:nvSpPr>
          <p:cNvPr id="7" name="TextBox 6">
            <a:extLst>
              <a:ext uri="{FF2B5EF4-FFF2-40B4-BE49-F238E27FC236}">
                <a16:creationId xmlns:a16="http://schemas.microsoft.com/office/drawing/2014/main" id="{65B0F499-EC82-DA43-9C17-B8B4E88A774C}"/>
              </a:ext>
            </a:extLst>
          </p:cNvPr>
          <p:cNvSpPr txBox="1"/>
          <p:nvPr/>
        </p:nvSpPr>
        <p:spPr>
          <a:xfrm>
            <a:off x="6321520" y="2413289"/>
            <a:ext cx="5430980" cy="2878865"/>
          </a:xfrm>
          <a:prstGeom prst="rect">
            <a:avLst/>
          </a:prstGeom>
          <a:noFill/>
        </p:spPr>
        <p:txBody>
          <a:bodyPr vert="horz" wrap="square" rtlCol="0">
            <a:spAutoFit/>
          </a:bodyPr>
          <a:lstStyle/>
          <a:p>
            <a:pPr marL="380985" indent="-380985" defTabSz="914363">
              <a:lnSpc>
                <a:spcPct val="200000"/>
              </a:lnSpc>
              <a:buFont typeface="Arial" panose="020B0604020202020204" pitchFamily="34" charset="0"/>
              <a:buChar char="•"/>
            </a:pPr>
            <a:r>
              <a:rPr lang="zh-CN" altLang="en-US" sz="1867" dirty="0">
                <a:solidFill>
                  <a:schemeClr val="bg1"/>
                </a:solidFill>
                <a:latin typeface="微软雅黑" panose="020B0503020204020204" charset="-122"/>
                <a:ea typeface="微软雅黑" panose="020B0503020204020204" charset="-122"/>
                <a:cs typeface="微软雅黑" panose="020B0503020204020204" charset="-122"/>
              </a:rPr>
              <a:t>使用“</a:t>
            </a:r>
            <a:r>
              <a:rPr lang="en-US" altLang="zh-CN" sz="1867" b="1" dirty="0">
                <a:solidFill>
                  <a:schemeClr val="bg1"/>
                </a:solidFill>
                <a:latin typeface="微软雅黑" panose="020B0503020204020204" charset="-122"/>
                <a:ea typeface="微软雅黑" panose="020B0503020204020204" charset="-122"/>
                <a:cs typeface="微软雅黑" panose="020B0503020204020204" charset="-122"/>
              </a:rPr>
              <a:t>API</a:t>
            </a:r>
            <a:r>
              <a:rPr lang="zh-CN" altLang="en-US" sz="1867" b="1" dirty="0">
                <a:solidFill>
                  <a:schemeClr val="bg1"/>
                </a:solidFill>
                <a:latin typeface="微软雅黑" panose="020B0503020204020204" charset="-122"/>
                <a:ea typeface="微软雅黑" panose="020B0503020204020204" charset="-122"/>
                <a:cs typeface="微软雅黑" panose="020B0503020204020204" charset="-122"/>
              </a:rPr>
              <a:t>优先</a:t>
            </a:r>
            <a:r>
              <a:rPr lang="zh-CN" altLang="en-US" sz="1867" dirty="0">
                <a:solidFill>
                  <a:schemeClr val="bg1"/>
                </a:solidFill>
                <a:latin typeface="微软雅黑" panose="020B0503020204020204" charset="-122"/>
                <a:ea typeface="微软雅黑" panose="020B0503020204020204" charset="-122"/>
                <a:cs typeface="微软雅黑" panose="020B0503020204020204" charset="-122"/>
              </a:rPr>
              <a:t>”方法促进数据驱动使用案例的数据资产的全局可用性</a:t>
            </a:r>
          </a:p>
          <a:p>
            <a:pPr marL="380985" indent="-380985" defTabSz="914363">
              <a:lnSpc>
                <a:spcPct val="200000"/>
              </a:lnSpc>
              <a:buFont typeface="Arial" panose="020B0604020202020204" pitchFamily="34" charset="0"/>
              <a:buChar char="•"/>
            </a:pPr>
            <a:r>
              <a:rPr lang="zh-CN" altLang="en-US" sz="1867" dirty="0">
                <a:solidFill>
                  <a:schemeClr val="bg1"/>
                </a:solidFill>
                <a:latin typeface="微软雅黑" panose="020B0503020204020204" charset="-122"/>
                <a:ea typeface="微软雅黑" panose="020B0503020204020204" charset="-122"/>
                <a:cs typeface="微软雅黑" panose="020B0503020204020204" charset="-122"/>
              </a:rPr>
              <a:t>通过在可能和有用的地方提供</a:t>
            </a:r>
            <a:r>
              <a:rPr lang="zh-CN" altLang="en-US" sz="1867" b="1" dirty="0">
                <a:solidFill>
                  <a:schemeClr val="bg1"/>
                </a:solidFill>
                <a:latin typeface="微软雅黑" panose="020B0503020204020204" charset="-122"/>
                <a:ea typeface="微软雅黑" panose="020B0503020204020204" charset="-122"/>
                <a:cs typeface="微软雅黑" panose="020B0503020204020204" charset="-122"/>
              </a:rPr>
              <a:t>自助服务工具</a:t>
            </a:r>
            <a:r>
              <a:rPr lang="zh-CN" altLang="en-US" sz="1867" dirty="0">
                <a:solidFill>
                  <a:schemeClr val="bg1"/>
                </a:solidFill>
                <a:latin typeface="微软雅黑" panose="020B0503020204020204" charset="-122"/>
                <a:ea typeface="微软雅黑" panose="020B0503020204020204" charset="-122"/>
                <a:cs typeface="微软雅黑" panose="020B0503020204020204" charset="-122"/>
              </a:rPr>
              <a:t>，支持整体数据摄取、管理和编目</a:t>
            </a:r>
          </a:p>
          <a:p>
            <a:pPr marL="380985" indent="-380985" defTabSz="914363">
              <a:lnSpc>
                <a:spcPct val="200000"/>
              </a:lnSpc>
              <a:buFont typeface="Arial" panose="020B0604020202020204" pitchFamily="34" charset="0"/>
              <a:buChar char="•"/>
            </a:pPr>
            <a:r>
              <a:rPr lang="zh-CN" altLang="en-US" sz="1867" dirty="0">
                <a:solidFill>
                  <a:schemeClr val="bg1"/>
                </a:solidFill>
                <a:latin typeface="微软雅黑" panose="020B0503020204020204" charset="-122"/>
                <a:ea typeface="微软雅黑" panose="020B0503020204020204" charset="-122"/>
                <a:cs typeface="微软雅黑" panose="020B0503020204020204" charset="-122"/>
              </a:rPr>
              <a:t>利用</a:t>
            </a:r>
            <a:r>
              <a:rPr lang="zh-CN" altLang="en-US" sz="1867" b="1" dirty="0">
                <a:solidFill>
                  <a:schemeClr val="bg1"/>
                </a:solidFill>
                <a:latin typeface="微软雅黑" panose="020B0503020204020204" charset="-122"/>
                <a:ea typeface="微软雅黑" panose="020B0503020204020204" charset="-122"/>
                <a:cs typeface="微软雅黑" panose="020B0503020204020204" charset="-122"/>
              </a:rPr>
              <a:t>先进的云服务</a:t>
            </a:r>
            <a:endParaRPr lang="zh-CN" altLang="en-US" sz="1867"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8" name="Picture 7" descr="Deck_Binoculars.png">
            <a:extLst>
              <a:ext uri="{FF2B5EF4-FFF2-40B4-BE49-F238E27FC236}">
                <a16:creationId xmlns:a16="http://schemas.microsoft.com/office/drawing/2014/main" id="{D3DB360E-C8A7-9C46-BD14-C4F30C1F4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8332" y="1513624"/>
            <a:ext cx="891678" cy="891678"/>
          </a:xfrm>
          <a:prstGeom prst="rect">
            <a:avLst/>
          </a:prstGeom>
        </p:spPr>
      </p:pic>
      <p:pic>
        <p:nvPicPr>
          <p:cNvPr id="9" name="Picture 8">
            <a:extLst>
              <a:ext uri="{FF2B5EF4-FFF2-40B4-BE49-F238E27FC236}">
                <a16:creationId xmlns:a16="http://schemas.microsoft.com/office/drawing/2014/main" id="{8BAC7736-4005-4748-A81B-08C961604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544" y="1522533"/>
            <a:ext cx="888323" cy="873860"/>
          </a:xfrm>
          <a:prstGeom prst="rect">
            <a:avLst/>
          </a:prstGeom>
        </p:spPr>
      </p:pic>
      <p:sp>
        <p:nvSpPr>
          <p:cNvPr id="11" name="Title 1">
            <a:extLst>
              <a:ext uri="{FF2B5EF4-FFF2-40B4-BE49-F238E27FC236}">
                <a16:creationId xmlns:a16="http://schemas.microsoft.com/office/drawing/2014/main" id="{850CFE46-9FE2-234A-83DE-CEF7C0D76CD5}"/>
              </a:ext>
            </a:extLst>
          </p:cNvPr>
          <p:cNvSpPr txBox="1">
            <a:spLocks/>
          </p:cNvSpPr>
          <p:nvPr/>
        </p:nvSpPr>
        <p:spPr>
          <a:xfrm>
            <a:off x="694372" y="227748"/>
            <a:ext cx="11435862" cy="115887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zh-CN" altLang="en-US" sz="3333" dirty="0">
                <a:latin typeface="微软雅黑" panose="020B0503020204020204" pitchFamily="34" charset="-122"/>
                <a:ea typeface="微软雅黑" panose="020B0503020204020204" pitchFamily="34" charset="-122"/>
              </a:rPr>
              <a:t>客户案例：德国大众 </a:t>
            </a:r>
            <a:r>
              <a:rPr lang="en-US" altLang="zh-CN" sz="3333" dirty="0">
                <a:latin typeface="微软雅黑" panose="020B0503020204020204" pitchFamily="34" charset="-122"/>
                <a:ea typeface="微软雅黑" panose="020B0503020204020204" pitchFamily="34" charset="-122"/>
              </a:rPr>
              <a:t>–</a:t>
            </a:r>
            <a:r>
              <a:rPr lang="zh-CN" altLang="en-US" sz="3333" dirty="0">
                <a:latin typeface="微软雅黑" panose="020B0503020204020204" pitchFamily="34" charset="-122"/>
                <a:ea typeface="微软雅黑" panose="020B0503020204020204" pitchFamily="34" charset="-122"/>
              </a:rPr>
              <a:t> 售后数据湖</a:t>
            </a:r>
          </a:p>
        </p:txBody>
      </p:sp>
    </p:spTree>
    <p:extLst>
      <p:ext uri="{BB962C8B-B14F-4D97-AF65-F5344CB8AC3E}">
        <p14:creationId xmlns:p14="http://schemas.microsoft.com/office/powerpoint/2010/main" val="2383243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762B-2869-6B49-A4B4-5D87AFF59905}"/>
              </a:ext>
            </a:extLst>
          </p:cNvPr>
          <p:cNvSpPr txBox="1">
            <a:spLocks/>
          </p:cNvSpPr>
          <p:nvPr/>
        </p:nvSpPr>
        <p:spPr>
          <a:xfrm>
            <a:off x="567372" y="100748"/>
            <a:ext cx="11435862" cy="115887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lang="zh-CN" altLang="en-US" sz="3333" dirty="0">
              <a:latin typeface="微软雅黑" panose="020B0503020204020204" pitchFamily="34" charset="-122"/>
              <a:ea typeface="微软雅黑" panose="020B0503020204020204" pitchFamily="34" charset="-122"/>
            </a:endParaRPr>
          </a:p>
        </p:txBody>
      </p:sp>
      <p:grpSp>
        <p:nvGrpSpPr>
          <p:cNvPr id="4" name="Group 3">
            <a:extLst>
              <a:ext uri="{FF2B5EF4-FFF2-40B4-BE49-F238E27FC236}">
                <a16:creationId xmlns:a16="http://schemas.microsoft.com/office/drawing/2014/main" id="{F911EA00-4062-FF4E-A092-A5D242A477D6}"/>
              </a:ext>
            </a:extLst>
          </p:cNvPr>
          <p:cNvGrpSpPr/>
          <p:nvPr/>
        </p:nvGrpSpPr>
        <p:grpSpPr>
          <a:xfrm>
            <a:off x="1659549" y="1498907"/>
            <a:ext cx="660163" cy="660163"/>
            <a:chOff x="190227" y="2580816"/>
            <a:chExt cx="660162" cy="660162"/>
          </a:xfrm>
        </p:grpSpPr>
        <p:sp>
          <p:nvSpPr>
            <p:cNvPr id="5" name="Oval 4">
              <a:extLst>
                <a:ext uri="{FF2B5EF4-FFF2-40B4-BE49-F238E27FC236}">
                  <a16:creationId xmlns:a16="http://schemas.microsoft.com/office/drawing/2014/main" id="{8D5CE2CD-E932-C94A-AB41-64AE9BE622B6}"/>
                </a:ext>
              </a:extLst>
            </p:cNvPr>
            <p:cNvSpPr/>
            <p:nvPr/>
          </p:nvSpPr>
          <p:spPr>
            <a:xfrm>
              <a:off x="190227" y="2580816"/>
              <a:ext cx="660162" cy="660162"/>
            </a:xfrm>
            <a:prstGeom prst="ellipse">
              <a:avLst/>
            </a:prstGeom>
            <a:solidFill>
              <a:srgbClr val="E4E8EE"/>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endParaRPr lang="en-US" sz="1200" kern="0">
                <a:solidFill>
                  <a:schemeClr val="bg1"/>
                </a:solidFill>
                <a:latin typeface="微软雅黑" panose="020B0503020204020204" pitchFamily="34" charset="-122"/>
                <a:ea typeface="微软雅黑" panose="020B0503020204020204" pitchFamily="34" charset="-122"/>
                <a:cs typeface="BMW Group" pitchFamily="2" charset="0"/>
                <a:sym typeface="Segoe UI"/>
              </a:endParaRPr>
            </a:p>
          </p:txBody>
        </p:sp>
        <p:pic>
          <p:nvPicPr>
            <p:cNvPr id="6" name="Picture 5">
              <a:extLst>
                <a:ext uri="{FF2B5EF4-FFF2-40B4-BE49-F238E27FC236}">
                  <a16:creationId xmlns:a16="http://schemas.microsoft.com/office/drawing/2014/main" id="{8ECF037D-FC1B-1D4B-94C2-42DBF9FCFD76}"/>
                </a:ext>
              </a:extLst>
            </p:cNvPr>
            <p:cNvPicPr>
              <a:picLocks noChangeAspect="1"/>
            </p:cNvPicPr>
            <p:nvPr/>
          </p:nvPicPr>
          <p:blipFill>
            <a:blip r:embed="rId3">
              <a:duotone>
                <a:srgbClr val="667184">
                  <a:shade val="45000"/>
                  <a:satMod val="135000"/>
                </a:srgbClr>
                <a:prstClr val="white"/>
              </a:duotone>
            </a:blip>
            <a:stretch>
              <a:fillRect/>
            </a:stretch>
          </p:blipFill>
          <p:spPr>
            <a:xfrm>
              <a:off x="373642" y="2770851"/>
              <a:ext cx="293332" cy="293332"/>
            </a:xfrm>
            <a:prstGeom prst="rect">
              <a:avLst/>
            </a:prstGeom>
          </p:spPr>
        </p:pic>
      </p:grpSp>
      <p:grpSp>
        <p:nvGrpSpPr>
          <p:cNvPr id="7" name="Group 6">
            <a:extLst>
              <a:ext uri="{FF2B5EF4-FFF2-40B4-BE49-F238E27FC236}">
                <a16:creationId xmlns:a16="http://schemas.microsoft.com/office/drawing/2014/main" id="{21BCB649-CA6C-F24D-9C85-152451AD8958}"/>
              </a:ext>
            </a:extLst>
          </p:cNvPr>
          <p:cNvGrpSpPr/>
          <p:nvPr/>
        </p:nvGrpSpPr>
        <p:grpSpPr>
          <a:xfrm>
            <a:off x="2192957" y="1300462"/>
            <a:ext cx="669598" cy="669598"/>
            <a:chOff x="186972" y="3396793"/>
            <a:chExt cx="669598" cy="669598"/>
          </a:xfrm>
        </p:grpSpPr>
        <p:sp>
          <p:nvSpPr>
            <p:cNvPr id="8" name="Oval 7">
              <a:extLst>
                <a:ext uri="{FF2B5EF4-FFF2-40B4-BE49-F238E27FC236}">
                  <a16:creationId xmlns:a16="http://schemas.microsoft.com/office/drawing/2014/main" id="{923D6D92-D95B-C448-B1DF-4377FBFC90F0}"/>
                </a:ext>
              </a:extLst>
            </p:cNvPr>
            <p:cNvSpPr/>
            <p:nvPr/>
          </p:nvSpPr>
          <p:spPr>
            <a:xfrm>
              <a:off x="186972" y="3396793"/>
              <a:ext cx="669598" cy="669598"/>
            </a:xfrm>
            <a:prstGeom prst="ellipse">
              <a:avLst/>
            </a:prstGeom>
            <a:solidFill>
              <a:srgbClr val="667184"/>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endParaRPr lang="en-US" sz="1200" kern="0">
                <a:solidFill>
                  <a:schemeClr val="bg1"/>
                </a:solidFill>
                <a:latin typeface="微软雅黑" panose="020B0503020204020204" pitchFamily="34" charset="-122"/>
                <a:ea typeface="微软雅黑" panose="020B0503020204020204" pitchFamily="34" charset="-122"/>
                <a:cs typeface="BMW Group" pitchFamily="2" charset="0"/>
                <a:sym typeface="Segoe UI"/>
              </a:endParaRPr>
            </a:p>
          </p:txBody>
        </p:sp>
        <p:pic>
          <p:nvPicPr>
            <p:cNvPr id="9" name="Picture 8">
              <a:extLst>
                <a:ext uri="{FF2B5EF4-FFF2-40B4-BE49-F238E27FC236}">
                  <a16:creationId xmlns:a16="http://schemas.microsoft.com/office/drawing/2014/main" id="{C66296E6-F4C2-3843-ABE9-59830E8271BE}"/>
                </a:ext>
              </a:extLst>
            </p:cNvPr>
            <p:cNvPicPr>
              <a:picLocks noChangeAspect="1"/>
            </p:cNvPicPr>
            <p:nvPr/>
          </p:nvPicPr>
          <p:blipFill>
            <a:blip r:embed="rId4">
              <a:lum bright="70000" contrast="-70000"/>
            </a:blip>
            <a:stretch>
              <a:fillRect/>
            </a:stretch>
          </p:blipFill>
          <p:spPr>
            <a:xfrm flipH="1">
              <a:off x="236972" y="3459583"/>
              <a:ext cx="559094" cy="559094"/>
            </a:xfrm>
            <a:prstGeom prst="rect">
              <a:avLst/>
            </a:prstGeom>
          </p:spPr>
        </p:pic>
      </p:grpSp>
      <p:sp>
        <p:nvSpPr>
          <p:cNvPr id="10" name="Rectangle 9">
            <a:extLst>
              <a:ext uri="{FF2B5EF4-FFF2-40B4-BE49-F238E27FC236}">
                <a16:creationId xmlns:a16="http://schemas.microsoft.com/office/drawing/2014/main" id="{F7D217A6-7D56-D34F-AE0A-8111E936AB04}"/>
              </a:ext>
            </a:extLst>
          </p:cNvPr>
          <p:cNvSpPr/>
          <p:nvPr/>
        </p:nvSpPr>
        <p:spPr>
          <a:xfrm>
            <a:off x="2956637" y="1466249"/>
            <a:ext cx="3492207" cy="461665"/>
          </a:xfrm>
          <a:prstGeom prst="rect">
            <a:avLst/>
          </a:prstGeom>
        </p:spPr>
        <p:txBody>
          <a:bodyPr wrap="square">
            <a:spAutoFit/>
          </a:bodyPr>
          <a:lstStyle/>
          <a:p>
            <a:pPr defTabSz="825467">
              <a:defRPr/>
            </a:pPr>
            <a:r>
              <a:rPr lang="zh-CN" altLang="de-DE" sz="1200" dirty="0">
                <a:solidFill>
                  <a:schemeClr val="bg1"/>
                </a:solidFill>
                <a:latin typeface="微软雅黑" panose="020B0503020204020204" pitchFamily="34" charset="-122"/>
                <a:ea typeface="微软雅黑" panose="020B0503020204020204" pitchFamily="34" charset="-122"/>
              </a:rPr>
              <a:t>核心价值：使用数据为数字客户和企业软件提供支持</a:t>
            </a:r>
            <a:endParaRPr lang="en-US" sz="1200" kern="0" dirty="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11" name="Rechteck 113">
            <a:extLst>
              <a:ext uri="{FF2B5EF4-FFF2-40B4-BE49-F238E27FC236}">
                <a16:creationId xmlns:a16="http://schemas.microsoft.com/office/drawing/2014/main" id="{CBC96764-F169-7A4A-AE69-467B049AAC0D}"/>
              </a:ext>
            </a:extLst>
          </p:cNvPr>
          <p:cNvSpPr/>
          <p:nvPr/>
        </p:nvSpPr>
        <p:spPr>
          <a:xfrm>
            <a:off x="4294465" y="1268404"/>
            <a:ext cx="1564411" cy="1605398"/>
          </a:xfrm>
          <a:prstGeom prst="rect">
            <a:avLst/>
          </a:prstGeom>
          <a:noFill/>
          <a:ln w="12700" cap="flat" cmpd="sng" algn="ctr">
            <a:noFill/>
            <a:prstDash val="dash"/>
            <a:miter lim="800000"/>
          </a:ln>
          <a:effectLst>
            <a:outerShdw blurRad="279400" dist="12700" dir="2700000" sx="106000" sy="106000" algn="tl" rotWithShape="0">
              <a:prstClr val="black">
                <a:alpha val="17000"/>
              </a:prstClr>
            </a:outerShdw>
          </a:effectLst>
        </p:spPr>
        <p:txBody>
          <a:bodyPr lIns="90000" rtlCol="0" anchor="ctr"/>
          <a:lstStyle/>
          <a:p>
            <a:pPr algn="ctr" defTabSz="825467">
              <a:defRPr/>
            </a:pPr>
            <a:endParaRPr lang="en-US" sz="1200" b="1" kern="0">
              <a:solidFill>
                <a:schemeClr val="bg1"/>
              </a:solidFill>
              <a:latin typeface="微软雅黑" panose="020B0503020204020204" pitchFamily="34" charset="-122"/>
              <a:ea typeface="微软雅黑" panose="020B0503020204020204" pitchFamily="34" charset="-122"/>
              <a:cs typeface="BMW Group" pitchFamily="2" charset="0"/>
            </a:endParaRPr>
          </a:p>
        </p:txBody>
      </p:sp>
      <p:cxnSp>
        <p:nvCxnSpPr>
          <p:cNvPr id="12" name="Straight Arrow Connector 239">
            <a:extLst>
              <a:ext uri="{FF2B5EF4-FFF2-40B4-BE49-F238E27FC236}">
                <a16:creationId xmlns:a16="http://schemas.microsoft.com/office/drawing/2014/main" id="{2E974F31-023E-FF4C-B203-02326614ED47}"/>
              </a:ext>
            </a:extLst>
          </p:cNvPr>
          <p:cNvCxnSpPr>
            <a:cxnSpLocks/>
            <a:stCxn id="13" idx="1"/>
          </p:cNvCxnSpPr>
          <p:nvPr/>
        </p:nvCxnSpPr>
        <p:spPr>
          <a:xfrm flipH="1">
            <a:off x="7177367" y="4235972"/>
            <a:ext cx="707752" cy="59527"/>
          </a:xfrm>
          <a:prstGeom prst="straightConnector1">
            <a:avLst/>
          </a:prstGeom>
          <a:noFill/>
          <a:ln w="12700" cap="flat" cmpd="sng" algn="ctr">
            <a:solidFill>
              <a:srgbClr val="667184"/>
            </a:solidFill>
            <a:prstDash val="solid"/>
            <a:headEnd type="none"/>
            <a:tailEnd type="oval"/>
          </a:ln>
          <a:effectLst/>
        </p:spPr>
      </p:cxnSp>
      <p:sp>
        <p:nvSpPr>
          <p:cNvPr id="13" name="Rounded Rectangle 12">
            <a:extLst>
              <a:ext uri="{FF2B5EF4-FFF2-40B4-BE49-F238E27FC236}">
                <a16:creationId xmlns:a16="http://schemas.microsoft.com/office/drawing/2014/main" id="{C2308718-AFB7-644E-A450-F62CCF29B6F4}"/>
              </a:ext>
            </a:extLst>
          </p:cNvPr>
          <p:cNvSpPr/>
          <p:nvPr/>
        </p:nvSpPr>
        <p:spPr>
          <a:xfrm>
            <a:off x="7885119" y="3608745"/>
            <a:ext cx="4118115" cy="1254453"/>
          </a:xfrm>
          <a:prstGeom prst="roundRect">
            <a:avLst/>
          </a:prstGeom>
          <a:solidFill>
            <a:srgbClr val="667184"/>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marL="171444" indent="-171444" defTabSz="825467">
              <a:buFont typeface="Symbol" pitchFamily="2" charset="2"/>
              <a:buChar char="-"/>
              <a:defRPr/>
            </a:pPr>
            <a:r>
              <a:rPr lang="zh-CN" altLang="de-DE" sz="1200" dirty="0">
                <a:solidFill>
                  <a:schemeClr val="bg1"/>
                </a:solidFill>
                <a:latin typeface="微软雅黑" panose="020B0503020204020204" pitchFamily="34" charset="-122"/>
                <a:ea typeface="微软雅黑" panose="020B0503020204020204" pitchFamily="34" charset="-122"/>
              </a:rPr>
              <a:t>统一身份和访问管理</a:t>
            </a:r>
            <a:endParaRPr lang="de-DE" altLang="zh-CN" sz="1200" dirty="0">
              <a:solidFill>
                <a:schemeClr val="bg1"/>
              </a:solidFill>
              <a:latin typeface="微软雅黑" panose="020B0503020204020204" pitchFamily="34" charset="-122"/>
              <a:ea typeface="微软雅黑" panose="020B0503020204020204" pitchFamily="34" charset="-122"/>
            </a:endParaRPr>
          </a:p>
          <a:p>
            <a:pPr marL="171444" indent="-171444" defTabSz="825467">
              <a:buFont typeface="Symbol" pitchFamily="2" charset="2"/>
              <a:buChar char="-"/>
              <a:defRPr/>
            </a:pPr>
            <a:r>
              <a:rPr lang="zh-CN" altLang="de-DE" sz="1200" dirty="0">
                <a:solidFill>
                  <a:schemeClr val="bg1"/>
                </a:solidFill>
                <a:latin typeface="微软雅黑" panose="020B0503020204020204" pitchFamily="34" charset="-122"/>
                <a:ea typeface="微软雅黑" panose="020B0503020204020204" pitchFamily="34" charset="-122"/>
              </a:rPr>
              <a:t>围绕最先进的云服务（</a:t>
            </a:r>
            <a:r>
              <a:rPr lang="de-DE" altLang="zh-CN" sz="1200" dirty="0">
                <a:solidFill>
                  <a:schemeClr val="bg1"/>
                </a:solidFill>
                <a:latin typeface="微软雅黑" panose="020B0503020204020204" pitchFamily="34" charset="-122"/>
                <a:ea typeface="微软雅黑" panose="020B0503020204020204" pitchFamily="34" charset="-122"/>
              </a:rPr>
              <a:t>AWS</a:t>
            </a:r>
            <a:r>
              <a:rPr lang="zh-CN" altLang="de-DE" sz="1200" dirty="0">
                <a:solidFill>
                  <a:schemeClr val="bg1"/>
                </a:solidFill>
                <a:latin typeface="微软雅黑" panose="020B0503020204020204" pitchFamily="34" charset="-122"/>
                <a:ea typeface="微软雅黑" panose="020B0503020204020204" pitchFamily="34" charset="-122"/>
              </a:rPr>
              <a:t>）构建</a:t>
            </a:r>
            <a:endParaRPr lang="de-DE" altLang="zh-CN" sz="1200" dirty="0">
              <a:solidFill>
                <a:schemeClr val="bg1"/>
              </a:solidFill>
              <a:latin typeface="微软雅黑" panose="020B0503020204020204" pitchFamily="34" charset="-122"/>
              <a:ea typeface="微软雅黑" panose="020B0503020204020204" pitchFamily="34" charset="-122"/>
            </a:endParaRPr>
          </a:p>
          <a:p>
            <a:pPr marL="171444" indent="-171444" defTabSz="825467">
              <a:buFont typeface="Symbol" pitchFamily="2" charset="2"/>
              <a:buChar char="-"/>
              <a:defRPr/>
            </a:pPr>
            <a:r>
              <a:rPr lang="zh-CN" altLang="de-DE" sz="1200" dirty="0">
                <a:solidFill>
                  <a:schemeClr val="bg1"/>
                </a:solidFill>
                <a:latin typeface="微软雅黑" panose="020B0503020204020204" pitchFamily="34" charset="-122"/>
                <a:ea typeface="微软雅黑" panose="020B0503020204020204" pitchFamily="34" charset="-122"/>
              </a:rPr>
              <a:t>在不同市场快速建立基础设施</a:t>
            </a:r>
            <a:endParaRPr lang="de-DE" altLang="zh-CN" sz="1200" dirty="0">
              <a:solidFill>
                <a:schemeClr val="bg1"/>
              </a:solidFill>
              <a:latin typeface="微软雅黑" panose="020B0503020204020204" pitchFamily="34" charset="-122"/>
              <a:ea typeface="微软雅黑" panose="020B0503020204020204" pitchFamily="34" charset="-122"/>
            </a:endParaRPr>
          </a:p>
          <a:p>
            <a:pPr marL="171444" indent="-171444" defTabSz="825467">
              <a:buFont typeface="Symbol" pitchFamily="2" charset="2"/>
              <a:buChar char="-"/>
              <a:defRPr/>
            </a:pPr>
            <a:r>
              <a:rPr lang="zh-CN" altLang="de-DE" sz="1200" dirty="0">
                <a:solidFill>
                  <a:schemeClr val="bg1"/>
                </a:solidFill>
                <a:latin typeface="微软雅黑" panose="020B0503020204020204" pitchFamily="34" charset="-122"/>
                <a:ea typeface="微软雅黑" panose="020B0503020204020204" pitchFamily="34" charset="-122"/>
              </a:rPr>
              <a:t>以单点真相提供与市场相关的数据资产</a:t>
            </a:r>
            <a:endParaRPr lang="en-US" sz="1200" kern="0" dirty="0">
              <a:solidFill>
                <a:schemeClr val="bg1"/>
              </a:solidFill>
              <a:latin typeface="微软雅黑" panose="020B0503020204020204" pitchFamily="34" charset="-122"/>
              <a:ea typeface="微软雅黑" panose="020B0503020204020204" pitchFamily="34" charset="-122"/>
              <a:cs typeface="BMW Group" pitchFamily="2" charset="0"/>
              <a:sym typeface="Segoe UI"/>
            </a:endParaRPr>
          </a:p>
        </p:txBody>
      </p:sp>
      <p:cxnSp>
        <p:nvCxnSpPr>
          <p:cNvPr id="14" name="Straight Arrow Connector 239">
            <a:extLst>
              <a:ext uri="{FF2B5EF4-FFF2-40B4-BE49-F238E27FC236}">
                <a16:creationId xmlns:a16="http://schemas.microsoft.com/office/drawing/2014/main" id="{5D9918F3-7FAD-4342-98AD-946C8B4B754A}"/>
              </a:ext>
            </a:extLst>
          </p:cNvPr>
          <p:cNvCxnSpPr>
            <a:cxnSpLocks/>
            <a:stCxn id="15" idx="1"/>
          </p:cNvCxnSpPr>
          <p:nvPr/>
        </p:nvCxnSpPr>
        <p:spPr>
          <a:xfrm flipH="1">
            <a:off x="7180026" y="2964279"/>
            <a:ext cx="705095" cy="540858"/>
          </a:xfrm>
          <a:prstGeom prst="straightConnector1">
            <a:avLst/>
          </a:prstGeom>
          <a:noFill/>
          <a:ln w="12700" cap="flat" cmpd="sng" algn="ctr">
            <a:solidFill>
              <a:srgbClr val="667184"/>
            </a:solidFill>
            <a:prstDash val="solid"/>
            <a:headEnd type="none"/>
            <a:tailEnd type="oval"/>
          </a:ln>
          <a:effectLst/>
        </p:spPr>
      </p:cxnSp>
      <p:sp>
        <p:nvSpPr>
          <p:cNvPr id="15" name="Rounded Rectangle 14">
            <a:extLst>
              <a:ext uri="{FF2B5EF4-FFF2-40B4-BE49-F238E27FC236}">
                <a16:creationId xmlns:a16="http://schemas.microsoft.com/office/drawing/2014/main" id="{46E2A86A-6546-AC4C-BE92-4CC2CCE5ADF5}"/>
              </a:ext>
            </a:extLst>
          </p:cNvPr>
          <p:cNvSpPr/>
          <p:nvPr/>
        </p:nvSpPr>
        <p:spPr>
          <a:xfrm>
            <a:off x="7885119" y="2614341"/>
            <a:ext cx="4118115" cy="699878"/>
          </a:xfrm>
          <a:prstGeom prst="roundRect">
            <a:avLst/>
          </a:prstGeom>
          <a:solidFill>
            <a:srgbClr val="667184"/>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marL="171444" indent="-171444" defTabSz="825467">
              <a:buFont typeface="Symbol" pitchFamily="2" charset="2"/>
              <a:buChar char="-"/>
              <a:defRPr/>
            </a:pPr>
            <a:r>
              <a:rPr lang="de-DE" altLang="zh-CN" sz="1200" kern="0" dirty="0">
                <a:solidFill>
                  <a:schemeClr val="bg1"/>
                </a:solidFill>
                <a:latin typeface="微软雅黑" panose="020B0503020204020204" pitchFamily="34" charset="-122"/>
                <a:ea typeface="微软雅黑" panose="020B0503020204020204" pitchFamily="34" charset="-122"/>
              </a:rPr>
              <a:t>API</a:t>
            </a:r>
            <a:r>
              <a:rPr lang="zh-CN" altLang="de-DE" sz="1200" kern="0" dirty="0">
                <a:solidFill>
                  <a:schemeClr val="bg1"/>
                </a:solidFill>
                <a:latin typeface="微软雅黑" panose="020B0503020204020204" pitchFamily="34" charset="-122"/>
                <a:ea typeface="微软雅黑" panose="020B0503020204020204" pitchFamily="34" charset="-122"/>
              </a:rPr>
              <a:t>首先</a:t>
            </a:r>
            <a:endParaRPr lang="en-US" sz="1200" kern="0" dirty="0">
              <a:solidFill>
                <a:schemeClr val="bg1"/>
              </a:solidFill>
              <a:latin typeface="微软雅黑" panose="020B0503020204020204" pitchFamily="34" charset="-122"/>
              <a:ea typeface="微软雅黑" panose="020B0503020204020204" pitchFamily="34" charset="-122"/>
              <a:cs typeface="BMW Group" pitchFamily="2" charset="0"/>
              <a:sym typeface="Segoe UI"/>
            </a:endParaRPr>
          </a:p>
          <a:p>
            <a:pPr marL="171444" indent="-171444" defTabSz="825467">
              <a:buFont typeface="Symbol" pitchFamily="2" charset="2"/>
              <a:buChar char="-"/>
              <a:defRPr/>
            </a:pPr>
            <a:r>
              <a:rPr lang="zh-CN" altLang="de-DE" sz="1200" dirty="0">
                <a:solidFill>
                  <a:schemeClr val="bg1"/>
                </a:solidFill>
                <a:latin typeface="微软雅黑" panose="020B0503020204020204" pitchFamily="34" charset="-122"/>
                <a:ea typeface="微软雅黑" panose="020B0503020204020204" pitchFamily="34" charset="-122"/>
              </a:rPr>
              <a:t>用于轻松访问数据的层（例如实时，批处理）</a:t>
            </a:r>
            <a:endParaRPr lang="en-US" sz="1200" kern="0" dirty="0">
              <a:solidFill>
                <a:schemeClr val="bg1"/>
              </a:solidFill>
              <a:latin typeface="微软雅黑" panose="020B0503020204020204" pitchFamily="34" charset="-122"/>
              <a:ea typeface="微软雅黑" panose="020B0503020204020204" pitchFamily="34" charset="-122"/>
              <a:cs typeface="BMW Group" pitchFamily="2" charset="0"/>
              <a:sym typeface="Segoe UI"/>
            </a:endParaRPr>
          </a:p>
        </p:txBody>
      </p:sp>
      <p:cxnSp>
        <p:nvCxnSpPr>
          <p:cNvPr id="16" name="Straight Arrow Connector 239">
            <a:extLst>
              <a:ext uri="{FF2B5EF4-FFF2-40B4-BE49-F238E27FC236}">
                <a16:creationId xmlns:a16="http://schemas.microsoft.com/office/drawing/2014/main" id="{48E3A069-DDDF-AE4E-B15A-DA522416780F}"/>
              </a:ext>
            </a:extLst>
          </p:cNvPr>
          <p:cNvCxnSpPr>
            <a:cxnSpLocks/>
            <a:stCxn id="17" idx="1"/>
          </p:cNvCxnSpPr>
          <p:nvPr/>
        </p:nvCxnSpPr>
        <p:spPr>
          <a:xfrm flipH="1" flipV="1">
            <a:off x="7177367" y="5351274"/>
            <a:ext cx="707752" cy="209218"/>
          </a:xfrm>
          <a:prstGeom prst="straightConnector1">
            <a:avLst/>
          </a:prstGeom>
          <a:noFill/>
          <a:ln w="12700" cap="flat" cmpd="sng" algn="ctr">
            <a:solidFill>
              <a:srgbClr val="667184"/>
            </a:solidFill>
            <a:prstDash val="solid"/>
            <a:headEnd type="none"/>
            <a:tailEnd type="oval"/>
          </a:ln>
          <a:effectLst/>
        </p:spPr>
      </p:cxnSp>
      <p:sp>
        <p:nvSpPr>
          <p:cNvPr id="17" name="Rounded Rectangle 16">
            <a:extLst>
              <a:ext uri="{FF2B5EF4-FFF2-40B4-BE49-F238E27FC236}">
                <a16:creationId xmlns:a16="http://schemas.microsoft.com/office/drawing/2014/main" id="{5D907B5B-7E83-BC45-8D37-57767FB83AC4}"/>
              </a:ext>
            </a:extLst>
          </p:cNvPr>
          <p:cNvSpPr/>
          <p:nvPr/>
        </p:nvSpPr>
        <p:spPr>
          <a:xfrm>
            <a:off x="7885119" y="5118436"/>
            <a:ext cx="4118115" cy="884112"/>
          </a:xfrm>
          <a:prstGeom prst="roundRect">
            <a:avLst/>
          </a:prstGeom>
          <a:solidFill>
            <a:srgbClr val="667184"/>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marL="171444" indent="-171444" defTabSz="825467">
              <a:buFont typeface="Symbol" pitchFamily="2" charset="2"/>
              <a:buChar char="-"/>
              <a:defRPr/>
            </a:pPr>
            <a:r>
              <a:rPr lang="zh-CN" altLang="de-DE" sz="1200" dirty="0">
                <a:solidFill>
                  <a:schemeClr val="bg1"/>
                </a:solidFill>
                <a:latin typeface="微软雅黑" panose="020B0503020204020204" pitchFamily="34" charset="-122"/>
                <a:ea typeface="微软雅黑" panose="020B0503020204020204" pitchFamily="34" charset="-122"/>
              </a:rPr>
              <a:t>支持各种数据资产的自助数据集成</a:t>
            </a:r>
            <a:endParaRPr lang="de-DE" altLang="zh-CN" sz="1200" dirty="0">
              <a:solidFill>
                <a:schemeClr val="bg1"/>
              </a:solidFill>
              <a:latin typeface="微软雅黑" panose="020B0503020204020204" pitchFamily="34" charset="-122"/>
              <a:ea typeface="微软雅黑" panose="020B0503020204020204" pitchFamily="34" charset="-122"/>
            </a:endParaRPr>
          </a:p>
          <a:p>
            <a:pPr marL="171444" indent="-171444" defTabSz="825467">
              <a:buFont typeface="Symbol" pitchFamily="2" charset="2"/>
              <a:buChar char="-"/>
              <a:defRPr/>
            </a:pPr>
            <a:r>
              <a:rPr lang="zh-CN" altLang="de-DE" sz="1200" dirty="0">
                <a:solidFill>
                  <a:schemeClr val="bg1"/>
                </a:solidFill>
                <a:latin typeface="微软雅黑" panose="020B0503020204020204" pitchFamily="34" charset="-122"/>
                <a:ea typeface="微软雅黑" panose="020B0503020204020204" pitchFamily="34" charset="-122"/>
              </a:rPr>
              <a:t>数据管理和编目市场中的数据资产</a:t>
            </a:r>
            <a:endParaRPr lang="en-US" sz="1200" kern="0" dirty="0">
              <a:solidFill>
                <a:schemeClr val="bg1"/>
              </a:solidFill>
              <a:latin typeface="微软雅黑" panose="020B0503020204020204" pitchFamily="34" charset="-122"/>
              <a:ea typeface="微软雅黑" panose="020B0503020204020204" pitchFamily="34" charset="-122"/>
              <a:cs typeface="BMW Group" pitchFamily="2" charset="0"/>
              <a:sym typeface="Segoe UI"/>
            </a:endParaRPr>
          </a:p>
        </p:txBody>
      </p:sp>
      <p:sp>
        <p:nvSpPr>
          <p:cNvPr id="18" name="Rechteck 113">
            <a:extLst>
              <a:ext uri="{FF2B5EF4-FFF2-40B4-BE49-F238E27FC236}">
                <a16:creationId xmlns:a16="http://schemas.microsoft.com/office/drawing/2014/main" id="{F2919132-ACC6-8A4D-A030-CA0F58B0FD04}"/>
              </a:ext>
            </a:extLst>
          </p:cNvPr>
          <p:cNvSpPr/>
          <p:nvPr/>
        </p:nvSpPr>
        <p:spPr>
          <a:xfrm>
            <a:off x="234903" y="2337642"/>
            <a:ext cx="7095355" cy="3326175"/>
          </a:xfrm>
          <a:custGeom>
            <a:avLst/>
            <a:gdLst>
              <a:gd name="connsiteX0" fmla="*/ 0 w 7095354"/>
              <a:gd name="connsiteY0" fmla="*/ 0 h 2627078"/>
              <a:gd name="connsiteX1" fmla="*/ 7095354 w 7095354"/>
              <a:gd name="connsiteY1" fmla="*/ 0 h 2627078"/>
              <a:gd name="connsiteX2" fmla="*/ 7095354 w 7095354"/>
              <a:gd name="connsiteY2" fmla="*/ 2627078 h 2627078"/>
              <a:gd name="connsiteX3" fmla="*/ 0 w 7095354"/>
              <a:gd name="connsiteY3" fmla="*/ 2627078 h 2627078"/>
              <a:gd name="connsiteX4" fmla="*/ 0 w 7095354"/>
              <a:gd name="connsiteY4" fmla="*/ 0 h 2627078"/>
              <a:gd name="connsiteX0" fmla="*/ 0 w 7095354"/>
              <a:gd name="connsiteY0" fmla="*/ 0 h 2629742"/>
              <a:gd name="connsiteX1" fmla="*/ 7095354 w 7095354"/>
              <a:gd name="connsiteY1" fmla="*/ 0 h 2629742"/>
              <a:gd name="connsiteX2" fmla="*/ 7095354 w 7095354"/>
              <a:gd name="connsiteY2" fmla="*/ 2627078 h 2629742"/>
              <a:gd name="connsiteX3" fmla="*/ 3562300 w 7095354"/>
              <a:gd name="connsiteY3" fmla="*/ 2629742 h 2629742"/>
              <a:gd name="connsiteX4" fmla="*/ 0 w 7095354"/>
              <a:gd name="connsiteY4" fmla="*/ 2627078 h 2629742"/>
              <a:gd name="connsiteX5" fmla="*/ 0 w 7095354"/>
              <a:gd name="connsiteY5" fmla="*/ 0 h 2629742"/>
              <a:gd name="connsiteX0" fmla="*/ 0 w 7095354"/>
              <a:gd name="connsiteY0" fmla="*/ 0 h 2629742"/>
              <a:gd name="connsiteX1" fmla="*/ 7095354 w 7095354"/>
              <a:gd name="connsiteY1" fmla="*/ 0 h 2629742"/>
              <a:gd name="connsiteX2" fmla="*/ 7095354 w 7095354"/>
              <a:gd name="connsiteY2" fmla="*/ 2627078 h 2629742"/>
              <a:gd name="connsiteX3" fmla="*/ 4529863 w 7095354"/>
              <a:gd name="connsiteY3" fmla="*/ 2629742 h 2629742"/>
              <a:gd name="connsiteX4" fmla="*/ 3562300 w 7095354"/>
              <a:gd name="connsiteY4" fmla="*/ 2629742 h 2629742"/>
              <a:gd name="connsiteX5" fmla="*/ 0 w 7095354"/>
              <a:gd name="connsiteY5" fmla="*/ 2627078 h 2629742"/>
              <a:gd name="connsiteX6" fmla="*/ 0 w 7095354"/>
              <a:gd name="connsiteY6" fmla="*/ 0 h 2629742"/>
              <a:gd name="connsiteX0" fmla="*/ 0 w 7095354"/>
              <a:gd name="connsiteY0" fmla="*/ 0 h 3374021"/>
              <a:gd name="connsiteX1" fmla="*/ 7095354 w 7095354"/>
              <a:gd name="connsiteY1" fmla="*/ 0 h 3374021"/>
              <a:gd name="connsiteX2" fmla="*/ 7095354 w 7095354"/>
              <a:gd name="connsiteY2" fmla="*/ 2627078 h 3374021"/>
              <a:gd name="connsiteX3" fmla="*/ 3562300 w 7095354"/>
              <a:gd name="connsiteY3" fmla="*/ 3374021 h 3374021"/>
              <a:gd name="connsiteX4" fmla="*/ 3562300 w 7095354"/>
              <a:gd name="connsiteY4" fmla="*/ 2629742 h 3374021"/>
              <a:gd name="connsiteX5" fmla="*/ 0 w 7095354"/>
              <a:gd name="connsiteY5" fmla="*/ 2627078 h 3374021"/>
              <a:gd name="connsiteX6" fmla="*/ 0 w 7095354"/>
              <a:gd name="connsiteY6" fmla="*/ 0 h 3374021"/>
              <a:gd name="connsiteX0" fmla="*/ 0 w 7095354"/>
              <a:gd name="connsiteY0" fmla="*/ 0 h 3374021"/>
              <a:gd name="connsiteX1" fmla="*/ 7095354 w 7095354"/>
              <a:gd name="connsiteY1" fmla="*/ 0 h 3374021"/>
              <a:gd name="connsiteX2" fmla="*/ 7079405 w 7095354"/>
              <a:gd name="connsiteY2" fmla="*/ 3366041 h 3374021"/>
              <a:gd name="connsiteX3" fmla="*/ 3562300 w 7095354"/>
              <a:gd name="connsiteY3" fmla="*/ 3374021 h 3374021"/>
              <a:gd name="connsiteX4" fmla="*/ 3562300 w 7095354"/>
              <a:gd name="connsiteY4" fmla="*/ 2629742 h 3374021"/>
              <a:gd name="connsiteX5" fmla="*/ 0 w 7095354"/>
              <a:gd name="connsiteY5" fmla="*/ 2627078 h 3374021"/>
              <a:gd name="connsiteX6" fmla="*/ 0 w 7095354"/>
              <a:gd name="connsiteY6" fmla="*/ 0 h 3374021"/>
              <a:gd name="connsiteX0" fmla="*/ 0 w 7095354"/>
              <a:gd name="connsiteY0" fmla="*/ 0 h 3374021"/>
              <a:gd name="connsiteX1" fmla="*/ 7095354 w 7095354"/>
              <a:gd name="connsiteY1" fmla="*/ 0 h 3374021"/>
              <a:gd name="connsiteX2" fmla="*/ 7079405 w 7095354"/>
              <a:gd name="connsiteY2" fmla="*/ 3366041 h 3374021"/>
              <a:gd name="connsiteX3" fmla="*/ 3562300 w 7095354"/>
              <a:gd name="connsiteY3" fmla="*/ 3374021 h 3374021"/>
              <a:gd name="connsiteX4" fmla="*/ 3631412 w 7095354"/>
              <a:gd name="connsiteY4" fmla="*/ 2629742 h 3374021"/>
              <a:gd name="connsiteX5" fmla="*/ 0 w 7095354"/>
              <a:gd name="connsiteY5" fmla="*/ 2627078 h 3374021"/>
              <a:gd name="connsiteX6" fmla="*/ 0 w 7095354"/>
              <a:gd name="connsiteY6" fmla="*/ 0 h 3374021"/>
              <a:gd name="connsiteX0" fmla="*/ 0 w 7095354"/>
              <a:gd name="connsiteY0" fmla="*/ 0 h 3366041"/>
              <a:gd name="connsiteX1" fmla="*/ 7095354 w 7095354"/>
              <a:gd name="connsiteY1" fmla="*/ 0 h 3366041"/>
              <a:gd name="connsiteX2" fmla="*/ 7079405 w 7095354"/>
              <a:gd name="connsiteY2" fmla="*/ 3366041 h 3366041"/>
              <a:gd name="connsiteX3" fmla="*/ 3631412 w 7095354"/>
              <a:gd name="connsiteY3" fmla="*/ 3326174 h 3366041"/>
              <a:gd name="connsiteX4" fmla="*/ 3631412 w 7095354"/>
              <a:gd name="connsiteY4" fmla="*/ 2629742 h 3366041"/>
              <a:gd name="connsiteX5" fmla="*/ 0 w 7095354"/>
              <a:gd name="connsiteY5" fmla="*/ 2627078 h 3366041"/>
              <a:gd name="connsiteX6" fmla="*/ 0 w 7095354"/>
              <a:gd name="connsiteY6" fmla="*/ 0 h 3366041"/>
              <a:gd name="connsiteX0" fmla="*/ 0 w 7095354"/>
              <a:gd name="connsiteY0" fmla="*/ 0 h 3326174"/>
              <a:gd name="connsiteX1" fmla="*/ 7095354 w 7095354"/>
              <a:gd name="connsiteY1" fmla="*/ 0 h 3326174"/>
              <a:gd name="connsiteX2" fmla="*/ 7084721 w 7095354"/>
              <a:gd name="connsiteY2" fmla="*/ 3323511 h 3326174"/>
              <a:gd name="connsiteX3" fmla="*/ 3631412 w 7095354"/>
              <a:gd name="connsiteY3" fmla="*/ 3326174 h 3326174"/>
              <a:gd name="connsiteX4" fmla="*/ 3631412 w 7095354"/>
              <a:gd name="connsiteY4" fmla="*/ 2629742 h 3326174"/>
              <a:gd name="connsiteX5" fmla="*/ 0 w 7095354"/>
              <a:gd name="connsiteY5" fmla="*/ 2627078 h 3326174"/>
              <a:gd name="connsiteX6" fmla="*/ 0 w 7095354"/>
              <a:gd name="connsiteY6" fmla="*/ 0 h 3326174"/>
              <a:gd name="connsiteX0" fmla="*/ 0 w 7095354"/>
              <a:gd name="connsiteY0" fmla="*/ 0 h 3326174"/>
              <a:gd name="connsiteX1" fmla="*/ 3544482 w 7095354"/>
              <a:gd name="connsiteY1" fmla="*/ 3500 h 3326174"/>
              <a:gd name="connsiteX2" fmla="*/ 7095354 w 7095354"/>
              <a:gd name="connsiteY2" fmla="*/ 0 h 3326174"/>
              <a:gd name="connsiteX3" fmla="*/ 7084721 w 7095354"/>
              <a:gd name="connsiteY3" fmla="*/ 3323511 h 3326174"/>
              <a:gd name="connsiteX4" fmla="*/ 3631412 w 7095354"/>
              <a:gd name="connsiteY4" fmla="*/ 3326174 h 3326174"/>
              <a:gd name="connsiteX5" fmla="*/ 3631412 w 7095354"/>
              <a:gd name="connsiteY5" fmla="*/ 2629742 h 3326174"/>
              <a:gd name="connsiteX6" fmla="*/ 0 w 7095354"/>
              <a:gd name="connsiteY6" fmla="*/ 2627078 h 3326174"/>
              <a:gd name="connsiteX7" fmla="*/ 0 w 7095354"/>
              <a:gd name="connsiteY7" fmla="*/ 0 h 332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5354" h="3326174">
                <a:moveTo>
                  <a:pt x="0" y="0"/>
                </a:moveTo>
                <a:lnTo>
                  <a:pt x="3544482" y="3500"/>
                </a:lnTo>
                <a:lnTo>
                  <a:pt x="7095354" y="0"/>
                </a:lnTo>
                <a:cubicBezTo>
                  <a:pt x="7090038" y="1122014"/>
                  <a:pt x="7090037" y="2201497"/>
                  <a:pt x="7084721" y="3323511"/>
                </a:cubicBezTo>
                <a:lnTo>
                  <a:pt x="3631412" y="3326174"/>
                </a:lnTo>
                <a:lnTo>
                  <a:pt x="3631412" y="2629742"/>
                </a:lnTo>
                <a:lnTo>
                  <a:pt x="0" y="2627078"/>
                </a:lnTo>
                <a:lnTo>
                  <a:pt x="0" y="0"/>
                </a:lnTo>
                <a:close/>
              </a:path>
            </a:pathLst>
          </a:custGeom>
          <a:solidFill>
            <a:srgbClr val="FDFAFF">
              <a:alpha val="12157"/>
            </a:srgbClr>
          </a:solidFill>
          <a:ln w="12700" cap="flat" cmpd="sng" algn="ctr">
            <a:solidFill>
              <a:srgbClr val="78828B"/>
            </a:solidFill>
            <a:prstDash val="dash"/>
            <a:miter lim="800000"/>
          </a:ln>
          <a:effectLst>
            <a:outerShdw blurRad="279400" dist="12700" dir="2700000" sx="106000" sy="106000" algn="tl" rotWithShape="0">
              <a:prstClr val="black">
                <a:alpha val="17000"/>
              </a:prstClr>
            </a:outerShdw>
          </a:effectLst>
        </p:spPr>
        <p:txBody>
          <a:bodyPr lIns="90000" rtlCol="0" anchor="ctr"/>
          <a:lstStyle/>
          <a:p>
            <a:pPr algn="ctr" defTabSz="825467"/>
            <a:r>
              <a:rPr lang="en-US" sz="1200" b="1" kern="0">
                <a:solidFill>
                  <a:schemeClr val="bg1"/>
                </a:solidFill>
                <a:latin typeface="微软雅黑" panose="020B0503020204020204" pitchFamily="34" charset="-122"/>
                <a:ea typeface="微软雅黑" panose="020B0503020204020204" pitchFamily="34" charset="-122"/>
                <a:cs typeface="BMW Group" pitchFamily="2" charset="0"/>
              </a:rPr>
              <a:t>^</a:t>
            </a:r>
          </a:p>
        </p:txBody>
      </p:sp>
      <p:sp>
        <p:nvSpPr>
          <p:cNvPr id="19" name="Rechteck 58">
            <a:extLst>
              <a:ext uri="{FF2B5EF4-FFF2-40B4-BE49-F238E27FC236}">
                <a16:creationId xmlns:a16="http://schemas.microsoft.com/office/drawing/2014/main" id="{C00EF9F0-6773-3F48-821A-C2E3649AF824}"/>
              </a:ext>
            </a:extLst>
          </p:cNvPr>
          <p:cNvSpPr/>
          <p:nvPr/>
        </p:nvSpPr>
        <p:spPr>
          <a:xfrm>
            <a:off x="317167" y="5069903"/>
            <a:ext cx="3328253" cy="524328"/>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ja-JP" altLang="en-US" sz="1200" b="1" kern="0">
                <a:latin typeface="微软雅黑" panose="020B0503020204020204" pitchFamily="34" charset="-122"/>
                <a:ea typeface="微软雅黑" panose="020B0503020204020204" pitchFamily="34" charset="-122"/>
                <a:cs typeface="BMW Group" pitchFamily="2" charset="0"/>
              </a:rPr>
              <a:t>本地</a:t>
            </a:r>
            <a:r>
              <a:rPr lang="ja-JP" altLang="de-DE" sz="1200" b="1" kern="0">
                <a:latin typeface="微软雅黑" panose="020B0503020204020204" pitchFamily="34" charset="-122"/>
                <a:ea typeface="微软雅黑" panose="020B0503020204020204" pitchFamily="34" charset="-122"/>
                <a:cs typeface="BMW Group" pitchFamily="2" charset="0"/>
              </a:rPr>
              <a:t>数据湖</a:t>
            </a:r>
            <a:endParaRPr lang="en-US" sz="1000" kern="0" dirty="0">
              <a:latin typeface="微软雅黑" panose="020B0503020204020204" pitchFamily="34" charset="-122"/>
              <a:ea typeface="微软雅黑" panose="020B0503020204020204" pitchFamily="34" charset="-122"/>
              <a:cs typeface="BMW Group" pitchFamily="2" charset="0"/>
            </a:endParaRPr>
          </a:p>
        </p:txBody>
      </p:sp>
      <p:sp>
        <p:nvSpPr>
          <p:cNvPr id="20" name="Rechteck 6">
            <a:extLst>
              <a:ext uri="{FF2B5EF4-FFF2-40B4-BE49-F238E27FC236}">
                <a16:creationId xmlns:a16="http://schemas.microsoft.com/office/drawing/2014/main" id="{120C14D6-5DEB-2447-810D-C29C36E84287}"/>
              </a:ext>
            </a:extLst>
          </p:cNvPr>
          <p:cNvSpPr/>
          <p:nvPr/>
        </p:nvSpPr>
        <p:spPr>
          <a:xfrm>
            <a:off x="317166" y="2432504"/>
            <a:ext cx="1081518" cy="590963"/>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zh-CN" altLang="de-DE" sz="1067" dirty="0">
                <a:latin typeface="微软雅黑" panose="020B0503020204020204" pitchFamily="34" charset="-122"/>
                <a:ea typeface="微软雅黑" panose="020B0503020204020204" pitchFamily="34" charset="-122"/>
              </a:rPr>
              <a:t>连接车辆</a:t>
            </a:r>
            <a:endParaRPr lang="en-US" sz="1000" b="1" kern="0" dirty="0">
              <a:latin typeface="微软雅黑" panose="020B0503020204020204" pitchFamily="34" charset="-122"/>
              <a:ea typeface="微软雅黑" panose="020B0503020204020204" pitchFamily="34" charset="-122"/>
              <a:cs typeface="BMW Group" pitchFamily="2" charset="0"/>
            </a:endParaRPr>
          </a:p>
        </p:txBody>
      </p:sp>
      <p:sp>
        <p:nvSpPr>
          <p:cNvPr id="21" name="Rechteck 7">
            <a:extLst>
              <a:ext uri="{FF2B5EF4-FFF2-40B4-BE49-F238E27FC236}">
                <a16:creationId xmlns:a16="http://schemas.microsoft.com/office/drawing/2014/main" id="{EAC1C2BB-1648-D141-9310-EDB635BD310A}"/>
              </a:ext>
            </a:extLst>
          </p:cNvPr>
          <p:cNvSpPr/>
          <p:nvPr/>
        </p:nvSpPr>
        <p:spPr>
          <a:xfrm>
            <a:off x="3244370" y="2432504"/>
            <a:ext cx="1081518" cy="590963"/>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en-US" sz="1000" b="1" kern="0" dirty="0">
                <a:latin typeface="微软雅黑" panose="020B0503020204020204" pitchFamily="34" charset="-122"/>
                <a:ea typeface="微软雅黑" panose="020B0503020204020204" pitchFamily="34" charset="-122"/>
                <a:cs typeface="BMW Group" pitchFamily="2" charset="0"/>
              </a:rPr>
              <a:t>…</a:t>
            </a:r>
          </a:p>
        </p:txBody>
      </p:sp>
      <p:sp>
        <p:nvSpPr>
          <p:cNvPr id="22" name="Rechteck 8">
            <a:extLst>
              <a:ext uri="{FF2B5EF4-FFF2-40B4-BE49-F238E27FC236}">
                <a16:creationId xmlns:a16="http://schemas.microsoft.com/office/drawing/2014/main" id="{E3D26679-50AB-614E-AC2D-62F7F8393547}"/>
              </a:ext>
            </a:extLst>
          </p:cNvPr>
          <p:cNvSpPr/>
          <p:nvPr/>
        </p:nvSpPr>
        <p:spPr>
          <a:xfrm>
            <a:off x="4707973" y="2437614"/>
            <a:ext cx="1081518" cy="590963"/>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en-US" sz="1000" kern="0" dirty="0">
                <a:latin typeface="微软雅黑" panose="020B0503020204020204" pitchFamily="34" charset="-122"/>
                <a:ea typeface="微软雅黑" panose="020B0503020204020204" pitchFamily="34" charset="-122"/>
                <a:cs typeface="BMW Group" pitchFamily="2" charset="0"/>
              </a:rPr>
              <a:t>…</a:t>
            </a:r>
          </a:p>
        </p:txBody>
      </p:sp>
      <p:sp>
        <p:nvSpPr>
          <p:cNvPr id="23" name="Rechteck 9">
            <a:extLst>
              <a:ext uri="{FF2B5EF4-FFF2-40B4-BE49-F238E27FC236}">
                <a16:creationId xmlns:a16="http://schemas.microsoft.com/office/drawing/2014/main" id="{5D76A6AD-7F10-D845-915A-2038372C6C6F}"/>
              </a:ext>
            </a:extLst>
          </p:cNvPr>
          <p:cNvSpPr/>
          <p:nvPr/>
        </p:nvSpPr>
        <p:spPr>
          <a:xfrm>
            <a:off x="1780769" y="2432584"/>
            <a:ext cx="1081518" cy="590963"/>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zh-CN" altLang="de-DE" sz="1067" dirty="0">
                <a:latin typeface="微软雅黑" panose="020B0503020204020204" pitchFamily="34" charset="-122"/>
                <a:ea typeface="微软雅黑" panose="020B0503020204020204" pitchFamily="34" charset="-122"/>
              </a:rPr>
              <a:t>客户生态系统</a:t>
            </a:r>
            <a:endParaRPr lang="en-US" sz="1000" b="1" kern="0" dirty="0">
              <a:latin typeface="微软雅黑" panose="020B0503020204020204" pitchFamily="34" charset="-122"/>
              <a:ea typeface="微软雅黑" panose="020B0503020204020204" pitchFamily="34" charset="-122"/>
              <a:cs typeface="BMW Group" pitchFamily="2" charset="0"/>
            </a:endParaRPr>
          </a:p>
        </p:txBody>
      </p:sp>
      <p:sp>
        <p:nvSpPr>
          <p:cNvPr id="24" name="Rechteck 10">
            <a:extLst>
              <a:ext uri="{FF2B5EF4-FFF2-40B4-BE49-F238E27FC236}">
                <a16:creationId xmlns:a16="http://schemas.microsoft.com/office/drawing/2014/main" id="{C556D2A7-3DF7-6442-B79F-785B6609FC82}"/>
              </a:ext>
            </a:extLst>
          </p:cNvPr>
          <p:cNvSpPr/>
          <p:nvPr/>
        </p:nvSpPr>
        <p:spPr>
          <a:xfrm>
            <a:off x="317167" y="3247637"/>
            <a:ext cx="6953738" cy="524328"/>
          </a:xfrm>
          <a:prstGeom prst="rect">
            <a:avLst/>
          </a:prstGeom>
          <a:solidFill>
            <a:srgbClr val="C9D1DE">
              <a:lumMod val="90000"/>
            </a:srgb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zh-CN" altLang="de-DE" sz="1200" dirty="0">
                <a:latin typeface="微软雅黑" panose="020B0503020204020204" pitchFamily="34" charset="-122"/>
                <a:ea typeface="微软雅黑" panose="020B0503020204020204" pitchFamily="34" charset="-122"/>
              </a:rPr>
              <a:t>统一数据</a:t>
            </a:r>
            <a:r>
              <a:rPr lang="de-DE" altLang="zh-CN" sz="1200" dirty="0">
                <a:latin typeface="微软雅黑" panose="020B0503020204020204" pitchFamily="34" charset="-122"/>
                <a:ea typeface="微软雅黑" panose="020B0503020204020204" pitchFamily="34" charset="-122"/>
              </a:rPr>
              <a:t>API</a:t>
            </a:r>
            <a:endParaRPr lang="en-US" sz="1200" b="1" kern="0" dirty="0">
              <a:latin typeface="微软雅黑" panose="020B0503020204020204" pitchFamily="34" charset="-122"/>
              <a:ea typeface="微软雅黑" panose="020B0503020204020204" pitchFamily="34" charset="-122"/>
              <a:cs typeface="BMW Group" pitchFamily="2" charset="0"/>
            </a:endParaRPr>
          </a:p>
        </p:txBody>
      </p:sp>
      <p:sp>
        <p:nvSpPr>
          <p:cNvPr id="25" name="Rechteck 25">
            <a:extLst>
              <a:ext uri="{FF2B5EF4-FFF2-40B4-BE49-F238E27FC236}">
                <a16:creationId xmlns:a16="http://schemas.microsoft.com/office/drawing/2014/main" id="{E4402ABD-77D0-3544-A88C-C3F64CD0CDC7}"/>
              </a:ext>
            </a:extLst>
          </p:cNvPr>
          <p:cNvSpPr/>
          <p:nvPr/>
        </p:nvSpPr>
        <p:spPr>
          <a:xfrm>
            <a:off x="317166" y="3840230"/>
            <a:ext cx="6953740" cy="1036104"/>
          </a:xfrm>
          <a:prstGeom prst="rect">
            <a:avLst/>
          </a:prstGeom>
          <a:solidFill>
            <a:srgbClr val="C9D1DE">
              <a:lumMod val="90000"/>
            </a:srgb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ja-JP" altLang="en-US" sz="1200" b="1" kern="0">
                <a:latin typeface="微软雅黑" panose="020B0503020204020204" pitchFamily="34" charset="-122"/>
                <a:ea typeface="微软雅黑" panose="020B0503020204020204" pitchFamily="34" charset="-122"/>
                <a:cs typeface="BMW Group" pitchFamily="2" charset="0"/>
              </a:rPr>
              <a:t>数据湖</a:t>
            </a:r>
            <a:endParaRPr lang="en-US" sz="1200" b="1" kern="0" dirty="0">
              <a:latin typeface="微软雅黑" panose="020B0503020204020204" pitchFamily="34" charset="-122"/>
              <a:ea typeface="微软雅黑" panose="020B0503020204020204" pitchFamily="34" charset="-122"/>
              <a:cs typeface="BMW Group" pitchFamily="2" charset="0"/>
            </a:endParaRPr>
          </a:p>
        </p:txBody>
      </p:sp>
      <p:sp>
        <p:nvSpPr>
          <p:cNvPr id="26" name="Rechteck 30">
            <a:extLst>
              <a:ext uri="{FF2B5EF4-FFF2-40B4-BE49-F238E27FC236}">
                <a16:creationId xmlns:a16="http://schemas.microsoft.com/office/drawing/2014/main" id="{4B8E9E18-E378-7B49-BA50-282E42C6A034}"/>
              </a:ext>
            </a:extLst>
          </p:cNvPr>
          <p:cNvSpPr/>
          <p:nvPr/>
        </p:nvSpPr>
        <p:spPr>
          <a:xfrm>
            <a:off x="3922650" y="5069903"/>
            <a:ext cx="3348256" cy="524328"/>
          </a:xfrm>
          <a:prstGeom prst="rect">
            <a:avLst/>
          </a:prstGeom>
          <a:solidFill>
            <a:srgbClr val="C9D1DE">
              <a:lumMod val="90000"/>
            </a:srgb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zh-CN" altLang="de-DE" sz="1200" dirty="0">
                <a:latin typeface="微软雅黑" panose="020B0503020204020204" pitchFamily="34" charset="-122"/>
                <a:ea typeface="微软雅黑" panose="020B0503020204020204" pitchFamily="34" charset="-122"/>
              </a:rPr>
              <a:t>数据网格</a:t>
            </a:r>
            <a:endParaRPr lang="en-US" sz="1000" kern="0" dirty="0">
              <a:latin typeface="微软雅黑" panose="020B0503020204020204" pitchFamily="34" charset="-122"/>
              <a:ea typeface="微软雅黑" panose="020B0503020204020204" pitchFamily="34" charset="-122"/>
              <a:cs typeface="BMW Group" pitchFamily="2" charset="0"/>
            </a:endParaRPr>
          </a:p>
        </p:txBody>
      </p:sp>
      <p:sp>
        <p:nvSpPr>
          <p:cNvPr id="27" name="Rechteck 59">
            <a:extLst>
              <a:ext uri="{FF2B5EF4-FFF2-40B4-BE49-F238E27FC236}">
                <a16:creationId xmlns:a16="http://schemas.microsoft.com/office/drawing/2014/main" id="{AE4D354F-F433-C649-9FC5-C9787E5F2E24}"/>
              </a:ext>
            </a:extLst>
          </p:cNvPr>
          <p:cNvSpPr/>
          <p:nvPr/>
        </p:nvSpPr>
        <p:spPr>
          <a:xfrm>
            <a:off x="317168" y="5793969"/>
            <a:ext cx="959451" cy="524328"/>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zh-CN" altLang="de-DE" sz="1200" dirty="0">
                <a:latin typeface="微软雅黑" panose="020B0503020204020204" pitchFamily="34" charset="-122"/>
                <a:ea typeface="微软雅黑" panose="020B0503020204020204" pitchFamily="34" charset="-122"/>
              </a:rPr>
              <a:t>关系数据</a:t>
            </a:r>
            <a:endParaRPr lang="en-US" sz="1000" kern="0" dirty="0">
              <a:latin typeface="微软雅黑" panose="020B0503020204020204" pitchFamily="34" charset="-122"/>
              <a:ea typeface="微软雅黑" panose="020B0503020204020204" pitchFamily="34" charset="-122"/>
              <a:cs typeface="BMW Group" pitchFamily="2" charset="0"/>
            </a:endParaRPr>
          </a:p>
        </p:txBody>
      </p:sp>
      <p:sp>
        <p:nvSpPr>
          <p:cNvPr id="28" name="Rechteck 60">
            <a:extLst>
              <a:ext uri="{FF2B5EF4-FFF2-40B4-BE49-F238E27FC236}">
                <a16:creationId xmlns:a16="http://schemas.microsoft.com/office/drawing/2014/main" id="{6D8A50D8-7291-FF49-89E2-DD35D5696808}"/>
              </a:ext>
            </a:extLst>
          </p:cNvPr>
          <p:cNvSpPr/>
          <p:nvPr/>
        </p:nvSpPr>
        <p:spPr>
          <a:xfrm>
            <a:off x="1505790" y="5793969"/>
            <a:ext cx="959451" cy="524328"/>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zh-CN" altLang="de-DE" sz="1200" dirty="0">
                <a:latin typeface="微软雅黑" panose="020B0503020204020204" pitchFamily="34" charset="-122"/>
                <a:ea typeface="微软雅黑" panose="020B0503020204020204" pitchFamily="34" charset="-122"/>
              </a:rPr>
              <a:t>物联网传感器数据</a:t>
            </a:r>
            <a:endParaRPr lang="en-US" sz="1000" kern="0" dirty="0">
              <a:latin typeface="微软雅黑" panose="020B0503020204020204" pitchFamily="34" charset="-122"/>
              <a:ea typeface="微软雅黑" panose="020B0503020204020204" pitchFamily="34" charset="-122"/>
              <a:cs typeface="BMW Group" pitchFamily="2" charset="0"/>
            </a:endParaRPr>
          </a:p>
        </p:txBody>
      </p:sp>
      <p:sp>
        <p:nvSpPr>
          <p:cNvPr id="29" name="Rechteck 64">
            <a:extLst>
              <a:ext uri="{FF2B5EF4-FFF2-40B4-BE49-F238E27FC236}">
                <a16:creationId xmlns:a16="http://schemas.microsoft.com/office/drawing/2014/main" id="{C0F94024-F84B-364D-A138-53E854DF6A36}"/>
              </a:ext>
            </a:extLst>
          </p:cNvPr>
          <p:cNvSpPr/>
          <p:nvPr/>
        </p:nvSpPr>
        <p:spPr>
          <a:xfrm>
            <a:off x="5107710" y="5793732"/>
            <a:ext cx="959451" cy="524328"/>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endParaRPr lang="en-US" altLang="zh-CN" sz="1200" dirty="0">
              <a:latin typeface="微软雅黑" panose="020B0503020204020204" pitchFamily="34" charset="-122"/>
              <a:ea typeface="微软雅黑" panose="020B0503020204020204" pitchFamily="34" charset="-122"/>
            </a:endParaRPr>
          </a:p>
          <a:p>
            <a:pPr algn="ctr" defTabSz="825467">
              <a:defRPr/>
            </a:pPr>
            <a:r>
              <a:rPr lang="zh-CN" altLang="de-DE" sz="1200" dirty="0">
                <a:latin typeface="微软雅黑" panose="020B0503020204020204" pitchFamily="34" charset="-122"/>
                <a:ea typeface="微软雅黑" panose="020B0503020204020204" pitchFamily="34" charset="-122"/>
              </a:rPr>
              <a:t>经销商管理系统</a:t>
            </a:r>
            <a:br>
              <a:rPr lang="en-US" sz="1200" kern="0" dirty="0">
                <a:latin typeface="微软雅黑" panose="020B0503020204020204" pitchFamily="34" charset="-122"/>
                <a:ea typeface="微软雅黑" panose="020B0503020204020204" pitchFamily="34" charset="-122"/>
                <a:cs typeface="BMW Group" pitchFamily="2" charset="0"/>
              </a:rPr>
            </a:br>
            <a:endParaRPr lang="en-US" sz="1000" kern="0" dirty="0">
              <a:latin typeface="微软雅黑" panose="020B0503020204020204" pitchFamily="34" charset="-122"/>
              <a:ea typeface="微软雅黑" panose="020B0503020204020204" pitchFamily="34" charset="-122"/>
              <a:cs typeface="BMW Group" pitchFamily="2" charset="0"/>
            </a:endParaRPr>
          </a:p>
        </p:txBody>
      </p:sp>
      <p:sp>
        <p:nvSpPr>
          <p:cNvPr id="30" name="Rechteck 65">
            <a:extLst>
              <a:ext uri="{FF2B5EF4-FFF2-40B4-BE49-F238E27FC236}">
                <a16:creationId xmlns:a16="http://schemas.microsoft.com/office/drawing/2014/main" id="{9A2FE088-0977-0A4D-99F7-633F8DBF63DB}"/>
              </a:ext>
            </a:extLst>
          </p:cNvPr>
          <p:cNvSpPr/>
          <p:nvPr/>
        </p:nvSpPr>
        <p:spPr>
          <a:xfrm>
            <a:off x="3922332" y="5793732"/>
            <a:ext cx="955968" cy="524328"/>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endParaRPr lang="en-US" altLang="zh-CN" sz="1200" dirty="0">
              <a:latin typeface="微软雅黑" panose="020B0503020204020204" pitchFamily="34" charset="-122"/>
              <a:ea typeface="微软雅黑" panose="020B0503020204020204" pitchFamily="34" charset="-122"/>
            </a:endParaRPr>
          </a:p>
          <a:p>
            <a:pPr algn="ctr" defTabSz="825467">
              <a:defRPr/>
            </a:pPr>
            <a:r>
              <a:rPr lang="zh-CN" altLang="de-DE" sz="1200" dirty="0">
                <a:latin typeface="微软雅黑" panose="020B0503020204020204" pitchFamily="34" charset="-122"/>
                <a:ea typeface="微软雅黑" panose="020B0503020204020204" pitchFamily="34" charset="-122"/>
              </a:rPr>
              <a:t>客户管理系统</a:t>
            </a:r>
            <a:br>
              <a:rPr lang="en-US" sz="1200" kern="0" dirty="0">
                <a:latin typeface="微软雅黑" panose="020B0503020204020204" pitchFamily="34" charset="-122"/>
                <a:ea typeface="微软雅黑" panose="020B0503020204020204" pitchFamily="34" charset="-122"/>
                <a:cs typeface="BMW Group" pitchFamily="2" charset="0"/>
              </a:rPr>
            </a:br>
            <a:endParaRPr lang="en-US" sz="1000" kern="0" dirty="0">
              <a:latin typeface="微软雅黑" panose="020B0503020204020204" pitchFamily="34" charset="-122"/>
              <a:ea typeface="微软雅黑" panose="020B0503020204020204" pitchFamily="34" charset="-122"/>
              <a:cs typeface="BMW Group" pitchFamily="2" charset="0"/>
            </a:endParaRPr>
          </a:p>
        </p:txBody>
      </p:sp>
      <p:sp>
        <p:nvSpPr>
          <p:cNvPr id="31" name="Rechteck 71">
            <a:extLst>
              <a:ext uri="{FF2B5EF4-FFF2-40B4-BE49-F238E27FC236}">
                <a16:creationId xmlns:a16="http://schemas.microsoft.com/office/drawing/2014/main" id="{BCA106E8-E619-F54B-BCF5-D8A343C030BE}"/>
              </a:ext>
            </a:extLst>
          </p:cNvPr>
          <p:cNvSpPr/>
          <p:nvPr/>
        </p:nvSpPr>
        <p:spPr>
          <a:xfrm>
            <a:off x="6171575" y="2434644"/>
            <a:ext cx="1081518" cy="590963"/>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en-US" sz="1000" b="1" kern="0">
                <a:latin typeface="微软雅黑" panose="020B0503020204020204" pitchFamily="34" charset="-122"/>
                <a:ea typeface="微软雅黑" panose="020B0503020204020204" pitchFamily="34" charset="-122"/>
                <a:cs typeface="BMW Group" pitchFamily="2" charset="0"/>
              </a:rPr>
              <a:t>…</a:t>
            </a:r>
          </a:p>
        </p:txBody>
      </p:sp>
      <p:sp>
        <p:nvSpPr>
          <p:cNvPr id="32" name="Rechteck 73">
            <a:extLst>
              <a:ext uri="{FF2B5EF4-FFF2-40B4-BE49-F238E27FC236}">
                <a16:creationId xmlns:a16="http://schemas.microsoft.com/office/drawing/2014/main" id="{1070A605-A751-0E43-8A51-1B66B2BDF32B}"/>
              </a:ext>
            </a:extLst>
          </p:cNvPr>
          <p:cNvSpPr/>
          <p:nvPr/>
        </p:nvSpPr>
        <p:spPr>
          <a:xfrm>
            <a:off x="6311455" y="5793732"/>
            <a:ext cx="959451" cy="524328"/>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en-US" sz="1200" b="1" kern="0">
                <a:latin typeface="微软雅黑" panose="020B0503020204020204" pitchFamily="34" charset="-122"/>
                <a:ea typeface="微软雅黑" panose="020B0503020204020204" pitchFamily="34" charset="-122"/>
                <a:cs typeface="BMW Group" pitchFamily="2" charset="0"/>
              </a:rPr>
              <a:t>…</a:t>
            </a:r>
          </a:p>
        </p:txBody>
      </p:sp>
      <p:sp>
        <p:nvSpPr>
          <p:cNvPr id="33" name="Rechteck 74">
            <a:extLst>
              <a:ext uri="{FF2B5EF4-FFF2-40B4-BE49-F238E27FC236}">
                <a16:creationId xmlns:a16="http://schemas.microsoft.com/office/drawing/2014/main" id="{595CBB65-7358-2F47-9869-DD5069CA9FB0}"/>
              </a:ext>
            </a:extLst>
          </p:cNvPr>
          <p:cNvSpPr/>
          <p:nvPr/>
        </p:nvSpPr>
        <p:spPr>
          <a:xfrm>
            <a:off x="2666271" y="5787748"/>
            <a:ext cx="960404" cy="524328"/>
          </a:xfrm>
          <a:prstGeom prst="rect">
            <a:avLst/>
          </a:prstGeom>
          <a:solidFill>
            <a:schemeClr val="bg2">
              <a:lumMod val="40000"/>
              <a:lumOff val="60000"/>
            </a:schemeClr>
          </a:solidFill>
          <a:ln w="12700" cap="flat" cmpd="sng" algn="ctr">
            <a:noFill/>
            <a:prstDash val="solid"/>
            <a:miter lim="800000"/>
          </a:ln>
          <a:effectLst>
            <a:outerShdw blurRad="279400" dist="12700" dir="2700000" sx="106000" sy="106000" algn="tl" rotWithShape="0">
              <a:prstClr val="black">
                <a:alpha val="17000"/>
              </a:prstClr>
            </a:outerShdw>
          </a:effectLst>
        </p:spPr>
        <p:txBody>
          <a:bodyPr rtlCol="0" anchor="ctr"/>
          <a:lstStyle/>
          <a:p>
            <a:pPr algn="ctr" defTabSz="825467">
              <a:defRPr/>
            </a:pPr>
            <a:r>
              <a:rPr lang="en-US" sz="1200" b="1" kern="0">
                <a:latin typeface="微软雅黑" panose="020B0503020204020204" pitchFamily="34" charset="-122"/>
                <a:ea typeface="微软雅黑" panose="020B0503020204020204" pitchFamily="34" charset="-122"/>
                <a:cs typeface="BMW Group" pitchFamily="2" charset="0"/>
              </a:rPr>
              <a:t>…</a:t>
            </a:r>
          </a:p>
        </p:txBody>
      </p:sp>
      <p:sp>
        <p:nvSpPr>
          <p:cNvPr id="34" name="Pfeil nach oben 61">
            <a:extLst>
              <a:ext uri="{FF2B5EF4-FFF2-40B4-BE49-F238E27FC236}">
                <a16:creationId xmlns:a16="http://schemas.microsoft.com/office/drawing/2014/main" id="{64751236-FB25-1640-BADA-24ABD4C6CF91}"/>
              </a:ext>
            </a:extLst>
          </p:cNvPr>
          <p:cNvSpPr/>
          <p:nvPr/>
        </p:nvSpPr>
        <p:spPr>
          <a:xfrm>
            <a:off x="1889173" y="5621328"/>
            <a:ext cx="173231" cy="217758"/>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35" name="Pfeil nach oben 62">
            <a:extLst>
              <a:ext uri="{FF2B5EF4-FFF2-40B4-BE49-F238E27FC236}">
                <a16:creationId xmlns:a16="http://schemas.microsoft.com/office/drawing/2014/main" id="{E31D0A18-6136-DD4D-9F21-5C91EEE466DE}"/>
              </a:ext>
            </a:extLst>
          </p:cNvPr>
          <p:cNvSpPr/>
          <p:nvPr/>
        </p:nvSpPr>
        <p:spPr>
          <a:xfrm>
            <a:off x="700550" y="5626162"/>
            <a:ext cx="173231" cy="217758"/>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36" name="Pfeil nach oben 75">
            <a:extLst>
              <a:ext uri="{FF2B5EF4-FFF2-40B4-BE49-F238E27FC236}">
                <a16:creationId xmlns:a16="http://schemas.microsoft.com/office/drawing/2014/main" id="{1C296C1A-C7E2-D840-B8D7-5C686F9C60AC}"/>
              </a:ext>
            </a:extLst>
          </p:cNvPr>
          <p:cNvSpPr/>
          <p:nvPr/>
        </p:nvSpPr>
        <p:spPr>
          <a:xfrm>
            <a:off x="3050129" y="5621328"/>
            <a:ext cx="173231" cy="217758"/>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grpSp>
        <p:nvGrpSpPr>
          <p:cNvPr id="37" name="Group 36">
            <a:extLst>
              <a:ext uri="{FF2B5EF4-FFF2-40B4-BE49-F238E27FC236}">
                <a16:creationId xmlns:a16="http://schemas.microsoft.com/office/drawing/2014/main" id="{FDDDAD57-2DB4-6647-8ED6-4634D66B0539}"/>
              </a:ext>
            </a:extLst>
          </p:cNvPr>
          <p:cNvGrpSpPr/>
          <p:nvPr/>
        </p:nvGrpSpPr>
        <p:grpSpPr>
          <a:xfrm>
            <a:off x="4280087" y="5539910"/>
            <a:ext cx="408780" cy="299176"/>
            <a:chOff x="6284635" y="4802926"/>
            <a:chExt cx="640916" cy="401372"/>
          </a:xfrm>
        </p:grpSpPr>
        <p:sp>
          <p:nvSpPr>
            <p:cNvPr id="38" name="Pfeil nach oben 75">
              <a:extLst>
                <a:ext uri="{FF2B5EF4-FFF2-40B4-BE49-F238E27FC236}">
                  <a16:creationId xmlns:a16="http://schemas.microsoft.com/office/drawing/2014/main" id="{0C9C7514-2FD0-804A-9674-15CFEA620396}"/>
                </a:ext>
              </a:extLst>
            </p:cNvPr>
            <p:cNvSpPr/>
            <p:nvPr/>
          </p:nvSpPr>
          <p:spPr>
            <a:xfrm>
              <a:off x="6284635" y="4912154"/>
              <a:ext cx="271604" cy="292144"/>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39" name="Pfeil nach oben 75">
              <a:extLst>
                <a:ext uri="{FF2B5EF4-FFF2-40B4-BE49-F238E27FC236}">
                  <a16:creationId xmlns:a16="http://schemas.microsoft.com/office/drawing/2014/main" id="{61330A6B-5211-9A4F-98E0-AD696230AAEC}"/>
                </a:ext>
              </a:extLst>
            </p:cNvPr>
            <p:cNvSpPr/>
            <p:nvPr/>
          </p:nvSpPr>
          <p:spPr>
            <a:xfrm rot="10800000">
              <a:off x="6653947" y="4802926"/>
              <a:ext cx="271604" cy="292144"/>
            </a:xfrm>
            <a:prstGeom prst="upArrow">
              <a:avLst/>
            </a:prstGeom>
            <a:solidFill>
              <a:srgbClr val="B1BBCC"/>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grpSp>
      <p:grpSp>
        <p:nvGrpSpPr>
          <p:cNvPr id="40" name="Group 39">
            <a:extLst>
              <a:ext uri="{FF2B5EF4-FFF2-40B4-BE49-F238E27FC236}">
                <a16:creationId xmlns:a16="http://schemas.microsoft.com/office/drawing/2014/main" id="{3371D8E2-0443-0741-8B2C-502E57E1F5E7}"/>
              </a:ext>
            </a:extLst>
          </p:cNvPr>
          <p:cNvGrpSpPr/>
          <p:nvPr/>
        </p:nvGrpSpPr>
        <p:grpSpPr>
          <a:xfrm>
            <a:off x="5473538" y="5539910"/>
            <a:ext cx="408780" cy="299176"/>
            <a:chOff x="6284635" y="4802926"/>
            <a:chExt cx="640916" cy="401372"/>
          </a:xfrm>
        </p:grpSpPr>
        <p:sp>
          <p:nvSpPr>
            <p:cNvPr id="41" name="Pfeil nach oben 75">
              <a:extLst>
                <a:ext uri="{FF2B5EF4-FFF2-40B4-BE49-F238E27FC236}">
                  <a16:creationId xmlns:a16="http://schemas.microsoft.com/office/drawing/2014/main" id="{08B837BF-352D-2847-A992-16EF0C427B82}"/>
                </a:ext>
              </a:extLst>
            </p:cNvPr>
            <p:cNvSpPr/>
            <p:nvPr/>
          </p:nvSpPr>
          <p:spPr>
            <a:xfrm>
              <a:off x="6284635" y="4912154"/>
              <a:ext cx="271604" cy="292144"/>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42" name="Pfeil nach oben 75">
              <a:extLst>
                <a:ext uri="{FF2B5EF4-FFF2-40B4-BE49-F238E27FC236}">
                  <a16:creationId xmlns:a16="http://schemas.microsoft.com/office/drawing/2014/main" id="{7F9CFED5-6B69-6141-87E7-107F9F8DD049}"/>
                </a:ext>
              </a:extLst>
            </p:cNvPr>
            <p:cNvSpPr/>
            <p:nvPr/>
          </p:nvSpPr>
          <p:spPr>
            <a:xfrm rot="10800000">
              <a:off x="6653947" y="4802926"/>
              <a:ext cx="271604" cy="292144"/>
            </a:xfrm>
            <a:prstGeom prst="upArrow">
              <a:avLst/>
            </a:prstGeom>
            <a:solidFill>
              <a:srgbClr val="B1BBCC"/>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grpSp>
      <p:grpSp>
        <p:nvGrpSpPr>
          <p:cNvPr id="43" name="Group 42">
            <a:extLst>
              <a:ext uri="{FF2B5EF4-FFF2-40B4-BE49-F238E27FC236}">
                <a16:creationId xmlns:a16="http://schemas.microsoft.com/office/drawing/2014/main" id="{B1B2B75C-F8F8-644E-B6B9-03588C56F231}"/>
              </a:ext>
            </a:extLst>
          </p:cNvPr>
          <p:cNvGrpSpPr/>
          <p:nvPr/>
        </p:nvGrpSpPr>
        <p:grpSpPr>
          <a:xfrm>
            <a:off x="6672753" y="5548765"/>
            <a:ext cx="408780" cy="299176"/>
            <a:chOff x="6284635" y="4802926"/>
            <a:chExt cx="640916" cy="401372"/>
          </a:xfrm>
        </p:grpSpPr>
        <p:sp>
          <p:nvSpPr>
            <p:cNvPr id="44" name="Pfeil nach oben 75">
              <a:extLst>
                <a:ext uri="{FF2B5EF4-FFF2-40B4-BE49-F238E27FC236}">
                  <a16:creationId xmlns:a16="http://schemas.microsoft.com/office/drawing/2014/main" id="{5676FCA0-3A2D-5040-98ED-D9CD9F8D9ACA}"/>
                </a:ext>
              </a:extLst>
            </p:cNvPr>
            <p:cNvSpPr/>
            <p:nvPr/>
          </p:nvSpPr>
          <p:spPr>
            <a:xfrm>
              <a:off x="6284635" y="4912154"/>
              <a:ext cx="271604" cy="292144"/>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45" name="Pfeil nach oben 75">
              <a:extLst>
                <a:ext uri="{FF2B5EF4-FFF2-40B4-BE49-F238E27FC236}">
                  <a16:creationId xmlns:a16="http://schemas.microsoft.com/office/drawing/2014/main" id="{BB33BDCB-92C8-3B45-BABF-4ED5633AA45B}"/>
                </a:ext>
              </a:extLst>
            </p:cNvPr>
            <p:cNvSpPr/>
            <p:nvPr/>
          </p:nvSpPr>
          <p:spPr>
            <a:xfrm rot="10800000">
              <a:off x="6653947" y="4802926"/>
              <a:ext cx="271604" cy="292144"/>
            </a:xfrm>
            <a:prstGeom prst="upArrow">
              <a:avLst/>
            </a:prstGeom>
            <a:solidFill>
              <a:srgbClr val="B1BBCC"/>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grpSp>
      <p:grpSp>
        <p:nvGrpSpPr>
          <p:cNvPr id="46" name="Group 45">
            <a:extLst>
              <a:ext uri="{FF2B5EF4-FFF2-40B4-BE49-F238E27FC236}">
                <a16:creationId xmlns:a16="http://schemas.microsoft.com/office/drawing/2014/main" id="{461A85C8-1FB0-104D-B4A9-885DE9F2F21F}"/>
              </a:ext>
            </a:extLst>
          </p:cNvPr>
          <p:cNvGrpSpPr/>
          <p:nvPr/>
        </p:nvGrpSpPr>
        <p:grpSpPr>
          <a:xfrm>
            <a:off x="6084960" y="4831420"/>
            <a:ext cx="408780" cy="299176"/>
            <a:chOff x="6284635" y="4802926"/>
            <a:chExt cx="640916" cy="401372"/>
          </a:xfrm>
        </p:grpSpPr>
        <p:sp>
          <p:nvSpPr>
            <p:cNvPr id="47" name="Pfeil nach oben 75">
              <a:extLst>
                <a:ext uri="{FF2B5EF4-FFF2-40B4-BE49-F238E27FC236}">
                  <a16:creationId xmlns:a16="http://schemas.microsoft.com/office/drawing/2014/main" id="{7676B9C6-6D44-3D43-A473-64DC533B1927}"/>
                </a:ext>
              </a:extLst>
            </p:cNvPr>
            <p:cNvSpPr/>
            <p:nvPr/>
          </p:nvSpPr>
          <p:spPr>
            <a:xfrm>
              <a:off x="6284635" y="4912154"/>
              <a:ext cx="271604" cy="292144"/>
            </a:xfrm>
            <a:prstGeom prst="upArrow">
              <a:avLst/>
            </a:prstGeom>
            <a:solidFill>
              <a:srgbClr val="B1BBCC"/>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48" name="Pfeil nach oben 75">
              <a:extLst>
                <a:ext uri="{FF2B5EF4-FFF2-40B4-BE49-F238E27FC236}">
                  <a16:creationId xmlns:a16="http://schemas.microsoft.com/office/drawing/2014/main" id="{EA839B79-19C5-3A4C-8A26-519EA7D1151C}"/>
                </a:ext>
              </a:extLst>
            </p:cNvPr>
            <p:cNvSpPr/>
            <p:nvPr/>
          </p:nvSpPr>
          <p:spPr>
            <a:xfrm rot="10800000">
              <a:off x="6653947" y="4802926"/>
              <a:ext cx="271604" cy="292144"/>
            </a:xfrm>
            <a:prstGeom prst="upArrow">
              <a:avLst/>
            </a:prstGeom>
            <a:solidFill>
              <a:srgbClr val="B1BBCC"/>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grpSp>
      <p:grpSp>
        <p:nvGrpSpPr>
          <p:cNvPr id="49" name="Group 48">
            <a:extLst>
              <a:ext uri="{FF2B5EF4-FFF2-40B4-BE49-F238E27FC236}">
                <a16:creationId xmlns:a16="http://schemas.microsoft.com/office/drawing/2014/main" id="{283430DE-39E4-104D-9687-BB4AC7B7B4C9}"/>
              </a:ext>
            </a:extLst>
          </p:cNvPr>
          <p:cNvGrpSpPr/>
          <p:nvPr/>
        </p:nvGrpSpPr>
        <p:grpSpPr>
          <a:xfrm>
            <a:off x="4863983" y="5175085"/>
            <a:ext cx="313963" cy="313963"/>
            <a:chOff x="4945405" y="4515694"/>
            <a:chExt cx="627184" cy="627184"/>
          </a:xfrm>
        </p:grpSpPr>
        <p:sp>
          <p:nvSpPr>
            <p:cNvPr id="50" name="Oval 49">
              <a:extLst>
                <a:ext uri="{FF2B5EF4-FFF2-40B4-BE49-F238E27FC236}">
                  <a16:creationId xmlns:a16="http://schemas.microsoft.com/office/drawing/2014/main" id="{3719DC49-26AA-5A4A-BE3B-ED9B3EDFC112}"/>
                </a:ext>
              </a:extLst>
            </p:cNvPr>
            <p:cNvSpPr/>
            <p:nvPr/>
          </p:nvSpPr>
          <p:spPr>
            <a:xfrm>
              <a:off x="4945405" y="4515694"/>
              <a:ext cx="627184" cy="627184"/>
            </a:xfrm>
            <a:prstGeom prst="ellipse">
              <a:avLst/>
            </a:prstGeom>
            <a:solidFill>
              <a:srgbClr val="353847"/>
            </a:solidFill>
            <a:ln w="12700" cap="flat" cmpd="sng" algn="ctr">
              <a:noFill/>
              <a:prstDash val="solid"/>
              <a:miter lim="800000"/>
            </a:ln>
            <a:effectLst/>
          </p:spPr>
          <p:txBody>
            <a:bodyPr rtlCol="0" anchor="ctr"/>
            <a:lstStyle/>
            <a:p>
              <a:pPr algn="ctr" defTabSz="825467"/>
              <a:endParaRPr lang="en-US" sz="1200" kern="0">
                <a:solidFill>
                  <a:schemeClr val="bg1"/>
                </a:solidFill>
                <a:latin typeface="微软雅黑" panose="020B0503020204020204" pitchFamily="34" charset="-122"/>
                <a:ea typeface="微软雅黑" panose="020B0503020204020204" pitchFamily="34" charset="-122"/>
                <a:cs typeface="BMW Group" pitchFamily="2" charset="0"/>
                <a:sym typeface="Segoe UI"/>
              </a:endParaRPr>
            </a:p>
          </p:txBody>
        </p:sp>
        <p:pic>
          <p:nvPicPr>
            <p:cNvPr id="51" name="Picture 50">
              <a:extLst>
                <a:ext uri="{FF2B5EF4-FFF2-40B4-BE49-F238E27FC236}">
                  <a16:creationId xmlns:a16="http://schemas.microsoft.com/office/drawing/2014/main" id="{E99D6083-5F98-6641-9313-DE69A1715CB2}"/>
                </a:ext>
              </a:extLst>
            </p:cNvPr>
            <p:cNvPicPr>
              <a:picLocks noChangeAspect="1"/>
            </p:cNvPicPr>
            <p:nvPr/>
          </p:nvPicPr>
          <p:blipFill>
            <a:blip r:embed="rId5">
              <a:lum bright="70000" contrast="-70000"/>
            </a:blip>
            <a:stretch>
              <a:fillRect/>
            </a:stretch>
          </p:blipFill>
          <p:spPr>
            <a:xfrm>
              <a:off x="5077136" y="4647425"/>
              <a:ext cx="363723" cy="363723"/>
            </a:xfrm>
            <a:prstGeom prst="rect">
              <a:avLst/>
            </a:prstGeom>
          </p:spPr>
        </p:pic>
      </p:grpSp>
      <p:grpSp>
        <p:nvGrpSpPr>
          <p:cNvPr id="52" name="Group 51">
            <a:extLst>
              <a:ext uri="{FF2B5EF4-FFF2-40B4-BE49-F238E27FC236}">
                <a16:creationId xmlns:a16="http://schemas.microsoft.com/office/drawing/2014/main" id="{B9339CB0-4442-D944-B537-93470B9C9B77}"/>
              </a:ext>
            </a:extLst>
          </p:cNvPr>
          <p:cNvGrpSpPr/>
          <p:nvPr/>
        </p:nvGrpSpPr>
        <p:grpSpPr>
          <a:xfrm>
            <a:off x="2832508" y="4202047"/>
            <a:ext cx="313963" cy="313963"/>
            <a:chOff x="1942658" y="3399194"/>
            <a:chExt cx="313963" cy="313963"/>
          </a:xfrm>
        </p:grpSpPr>
        <p:sp>
          <p:nvSpPr>
            <p:cNvPr id="53" name="Oval 52">
              <a:extLst>
                <a:ext uri="{FF2B5EF4-FFF2-40B4-BE49-F238E27FC236}">
                  <a16:creationId xmlns:a16="http://schemas.microsoft.com/office/drawing/2014/main" id="{1DF31B72-AC2F-1843-AF45-74B412B2FAB7}"/>
                </a:ext>
              </a:extLst>
            </p:cNvPr>
            <p:cNvSpPr/>
            <p:nvPr/>
          </p:nvSpPr>
          <p:spPr>
            <a:xfrm>
              <a:off x="1942658" y="3399194"/>
              <a:ext cx="313963" cy="313963"/>
            </a:xfrm>
            <a:prstGeom prst="ellipse">
              <a:avLst/>
            </a:prstGeom>
            <a:solidFill>
              <a:srgbClr val="353847"/>
            </a:solidFill>
            <a:ln w="12700" cap="flat" cmpd="sng" algn="ctr">
              <a:noFill/>
              <a:prstDash val="solid"/>
              <a:miter lim="800000"/>
            </a:ln>
            <a:effectLst/>
          </p:spPr>
          <p:txBody>
            <a:bodyPr rtlCol="0" anchor="ctr"/>
            <a:lstStyle/>
            <a:p>
              <a:pPr algn="ctr" defTabSz="825467"/>
              <a:endParaRPr lang="en-US" sz="1200" kern="0">
                <a:solidFill>
                  <a:schemeClr val="bg1"/>
                </a:solidFill>
                <a:latin typeface="微软雅黑" panose="020B0503020204020204" pitchFamily="34" charset="-122"/>
                <a:ea typeface="微软雅黑" panose="020B0503020204020204" pitchFamily="34" charset="-122"/>
                <a:cs typeface="BMW Group" pitchFamily="2" charset="0"/>
                <a:sym typeface="Segoe UI"/>
              </a:endParaRPr>
            </a:p>
          </p:txBody>
        </p:sp>
        <p:pic>
          <p:nvPicPr>
            <p:cNvPr id="54" name="Picture 53">
              <a:extLst>
                <a:ext uri="{FF2B5EF4-FFF2-40B4-BE49-F238E27FC236}">
                  <a16:creationId xmlns:a16="http://schemas.microsoft.com/office/drawing/2014/main" id="{26B510A8-8732-7642-A845-AD58466CF605}"/>
                </a:ext>
              </a:extLst>
            </p:cNvPr>
            <p:cNvPicPr>
              <a:picLocks noChangeAspect="1"/>
            </p:cNvPicPr>
            <p:nvPr/>
          </p:nvPicPr>
          <p:blipFill>
            <a:blip r:embed="rId6">
              <a:lum bright="70000" contrast="-70000"/>
            </a:blip>
            <a:stretch>
              <a:fillRect/>
            </a:stretch>
          </p:blipFill>
          <p:spPr>
            <a:xfrm>
              <a:off x="1990015" y="3446965"/>
              <a:ext cx="217157" cy="217157"/>
            </a:xfrm>
            <a:prstGeom prst="rect">
              <a:avLst/>
            </a:prstGeom>
          </p:spPr>
        </p:pic>
      </p:grpSp>
      <p:grpSp>
        <p:nvGrpSpPr>
          <p:cNvPr id="55" name="Group 54">
            <a:extLst>
              <a:ext uri="{FF2B5EF4-FFF2-40B4-BE49-F238E27FC236}">
                <a16:creationId xmlns:a16="http://schemas.microsoft.com/office/drawing/2014/main" id="{1C6C9A18-E549-CE4F-AAD9-03413A86F120}"/>
              </a:ext>
            </a:extLst>
          </p:cNvPr>
          <p:cNvGrpSpPr/>
          <p:nvPr/>
        </p:nvGrpSpPr>
        <p:grpSpPr>
          <a:xfrm>
            <a:off x="2799656" y="3363522"/>
            <a:ext cx="313963" cy="313963"/>
            <a:chOff x="4496330" y="4020647"/>
            <a:chExt cx="313963" cy="313963"/>
          </a:xfrm>
        </p:grpSpPr>
        <p:sp>
          <p:nvSpPr>
            <p:cNvPr id="56" name="Oval 55">
              <a:extLst>
                <a:ext uri="{FF2B5EF4-FFF2-40B4-BE49-F238E27FC236}">
                  <a16:creationId xmlns:a16="http://schemas.microsoft.com/office/drawing/2014/main" id="{67DA8953-A4A4-D644-A558-4F85842231E0}"/>
                </a:ext>
              </a:extLst>
            </p:cNvPr>
            <p:cNvSpPr/>
            <p:nvPr/>
          </p:nvSpPr>
          <p:spPr>
            <a:xfrm>
              <a:off x="4496330" y="4020647"/>
              <a:ext cx="313963" cy="313963"/>
            </a:xfrm>
            <a:prstGeom prst="ellipse">
              <a:avLst/>
            </a:prstGeom>
            <a:solidFill>
              <a:srgbClr val="353847"/>
            </a:solidFill>
            <a:ln w="12700" cap="flat" cmpd="sng" algn="ctr">
              <a:noFill/>
              <a:prstDash val="solid"/>
              <a:miter lim="800000"/>
            </a:ln>
            <a:effectLst/>
          </p:spPr>
          <p:txBody>
            <a:bodyPr rtlCol="0" anchor="ctr"/>
            <a:lstStyle/>
            <a:p>
              <a:pPr algn="ctr" defTabSz="825467"/>
              <a:endParaRPr lang="en-US" sz="1200" kern="0">
                <a:solidFill>
                  <a:schemeClr val="bg1"/>
                </a:solidFill>
                <a:latin typeface="微软雅黑" panose="020B0503020204020204" pitchFamily="34" charset="-122"/>
                <a:ea typeface="微软雅黑" panose="020B0503020204020204" pitchFamily="34" charset="-122"/>
                <a:cs typeface="BMW Group" pitchFamily="2" charset="0"/>
                <a:sym typeface="Segoe UI"/>
              </a:endParaRPr>
            </a:p>
          </p:txBody>
        </p:sp>
        <p:pic>
          <p:nvPicPr>
            <p:cNvPr id="57" name="Picture 56">
              <a:extLst>
                <a:ext uri="{FF2B5EF4-FFF2-40B4-BE49-F238E27FC236}">
                  <a16:creationId xmlns:a16="http://schemas.microsoft.com/office/drawing/2014/main" id="{82AB78AA-0808-D743-B746-D0BC9F1797DF}"/>
                </a:ext>
              </a:extLst>
            </p:cNvPr>
            <p:cNvPicPr>
              <a:picLocks noChangeAspect="1"/>
            </p:cNvPicPr>
            <p:nvPr/>
          </p:nvPicPr>
          <p:blipFill>
            <a:blip r:embed="rId7">
              <a:lum bright="70000" contrast="-70000"/>
            </a:blip>
            <a:stretch>
              <a:fillRect/>
            </a:stretch>
          </p:blipFill>
          <p:spPr>
            <a:xfrm>
              <a:off x="4547888" y="4072205"/>
              <a:ext cx="210846" cy="210846"/>
            </a:xfrm>
            <a:prstGeom prst="rect">
              <a:avLst/>
            </a:prstGeom>
          </p:spPr>
        </p:pic>
      </p:grpSp>
      <p:grpSp>
        <p:nvGrpSpPr>
          <p:cNvPr id="58" name="Group 57">
            <a:extLst>
              <a:ext uri="{FF2B5EF4-FFF2-40B4-BE49-F238E27FC236}">
                <a16:creationId xmlns:a16="http://schemas.microsoft.com/office/drawing/2014/main" id="{1D70C203-A5B3-7042-9956-FB9E0F60E30D}"/>
              </a:ext>
            </a:extLst>
          </p:cNvPr>
          <p:cNvGrpSpPr/>
          <p:nvPr/>
        </p:nvGrpSpPr>
        <p:grpSpPr>
          <a:xfrm rot="10800000">
            <a:off x="681135" y="2984279"/>
            <a:ext cx="408780" cy="299176"/>
            <a:chOff x="6284635" y="4802926"/>
            <a:chExt cx="640916" cy="401372"/>
          </a:xfrm>
        </p:grpSpPr>
        <p:sp>
          <p:nvSpPr>
            <p:cNvPr id="59" name="Pfeil nach oben 75">
              <a:extLst>
                <a:ext uri="{FF2B5EF4-FFF2-40B4-BE49-F238E27FC236}">
                  <a16:creationId xmlns:a16="http://schemas.microsoft.com/office/drawing/2014/main" id="{56FDC888-431F-A44D-89C1-D9ED826C42EF}"/>
                </a:ext>
              </a:extLst>
            </p:cNvPr>
            <p:cNvSpPr/>
            <p:nvPr/>
          </p:nvSpPr>
          <p:spPr>
            <a:xfrm>
              <a:off x="6284635" y="4912154"/>
              <a:ext cx="271604" cy="292144"/>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60" name="Pfeil nach oben 75">
              <a:extLst>
                <a:ext uri="{FF2B5EF4-FFF2-40B4-BE49-F238E27FC236}">
                  <a16:creationId xmlns:a16="http://schemas.microsoft.com/office/drawing/2014/main" id="{EBCA8366-7676-1E44-ACC5-F19916C5D4CE}"/>
                </a:ext>
              </a:extLst>
            </p:cNvPr>
            <p:cNvSpPr/>
            <p:nvPr/>
          </p:nvSpPr>
          <p:spPr>
            <a:xfrm rot="10800000">
              <a:off x="6653947" y="4802926"/>
              <a:ext cx="271604" cy="292144"/>
            </a:xfrm>
            <a:prstGeom prst="upArrow">
              <a:avLst/>
            </a:prstGeom>
            <a:solidFill>
              <a:srgbClr val="B1BBCC"/>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grpSp>
      <p:grpSp>
        <p:nvGrpSpPr>
          <p:cNvPr id="61" name="Group 60">
            <a:extLst>
              <a:ext uri="{FF2B5EF4-FFF2-40B4-BE49-F238E27FC236}">
                <a16:creationId xmlns:a16="http://schemas.microsoft.com/office/drawing/2014/main" id="{E5EB7CBA-00C8-944A-A429-797CB41BC428}"/>
              </a:ext>
            </a:extLst>
          </p:cNvPr>
          <p:cNvGrpSpPr/>
          <p:nvPr/>
        </p:nvGrpSpPr>
        <p:grpSpPr>
          <a:xfrm rot="10800000">
            <a:off x="2146482" y="2984279"/>
            <a:ext cx="408780" cy="299176"/>
            <a:chOff x="6284635" y="4802926"/>
            <a:chExt cx="640916" cy="401372"/>
          </a:xfrm>
        </p:grpSpPr>
        <p:sp>
          <p:nvSpPr>
            <p:cNvPr id="62" name="Pfeil nach oben 75">
              <a:extLst>
                <a:ext uri="{FF2B5EF4-FFF2-40B4-BE49-F238E27FC236}">
                  <a16:creationId xmlns:a16="http://schemas.microsoft.com/office/drawing/2014/main" id="{9C0F8A45-8216-7D43-A65A-B757A9A9798A}"/>
                </a:ext>
              </a:extLst>
            </p:cNvPr>
            <p:cNvSpPr/>
            <p:nvPr/>
          </p:nvSpPr>
          <p:spPr>
            <a:xfrm>
              <a:off x="6284635" y="4912154"/>
              <a:ext cx="271604" cy="292144"/>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63" name="Pfeil nach oben 75">
              <a:extLst>
                <a:ext uri="{FF2B5EF4-FFF2-40B4-BE49-F238E27FC236}">
                  <a16:creationId xmlns:a16="http://schemas.microsoft.com/office/drawing/2014/main" id="{F7C5C614-A2DD-DD42-A8A4-50894733E08C}"/>
                </a:ext>
              </a:extLst>
            </p:cNvPr>
            <p:cNvSpPr/>
            <p:nvPr/>
          </p:nvSpPr>
          <p:spPr>
            <a:xfrm rot="10800000">
              <a:off x="6653947" y="4802926"/>
              <a:ext cx="271604" cy="292144"/>
            </a:xfrm>
            <a:prstGeom prst="upArrow">
              <a:avLst/>
            </a:prstGeom>
            <a:solidFill>
              <a:srgbClr val="B1BBCC"/>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grpSp>
      <p:grpSp>
        <p:nvGrpSpPr>
          <p:cNvPr id="64" name="Group 63">
            <a:extLst>
              <a:ext uri="{FF2B5EF4-FFF2-40B4-BE49-F238E27FC236}">
                <a16:creationId xmlns:a16="http://schemas.microsoft.com/office/drawing/2014/main" id="{89DE7F99-3D72-9A47-BDB2-6A1A26CA6D19}"/>
              </a:ext>
            </a:extLst>
          </p:cNvPr>
          <p:cNvGrpSpPr/>
          <p:nvPr/>
        </p:nvGrpSpPr>
        <p:grpSpPr>
          <a:xfrm rot="10800000">
            <a:off x="3611827" y="2984279"/>
            <a:ext cx="408780" cy="299176"/>
            <a:chOff x="6284635" y="4802926"/>
            <a:chExt cx="640916" cy="401372"/>
          </a:xfrm>
        </p:grpSpPr>
        <p:sp>
          <p:nvSpPr>
            <p:cNvPr id="65" name="Pfeil nach oben 75">
              <a:extLst>
                <a:ext uri="{FF2B5EF4-FFF2-40B4-BE49-F238E27FC236}">
                  <a16:creationId xmlns:a16="http://schemas.microsoft.com/office/drawing/2014/main" id="{68F4BA8A-0431-E547-95BA-24C22EDE863B}"/>
                </a:ext>
              </a:extLst>
            </p:cNvPr>
            <p:cNvSpPr/>
            <p:nvPr/>
          </p:nvSpPr>
          <p:spPr>
            <a:xfrm>
              <a:off x="6284635" y="4912154"/>
              <a:ext cx="271604" cy="292144"/>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66" name="Pfeil nach oben 75">
              <a:extLst>
                <a:ext uri="{FF2B5EF4-FFF2-40B4-BE49-F238E27FC236}">
                  <a16:creationId xmlns:a16="http://schemas.microsoft.com/office/drawing/2014/main" id="{F9A278BA-7077-F542-B4BA-B2B02B9EAA32}"/>
                </a:ext>
              </a:extLst>
            </p:cNvPr>
            <p:cNvSpPr/>
            <p:nvPr/>
          </p:nvSpPr>
          <p:spPr>
            <a:xfrm rot="10800000">
              <a:off x="6653947" y="4802926"/>
              <a:ext cx="271604" cy="292144"/>
            </a:xfrm>
            <a:prstGeom prst="upArrow">
              <a:avLst/>
            </a:prstGeom>
            <a:solidFill>
              <a:srgbClr val="B1BBCC"/>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grpSp>
      <p:grpSp>
        <p:nvGrpSpPr>
          <p:cNvPr id="67" name="Group 66">
            <a:extLst>
              <a:ext uri="{FF2B5EF4-FFF2-40B4-BE49-F238E27FC236}">
                <a16:creationId xmlns:a16="http://schemas.microsoft.com/office/drawing/2014/main" id="{2E373FF5-BF39-6A4A-BC94-A06EF6FA47DC}"/>
              </a:ext>
            </a:extLst>
          </p:cNvPr>
          <p:cNvGrpSpPr/>
          <p:nvPr/>
        </p:nvGrpSpPr>
        <p:grpSpPr>
          <a:xfrm rot="10800000">
            <a:off x="5077173" y="2984279"/>
            <a:ext cx="408780" cy="299176"/>
            <a:chOff x="6284635" y="4802926"/>
            <a:chExt cx="640916" cy="401372"/>
          </a:xfrm>
        </p:grpSpPr>
        <p:sp>
          <p:nvSpPr>
            <p:cNvPr id="68" name="Pfeil nach oben 75">
              <a:extLst>
                <a:ext uri="{FF2B5EF4-FFF2-40B4-BE49-F238E27FC236}">
                  <a16:creationId xmlns:a16="http://schemas.microsoft.com/office/drawing/2014/main" id="{64BDDBB1-6410-A444-81AB-57BAA73C1A40}"/>
                </a:ext>
              </a:extLst>
            </p:cNvPr>
            <p:cNvSpPr/>
            <p:nvPr/>
          </p:nvSpPr>
          <p:spPr>
            <a:xfrm>
              <a:off x="6284635" y="4912154"/>
              <a:ext cx="271604" cy="292144"/>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69" name="Pfeil nach oben 75">
              <a:extLst>
                <a:ext uri="{FF2B5EF4-FFF2-40B4-BE49-F238E27FC236}">
                  <a16:creationId xmlns:a16="http://schemas.microsoft.com/office/drawing/2014/main" id="{1FD40677-77CC-C14B-AD47-2D2B8E240EB6}"/>
                </a:ext>
              </a:extLst>
            </p:cNvPr>
            <p:cNvSpPr/>
            <p:nvPr/>
          </p:nvSpPr>
          <p:spPr>
            <a:xfrm rot="10800000">
              <a:off x="6653947" y="4802926"/>
              <a:ext cx="271604" cy="292144"/>
            </a:xfrm>
            <a:prstGeom prst="upArrow">
              <a:avLst/>
            </a:prstGeom>
            <a:solidFill>
              <a:srgbClr val="B1BBCC"/>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grpSp>
      <p:grpSp>
        <p:nvGrpSpPr>
          <p:cNvPr id="70" name="Group 69">
            <a:extLst>
              <a:ext uri="{FF2B5EF4-FFF2-40B4-BE49-F238E27FC236}">
                <a16:creationId xmlns:a16="http://schemas.microsoft.com/office/drawing/2014/main" id="{695D5FE1-8C9F-6540-9D40-0106DBD7BF67}"/>
              </a:ext>
            </a:extLst>
          </p:cNvPr>
          <p:cNvGrpSpPr/>
          <p:nvPr/>
        </p:nvGrpSpPr>
        <p:grpSpPr>
          <a:xfrm rot="10800000">
            <a:off x="6542518" y="2984279"/>
            <a:ext cx="408780" cy="299176"/>
            <a:chOff x="6284635" y="4802926"/>
            <a:chExt cx="640916" cy="401372"/>
          </a:xfrm>
        </p:grpSpPr>
        <p:sp>
          <p:nvSpPr>
            <p:cNvPr id="71" name="Pfeil nach oben 75">
              <a:extLst>
                <a:ext uri="{FF2B5EF4-FFF2-40B4-BE49-F238E27FC236}">
                  <a16:creationId xmlns:a16="http://schemas.microsoft.com/office/drawing/2014/main" id="{DE942FEC-D06F-974F-A85E-381BFD4CAC70}"/>
                </a:ext>
              </a:extLst>
            </p:cNvPr>
            <p:cNvSpPr/>
            <p:nvPr/>
          </p:nvSpPr>
          <p:spPr>
            <a:xfrm>
              <a:off x="6284635" y="4912154"/>
              <a:ext cx="271604" cy="292144"/>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72" name="Pfeil nach oben 75">
              <a:extLst>
                <a:ext uri="{FF2B5EF4-FFF2-40B4-BE49-F238E27FC236}">
                  <a16:creationId xmlns:a16="http://schemas.microsoft.com/office/drawing/2014/main" id="{F2B32EF0-E7B6-404F-8F4D-0B5C18C72AE6}"/>
                </a:ext>
              </a:extLst>
            </p:cNvPr>
            <p:cNvSpPr/>
            <p:nvPr/>
          </p:nvSpPr>
          <p:spPr>
            <a:xfrm rot="10800000">
              <a:off x="6653947" y="4802926"/>
              <a:ext cx="271604" cy="292144"/>
            </a:xfrm>
            <a:prstGeom prst="upArrow">
              <a:avLst/>
            </a:prstGeom>
            <a:solidFill>
              <a:srgbClr val="B1BBCC"/>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grpSp>
      <p:pic>
        <p:nvPicPr>
          <p:cNvPr id="73" name="Picture 72">
            <a:extLst>
              <a:ext uri="{FF2B5EF4-FFF2-40B4-BE49-F238E27FC236}">
                <a16:creationId xmlns:a16="http://schemas.microsoft.com/office/drawing/2014/main" id="{C907AEEC-9320-F54E-8E05-5C3C7F2700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00086" y="2207487"/>
            <a:ext cx="291735" cy="180295"/>
          </a:xfrm>
          <a:prstGeom prst="rect">
            <a:avLst/>
          </a:prstGeom>
        </p:spPr>
      </p:pic>
      <p:sp>
        <p:nvSpPr>
          <p:cNvPr id="74" name="Pfeil nach oben 62">
            <a:extLst>
              <a:ext uri="{FF2B5EF4-FFF2-40B4-BE49-F238E27FC236}">
                <a16:creationId xmlns:a16="http://schemas.microsoft.com/office/drawing/2014/main" id="{EE5A72F4-9472-174B-AC06-C5647EF0CD9D}"/>
              </a:ext>
            </a:extLst>
          </p:cNvPr>
          <p:cNvSpPr/>
          <p:nvPr/>
        </p:nvSpPr>
        <p:spPr>
          <a:xfrm>
            <a:off x="1656811" y="4912839"/>
            <a:ext cx="173231" cy="217758"/>
          </a:xfrm>
          <a:prstGeom prst="upArrow">
            <a:avLst/>
          </a:prstGeom>
          <a:solidFill>
            <a:sysClr val="window" lastClr="FFFFFF">
              <a:lumMod val="85000"/>
            </a:sysClr>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sp>
        <p:nvSpPr>
          <p:cNvPr id="75" name="Pfeil nach oben 75">
            <a:extLst>
              <a:ext uri="{FF2B5EF4-FFF2-40B4-BE49-F238E27FC236}">
                <a16:creationId xmlns:a16="http://schemas.microsoft.com/office/drawing/2014/main" id="{78689DC0-9740-AF4F-B26C-D08A23C04D60}"/>
              </a:ext>
            </a:extLst>
          </p:cNvPr>
          <p:cNvSpPr/>
          <p:nvPr/>
        </p:nvSpPr>
        <p:spPr>
          <a:xfrm rot="10800000">
            <a:off x="2019726" y="4830870"/>
            <a:ext cx="173231" cy="217758"/>
          </a:xfrm>
          <a:prstGeom prst="upArrow">
            <a:avLst/>
          </a:prstGeom>
          <a:solidFill>
            <a:srgbClr val="B1BBCC"/>
          </a:solidFill>
          <a:ln w="3175" cap="flat" cmpd="sng" algn="ctr">
            <a:noFill/>
            <a:prstDash val="solid"/>
          </a:ln>
          <a:effectLst/>
        </p:spPr>
        <p:txBody>
          <a:bodyPr rtlCol="0" anchor="ctr"/>
          <a:lstStyle/>
          <a:p>
            <a:pPr algn="ctr" defTabSz="914363">
              <a:defRPr/>
            </a:pPr>
            <a:endParaRPr lang="en-US" kern="0">
              <a:solidFill>
                <a:schemeClr val="bg1"/>
              </a:solidFill>
              <a:latin typeface="微软雅黑" panose="020B0503020204020204" pitchFamily="34" charset="-122"/>
              <a:ea typeface="微软雅黑" panose="020B0503020204020204" pitchFamily="34" charset="-122"/>
              <a:cs typeface="BMW Group" pitchFamily="2" charset="0"/>
            </a:endParaRPr>
          </a:p>
        </p:txBody>
      </p:sp>
      <p:pic>
        <p:nvPicPr>
          <p:cNvPr id="76" name="Graphic 35">
            <a:extLst>
              <a:ext uri="{FF2B5EF4-FFF2-40B4-BE49-F238E27FC236}">
                <a16:creationId xmlns:a16="http://schemas.microsoft.com/office/drawing/2014/main" id="{3951A46A-1719-5E4B-9143-A92FE058E7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4967" y="2142653"/>
            <a:ext cx="275167" cy="275167"/>
          </a:xfrm>
          <a:prstGeom prst="rect">
            <a:avLst/>
          </a:prstGeom>
        </p:spPr>
      </p:pic>
      <p:sp>
        <p:nvSpPr>
          <p:cNvPr id="77" name="Title 1">
            <a:extLst>
              <a:ext uri="{FF2B5EF4-FFF2-40B4-BE49-F238E27FC236}">
                <a16:creationId xmlns:a16="http://schemas.microsoft.com/office/drawing/2014/main" id="{88E68D71-227D-5848-8EBB-163365783116}"/>
              </a:ext>
            </a:extLst>
          </p:cNvPr>
          <p:cNvSpPr txBox="1">
            <a:spLocks/>
          </p:cNvSpPr>
          <p:nvPr/>
        </p:nvSpPr>
        <p:spPr>
          <a:xfrm>
            <a:off x="694372" y="227748"/>
            <a:ext cx="11435862" cy="115887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zh-CN" altLang="en-US" sz="3333" dirty="0">
                <a:latin typeface="微软雅黑" panose="020B0503020204020204" pitchFamily="34" charset="-122"/>
                <a:ea typeface="微软雅黑" panose="020B0503020204020204" pitchFamily="34" charset="-122"/>
              </a:rPr>
              <a:t>售后数据湖</a:t>
            </a:r>
            <a:endParaRPr lang="en-GB" sz="3333"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3463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D9CE-14CD-1143-83E2-70E4E99292EF}"/>
              </a:ext>
            </a:extLst>
          </p:cNvPr>
          <p:cNvSpPr txBox="1">
            <a:spLocks/>
          </p:cNvSpPr>
          <p:nvPr/>
        </p:nvSpPr>
        <p:spPr>
          <a:xfrm>
            <a:off x="567372" y="100748"/>
            <a:ext cx="11435862" cy="115887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lang="zh-CN" altLang="en-US" sz="3333"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89B0C976-C184-6349-AE99-5C7B81A1EB31}"/>
              </a:ext>
            </a:extLst>
          </p:cNvPr>
          <p:cNvPicPr>
            <a:picLocks noChangeAspect="1"/>
          </p:cNvPicPr>
          <p:nvPr/>
        </p:nvPicPr>
        <p:blipFill>
          <a:blip r:embed="rId3"/>
          <a:stretch>
            <a:fillRect/>
          </a:stretch>
        </p:blipFill>
        <p:spPr>
          <a:xfrm>
            <a:off x="1075372" y="1386624"/>
            <a:ext cx="9740794" cy="4932999"/>
          </a:xfrm>
          <a:prstGeom prst="rect">
            <a:avLst/>
          </a:prstGeom>
        </p:spPr>
      </p:pic>
      <p:sp>
        <p:nvSpPr>
          <p:cNvPr id="4" name="Title 1">
            <a:extLst>
              <a:ext uri="{FF2B5EF4-FFF2-40B4-BE49-F238E27FC236}">
                <a16:creationId xmlns:a16="http://schemas.microsoft.com/office/drawing/2014/main" id="{C8A4654D-6103-444C-BC20-AD7A9F6344E4}"/>
              </a:ext>
            </a:extLst>
          </p:cNvPr>
          <p:cNvSpPr txBox="1">
            <a:spLocks/>
          </p:cNvSpPr>
          <p:nvPr/>
        </p:nvSpPr>
        <p:spPr>
          <a:xfrm>
            <a:off x="694372" y="227748"/>
            <a:ext cx="11435862" cy="115887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zh-CN" altLang="en-US" sz="3333" dirty="0">
                <a:latin typeface="微软雅黑" panose="020B0503020204020204" pitchFamily="34" charset="-122"/>
                <a:ea typeface="微软雅黑" panose="020B0503020204020204" pitchFamily="34" charset="-122"/>
              </a:rPr>
              <a:t>售后数据湖</a:t>
            </a:r>
          </a:p>
        </p:txBody>
      </p:sp>
    </p:spTree>
    <p:extLst>
      <p:ext uri="{BB962C8B-B14F-4D97-AF65-F5344CB8AC3E}">
        <p14:creationId xmlns:p14="http://schemas.microsoft.com/office/powerpoint/2010/main" val="2657753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AA76-0DCE-724F-BAEF-85E2F0A3EBD5}"/>
              </a:ext>
            </a:extLst>
          </p:cNvPr>
          <p:cNvSpPr txBox="1">
            <a:spLocks/>
          </p:cNvSpPr>
          <p:nvPr/>
        </p:nvSpPr>
        <p:spPr>
          <a:xfrm>
            <a:off x="567372" y="100748"/>
            <a:ext cx="11435862" cy="115887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lang="zh-CN" altLang="en-US" sz="3333" dirty="0">
              <a:latin typeface="微软雅黑" panose="020B0503020204020204" pitchFamily="34" charset="-122"/>
              <a:ea typeface="微软雅黑" panose="020B0503020204020204" pitchFamily="34" charset="-122"/>
            </a:endParaRPr>
          </a:p>
        </p:txBody>
      </p:sp>
      <p:pic>
        <p:nvPicPr>
          <p:cNvPr id="3" name="Content Placeholder 3">
            <a:extLst>
              <a:ext uri="{FF2B5EF4-FFF2-40B4-BE49-F238E27FC236}">
                <a16:creationId xmlns:a16="http://schemas.microsoft.com/office/drawing/2014/main" id="{8BE9BD2B-E6E9-2741-8269-C552C1B32B55}"/>
              </a:ext>
            </a:extLst>
          </p:cNvPr>
          <p:cNvPicPr>
            <a:picLocks noChangeAspect="1"/>
          </p:cNvPicPr>
          <p:nvPr/>
        </p:nvPicPr>
        <p:blipFill>
          <a:blip r:embed="rId3"/>
          <a:stretch>
            <a:fillRect/>
          </a:stretch>
        </p:blipFill>
        <p:spPr>
          <a:xfrm>
            <a:off x="1222980" y="1287616"/>
            <a:ext cx="9658116" cy="5446889"/>
          </a:xfrm>
          <a:prstGeom prst="rect">
            <a:avLst/>
          </a:prstGeom>
        </p:spPr>
      </p:pic>
      <p:sp>
        <p:nvSpPr>
          <p:cNvPr id="4" name="Title 1">
            <a:extLst>
              <a:ext uri="{FF2B5EF4-FFF2-40B4-BE49-F238E27FC236}">
                <a16:creationId xmlns:a16="http://schemas.microsoft.com/office/drawing/2014/main" id="{A31826B0-884B-3E4A-8585-0361678B801D}"/>
              </a:ext>
            </a:extLst>
          </p:cNvPr>
          <p:cNvSpPr txBox="1">
            <a:spLocks/>
          </p:cNvSpPr>
          <p:nvPr/>
        </p:nvSpPr>
        <p:spPr>
          <a:xfrm>
            <a:off x="694372" y="227748"/>
            <a:ext cx="11435862" cy="115887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zh-CN" altLang="en-US" sz="3333" dirty="0">
                <a:latin typeface="微软雅黑" panose="020B0503020204020204" pitchFamily="34" charset="-122"/>
                <a:ea typeface="微软雅黑" panose="020B0503020204020204" pitchFamily="34" charset="-122"/>
              </a:rPr>
              <a:t>客户案例：德国大众 </a:t>
            </a:r>
            <a:r>
              <a:rPr lang="en-US" altLang="zh-CN" sz="3333" dirty="0">
                <a:latin typeface="微软雅黑" panose="020B0503020204020204" pitchFamily="34" charset="-122"/>
                <a:ea typeface="微软雅黑" panose="020B0503020204020204" pitchFamily="34" charset="-122"/>
              </a:rPr>
              <a:t>-</a:t>
            </a:r>
            <a:r>
              <a:rPr lang="zh-CN" altLang="en-US" sz="3333" dirty="0">
                <a:latin typeface="微软雅黑" panose="020B0503020204020204" pitchFamily="34" charset="-122"/>
                <a:ea typeface="微软雅黑" panose="020B0503020204020204" pitchFamily="34" charset="-122"/>
              </a:rPr>
              <a:t> </a:t>
            </a:r>
            <a:r>
              <a:rPr lang="en-US" altLang="zh-CN" sz="3333" dirty="0" err="1">
                <a:latin typeface="微软雅黑" panose="020B0503020204020204" pitchFamily="34" charset="-122"/>
                <a:ea typeface="微软雅黑" panose="020B0503020204020204" pitchFamily="34" charset="-122"/>
              </a:rPr>
              <a:t>ReachNow</a:t>
            </a:r>
            <a:endParaRPr lang="zh-CN" altLang="en-US" sz="3333"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3122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449052" y="153250"/>
            <a:ext cx="5072287" cy="727655"/>
          </a:xfrm>
          <a:prstGeom prst="rect">
            <a:avLst/>
          </a:prstGeom>
        </p:spPr>
        <p:txBody>
          <a:bodyPr vert="horz" lIns="121920" tIns="60960" rIns="121920" bIns="60960" rtlCol="0" anchor="t">
            <a:noAutofit/>
          </a:bodyPr>
          <a:lstStyle>
            <a:lvl1pPr algn="l" defTabSz="457189" rtl="0" eaLnBrk="1" latinLnBrk="0" hangingPunct="1">
              <a:spcBef>
                <a:spcPct val="0"/>
              </a:spcBef>
              <a:buNone/>
              <a:defRPr sz="2800" b="1" i="0" kern="1200">
                <a:solidFill>
                  <a:schemeClr val="tx1">
                    <a:lumMod val="95000"/>
                  </a:schemeClr>
                </a:solidFill>
                <a:latin typeface="Arial"/>
                <a:ea typeface="+mj-ea"/>
                <a:cs typeface="Arial"/>
              </a:defRPr>
            </a:lvl1pPr>
          </a:lstStyle>
          <a:p>
            <a:pPr defTabSz="609561">
              <a:defRPr/>
            </a:pPr>
            <a:r>
              <a:rPr lang="zh-CN" altLang="en-US" sz="3733" b="0">
                <a:solidFill>
                  <a:sysClr val="window" lastClr="FFFFFF">
                    <a:lumMod val="95000"/>
                  </a:sysClr>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流数据分析</a:t>
            </a:r>
            <a:endParaRPr lang="en-US" sz="3733" b="0">
              <a:solidFill>
                <a:sysClr val="window" lastClr="FFFFFF">
                  <a:lumMod val="95000"/>
                </a:sysClr>
              </a:solidFill>
              <a:latin typeface="Amazon Ember Cd RC Light" panose="020B0406020204020204" pitchFamily="34" charset="0"/>
              <a:ea typeface="Amazon Ember Cd RC Light" panose="020B0406020204020204" pitchFamily="34" charset="0"/>
              <a:cs typeface="Amazon Ember Cd RC Light" panose="020B0406020204020204" pitchFamily="34" charset="0"/>
            </a:endParaRPr>
          </a:p>
        </p:txBody>
      </p:sp>
      <p:grpSp>
        <p:nvGrpSpPr>
          <p:cNvPr id="50" name="process"/>
          <p:cNvGrpSpPr/>
          <p:nvPr/>
        </p:nvGrpSpPr>
        <p:grpSpPr>
          <a:xfrm>
            <a:off x="4720163" y="1693600"/>
            <a:ext cx="2719580" cy="3286524"/>
            <a:chOff x="3540122" y="1270199"/>
            <a:chExt cx="2039685" cy="2464893"/>
          </a:xfrm>
        </p:grpSpPr>
        <p:sp>
          <p:nvSpPr>
            <p:cNvPr id="2" name="Rectangle 1"/>
            <p:cNvSpPr/>
            <p:nvPr/>
          </p:nvSpPr>
          <p:spPr>
            <a:xfrm>
              <a:off x="4141004" y="1270199"/>
              <a:ext cx="1438803" cy="2464893"/>
            </a:xfrm>
            <a:prstGeom prst="rect">
              <a:avLst/>
            </a:prstGeom>
            <a:solidFill>
              <a:srgbClr val="FDD645">
                <a:lumMod val="60000"/>
                <a:lumOff val="40000"/>
              </a:srgbClr>
            </a:solidFill>
            <a:ln w="9525" cap="flat" cmpd="sng" algn="ctr">
              <a:noFill/>
              <a:prstDash val="solid"/>
            </a:ln>
            <a:effectLst/>
          </p:spPr>
          <p:txBody>
            <a:bodyPr rtlCol="0" anchor="ctr"/>
            <a:lstStyle/>
            <a:p>
              <a:pPr algn="ctr" defTabSz="914363">
                <a:defRPr/>
              </a:pPr>
              <a:endParaRPr lang="en-US" sz="2400" kern="0">
                <a:solidFill>
                  <a:prstClr val="white"/>
                </a:solidFill>
                <a:latin typeface="Amazon Ember" panose="02000000000000000000" pitchFamily="2" charset="0"/>
                <a:ea typeface="Amazon Ember" panose="02000000000000000000" pitchFamily="2" charset="0"/>
              </a:endParaRPr>
            </a:p>
          </p:txBody>
        </p:sp>
        <p:sp>
          <p:nvSpPr>
            <p:cNvPr id="4" name="Rectangle 3"/>
            <p:cNvSpPr/>
            <p:nvPr/>
          </p:nvSpPr>
          <p:spPr>
            <a:xfrm>
              <a:off x="4203444" y="2478246"/>
              <a:ext cx="1330033" cy="1184621"/>
            </a:xfrm>
            <a:prstGeom prst="rect">
              <a:avLst/>
            </a:prstGeom>
            <a:solidFill>
              <a:srgbClr val="F7A028"/>
            </a:solidFill>
            <a:ln w="25400" cap="flat" cmpd="sng" algn="ctr">
              <a:noFill/>
              <a:prstDash val="solid"/>
            </a:ln>
            <a:effectLst/>
          </p:spPr>
          <p:txBody>
            <a:bodyPr rtlCol="0" anchor="t"/>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Amazon EMR</a:t>
              </a:r>
            </a:p>
          </p:txBody>
        </p:sp>
        <p:sp>
          <p:nvSpPr>
            <p:cNvPr id="7" name="Rectangle 6"/>
            <p:cNvSpPr/>
            <p:nvPr/>
          </p:nvSpPr>
          <p:spPr>
            <a:xfrm>
              <a:off x="4203444" y="1330781"/>
              <a:ext cx="1330033" cy="548640"/>
            </a:xfrm>
            <a:prstGeom prst="rect">
              <a:avLst/>
            </a:prstGeom>
            <a:solidFill>
              <a:srgbClr val="F7A028"/>
            </a:solidFill>
            <a:ln w="25400" cap="flat" cmpd="sng" algn="ctr">
              <a:noFill/>
              <a:prstDash val="solid"/>
            </a:ln>
            <a:effectLst/>
          </p:spPr>
          <p:txBody>
            <a:bodyPr rtlCol="0" anchor="ctr"/>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KCL app</a:t>
              </a:r>
            </a:p>
          </p:txBody>
        </p:sp>
        <p:sp>
          <p:nvSpPr>
            <p:cNvPr id="8" name="Rectangle 7"/>
            <p:cNvSpPr/>
            <p:nvPr/>
          </p:nvSpPr>
          <p:spPr>
            <a:xfrm>
              <a:off x="4203444" y="1907256"/>
              <a:ext cx="1330034" cy="548640"/>
            </a:xfrm>
            <a:prstGeom prst="rect">
              <a:avLst/>
            </a:prstGeom>
            <a:solidFill>
              <a:srgbClr val="F7A028"/>
            </a:solidFill>
            <a:ln w="25400" cap="flat" cmpd="sng" algn="ctr">
              <a:noFill/>
              <a:prstDash val="solid"/>
            </a:ln>
            <a:effectLst/>
          </p:spPr>
          <p:txBody>
            <a:bodyPr rtlCol="0" anchor="ctr"/>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AWS Lambda</a:t>
              </a:r>
            </a:p>
          </p:txBody>
        </p:sp>
        <p:sp>
          <p:nvSpPr>
            <p:cNvPr id="9" name="Rectangle 8"/>
            <p:cNvSpPr/>
            <p:nvPr/>
          </p:nvSpPr>
          <p:spPr>
            <a:xfrm>
              <a:off x="4288899" y="3036463"/>
              <a:ext cx="1143013" cy="519417"/>
            </a:xfrm>
            <a:prstGeom prst="rect">
              <a:avLst/>
            </a:prstGeom>
            <a:solidFill>
              <a:srgbClr val="F7A028"/>
            </a:solidFill>
            <a:ln w="25400" cap="flat" cmpd="sng" algn="ctr">
              <a:solidFill>
                <a:srgbClr val="474746"/>
              </a:solidFill>
              <a:prstDash val="solid"/>
            </a:ln>
            <a:effectLst/>
          </p:spPr>
          <p:txBody>
            <a:bodyPr rtlCol="0" anchor="ctr"/>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Spark</a:t>
              </a:r>
            </a:p>
            <a:p>
              <a:pPr algn="ctr" defTabSz="914363">
                <a:defRPr/>
              </a:pPr>
              <a:r>
                <a:rPr lang="en-US" sz="1867" kern="0">
                  <a:solidFill>
                    <a:prstClr val="white"/>
                  </a:solidFill>
                  <a:latin typeface="Amazon Ember" panose="02000000000000000000" pitchFamily="2" charset="0"/>
                  <a:ea typeface="Amazon Ember" panose="02000000000000000000" pitchFamily="2" charset="0"/>
                </a:rPr>
                <a:t>Streaming</a:t>
              </a:r>
            </a:p>
          </p:txBody>
        </p:sp>
        <p:cxnSp>
          <p:nvCxnSpPr>
            <p:cNvPr id="13" name="Straight Arrow Connector 12"/>
            <p:cNvCxnSpPr>
              <a:stCxn id="6" idx="3"/>
              <a:endCxn id="2" idx="1"/>
            </p:cNvCxnSpPr>
            <p:nvPr/>
          </p:nvCxnSpPr>
          <p:spPr>
            <a:xfrm>
              <a:off x="3540122" y="2492859"/>
              <a:ext cx="600882" cy="9788"/>
            </a:xfrm>
            <a:prstGeom prst="straightConnector1">
              <a:avLst/>
            </a:prstGeom>
            <a:noFill/>
            <a:ln w="25400" cap="flat" cmpd="sng" algn="ctr">
              <a:solidFill>
                <a:srgbClr val="FCB64C"/>
              </a:solidFill>
              <a:prstDash val="solid"/>
              <a:tailEnd type="triangle"/>
            </a:ln>
            <a:effectLst>
              <a:outerShdw blurRad="40000" dist="20000" dir="5400000" rotWithShape="0">
                <a:srgbClr val="000000">
                  <a:alpha val="38000"/>
                </a:srgbClr>
              </a:outerShdw>
            </a:effectLst>
          </p:spPr>
        </p:cxnSp>
      </p:grpSp>
      <p:grpSp>
        <p:nvGrpSpPr>
          <p:cNvPr id="51" name="rt predict"/>
          <p:cNvGrpSpPr/>
          <p:nvPr/>
        </p:nvGrpSpPr>
        <p:grpSpPr>
          <a:xfrm>
            <a:off x="5308135" y="4980124"/>
            <a:ext cx="2069835" cy="1255978"/>
            <a:chOff x="3981100" y="3735091"/>
            <a:chExt cx="1552376" cy="941983"/>
          </a:xfrm>
        </p:grpSpPr>
        <p:sp>
          <p:nvSpPr>
            <p:cNvPr id="15" name="Rectangle 14"/>
            <p:cNvSpPr/>
            <p:nvPr/>
          </p:nvSpPr>
          <p:spPr>
            <a:xfrm>
              <a:off x="4181534" y="4293190"/>
              <a:ext cx="1351942" cy="383884"/>
            </a:xfrm>
            <a:prstGeom prst="rect">
              <a:avLst/>
            </a:prstGeom>
            <a:solidFill>
              <a:srgbClr val="F7A028"/>
            </a:solidFill>
            <a:ln w="25400" cap="flat" cmpd="sng" algn="ctr">
              <a:noFill/>
              <a:prstDash val="solid"/>
            </a:ln>
            <a:effectLst/>
          </p:spPr>
          <p:txBody>
            <a:bodyPr rtlCol="0" anchor="ctr"/>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Amazon</a:t>
              </a:r>
            </a:p>
            <a:p>
              <a:pPr algn="ctr" defTabSz="914363">
                <a:defRPr/>
              </a:pPr>
              <a:r>
                <a:rPr lang="en-US" sz="1867" kern="0">
                  <a:solidFill>
                    <a:prstClr val="white"/>
                  </a:solidFill>
                  <a:latin typeface="Amazon Ember" panose="02000000000000000000" pitchFamily="2" charset="0"/>
                  <a:ea typeface="Amazon Ember" panose="02000000000000000000" pitchFamily="2" charset="0"/>
                </a:rPr>
                <a:t>AI</a:t>
              </a:r>
            </a:p>
          </p:txBody>
        </p:sp>
        <p:cxnSp>
          <p:nvCxnSpPr>
            <p:cNvPr id="16" name="Straight Arrow Connector 15"/>
            <p:cNvCxnSpPr>
              <a:cxnSpLocks/>
              <a:stCxn id="2" idx="2"/>
              <a:endCxn id="15" idx="0"/>
            </p:cNvCxnSpPr>
            <p:nvPr/>
          </p:nvCxnSpPr>
          <p:spPr>
            <a:xfrm flipH="1">
              <a:off x="4857505" y="3735091"/>
              <a:ext cx="2900" cy="558099"/>
            </a:xfrm>
            <a:prstGeom prst="straightConnector1">
              <a:avLst/>
            </a:prstGeom>
            <a:noFill/>
            <a:ln w="25400" cap="flat" cmpd="sng" algn="ctr">
              <a:solidFill>
                <a:srgbClr val="FCB64C"/>
              </a:solidFill>
              <a:prstDash val="solid"/>
              <a:headEnd type="triangle"/>
              <a:tailEnd type="triangle"/>
            </a:ln>
            <a:effectLst>
              <a:outerShdw blurRad="40000" dist="20000" dir="5400000" rotWithShape="0">
                <a:srgbClr val="000000">
                  <a:alpha val="38000"/>
                </a:srgbClr>
              </a:outerShdw>
            </a:effectLst>
          </p:spPr>
        </p:cxnSp>
        <p:sp>
          <p:nvSpPr>
            <p:cNvPr id="28" name="TextBox 27"/>
            <p:cNvSpPr txBox="1"/>
            <p:nvPr/>
          </p:nvSpPr>
          <p:spPr>
            <a:xfrm>
              <a:off x="3981100" y="3889650"/>
              <a:ext cx="855042" cy="284742"/>
            </a:xfrm>
            <a:prstGeom prst="rect">
              <a:avLst/>
            </a:prstGeom>
            <a:noFill/>
          </p:spPr>
          <p:txBody>
            <a:bodyPr wrap="none" rtlCol="0">
              <a:spAutoFit/>
            </a:bodyPr>
            <a:lstStyle/>
            <a:p>
              <a:pPr defTabSz="914363">
                <a:defRPr/>
              </a:pPr>
              <a:r>
                <a:rPr lang="zh-CN" altLang="en-US" sz="1867" kern="0">
                  <a:solidFill>
                    <a:prstClr val="white"/>
                  </a:solidFill>
                  <a:latin typeface="Amazon Ember" panose="02000000000000000000" pitchFamily="2" charset="0"/>
                  <a:ea typeface="Amazon Ember" panose="02000000000000000000" pitchFamily="2" charset="0"/>
                </a:rPr>
                <a:t>实时预测</a:t>
              </a:r>
              <a:endParaRPr lang="en-US" sz="1867" kern="0">
                <a:solidFill>
                  <a:prstClr val="white"/>
                </a:solidFill>
                <a:latin typeface="Amazon Ember" panose="02000000000000000000" pitchFamily="2" charset="0"/>
                <a:ea typeface="Amazon Ember" panose="02000000000000000000" pitchFamily="2" charset="0"/>
              </a:endParaRPr>
            </a:p>
          </p:txBody>
        </p:sp>
      </p:grpSp>
      <p:grpSp>
        <p:nvGrpSpPr>
          <p:cNvPr id="53" name="App state"/>
          <p:cNvGrpSpPr/>
          <p:nvPr/>
        </p:nvGrpSpPr>
        <p:grpSpPr>
          <a:xfrm>
            <a:off x="7461224" y="2113896"/>
            <a:ext cx="4664413" cy="3244488"/>
            <a:chOff x="5595917" y="1585422"/>
            <a:chExt cx="3498309" cy="2433366"/>
          </a:xfrm>
        </p:grpSpPr>
        <p:sp>
          <p:nvSpPr>
            <p:cNvPr id="3" name="Rectangle 2"/>
            <p:cNvSpPr/>
            <p:nvPr/>
          </p:nvSpPr>
          <p:spPr>
            <a:xfrm>
              <a:off x="6613537" y="1585422"/>
              <a:ext cx="1417843" cy="2433366"/>
            </a:xfrm>
            <a:prstGeom prst="rect">
              <a:avLst/>
            </a:prstGeom>
            <a:solidFill>
              <a:srgbClr val="49A8F2">
                <a:lumMod val="40000"/>
                <a:lumOff val="60000"/>
              </a:srgbClr>
            </a:solidFill>
            <a:ln w="9525" cap="flat" cmpd="sng" algn="ctr">
              <a:noFill/>
              <a:prstDash val="solid"/>
            </a:ln>
            <a:effectLst/>
          </p:spPr>
          <p:txBody>
            <a:bodyPr rtlCol="0" anchor="ctr"/>
            <a:lstStyle/>
            <a:p>
              <a:pPr algn="ctr" defTabSz="914363">
                <a:defRPr/>
              </a:pPr>
              <a:endParaRPr lang="en-US" sz="2400" kern="0">
                <a:solidFill>
                  <a:prstClr val="white"/>
                </a:solidFill>
                <a:latin typeface="Amazon Ember" panose="02000000000000000000" pitchFamily="2" charset="0"/>
                <a:ea typeface="Amazon Ember" panose="02000000000000000000" pitchFamily="2" charset="0"/>
              </a:endParaRPr>
            </a:p>
          </p:txBody>
        </p:sp>
        <p:cxnSp>
          <p:nvCxnSpPr>
            <p:cNvPr id="14" name="Straight Arrow Connector 13"/>
            <p:cNvCxnSpPr/>
            <p:nvPr/>
          </p:nvCxnSpPr>
          <p:spPr>
            <a:xfrm>
              <a:off x="5595917" y="1907256"/>
              <a:ext cx="999203" cy="0"/>
            </a:xfrm>
            <a:prstGeom prst="straightConnector1">
              <a:avLst/>
            </a:prstGeom>
            <a:noFill/>
            <a:ln w="25400" cap="flat" cmpd="sng" algn="ctr">
              <a:solidFill>
                <a:srgbClr val="FCB64C"/>
              </a:solidFill>
              <a:prstDash val="solid"/>
              <a:headEnd type="triangle"/>
              <a:tailEnd type="triangle"/>
            </a:ln>
            <a:effectLst>
              <a:outerShdw blurRad="40000" dist="20000" dir="5400000" rotWithShape="0">
                <a:srgbClr val="000000">
                  <a:alpha val="38000"/>
                </a:srgbClr>
              </a:outerShdw>
            </a:effectLst>
          </p:spPr>
        </p:cxnSp>
        <p:grpSp>
          <p:nvGrpSpPr>
            <p:cNvPr id="18" name="Group 17"/>
            <p:cNvGrpSpPr/>
            <p:nvPr/>
          </p:nvGrpSpPr>
          <p:grpSpPr>
            <a:xfrm>
              <a:off x="8382769" y="2336523"/>
              <a:ext cx="711457" cy="932224"/>
              <a:chOff x="8181084" y="1927692"/>
              <a:chExt cx="711457" cy="932224"/>
            </a:xfrm>
          </p:grpSpPr>
          <p:pic>
            <p:nvPicPr>
              <p:cNvPr id="19" name="Picture 18" descr="Client.png"/>
              <p:cNvPicPr>
                <a:picLocks noChangeAspect="1"/>
              </p:cNvPicPr>
              <p:nvPr/>
            </p:nvPicPr>
            <p:blipFill rotWithShape="1">
              <a:blip r:embed="rId3" cstate="email">
                <a:extLst>
                  <a:ext uri="{28A0092B-C50C-407E-A947-70E740481C1C}">
                    <a14:useLocalDpi xmlns:a14="http://schemas.microsoft.com/office/drawing/2010/main"/>
                  </a:ext>
                </a:extLst>
              </a:blip>
              <a:srcRect l="12003" r="11679"/>
              <a:stretch/>
            </p:blipFill>
            <p:spPr>
              <a:xfrm>
                <a:off x="8181084" y="1927692"/>
                <a:ext cx="711457" cy="932224"/>
              </a:xfrm>
              <a:prstGeom prst="rect">
                <a:avLst/>
              </a:prstGeom>
            </p:spPr>
          </p:pic>
          <p:pic>
            <p:nvPicPr>
              <p:cNvPr id="20" name="Picture 19"/>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8273301" y="2157558"/>
                <a:ext cx="539305" cy="274019"/>
              </a:xfrm>
              <a:prstGeom prst="rect">
                <a:avLst/>
              </a:prstGeom>
            </p:spPr>
          </p:pic>
        </p:grpSp>
        <p:sp>
          <p:nvSpPr>
            <p:cNvPr id="21" name="Rectangle 20"/>
            <p:cNvSpPr/>
            <p:nvPr/>
          </p:nvSpPr>
          <p:spPr>
            <a:xfrm>
              <a:off x="6712703" y="1663770"/>
              <a:ext cx="1246717" cy="640080"/>
            </a:xfrm>
            <a:prstGeom prst="rect">
              <a:avLst/>
            </a:prstGeom>
            <a:solidFill>
              <a:srgbClr val="49A8F2"/>
            </a:solidFill>
            <a:ln w="25400" cap="flat" cmpd="sng" algn="ctr">
              <a:noFill/>
              <a:prstDash val="solid"/>
            </a:ln>
            <a:effectLst/>
          </p:spPr>
          <p:txBody>
            <a:bodyPr rtlCol="0" anchor="ctr"/>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Amazon</a:t>
              </a:r>
            </a:p>
            <a:p>
              <a:pPr algn="ctr" defTabSz="914363">
                <a:defRPr/>
              </a:pPr>
              <a:r>
                <a:rPr lang="en-US" sz="1867" kern="0">
                  <a:solidFill>
                    <a:prstClr val="white"/>
                  </a:solidFill>
                  <a:latin typeface="Amazon Ember" panose="02000000000000000000" pitchFamily="2" charset="0"/>
                  <a:ea typeface="Amazon Ember" panose="02000000000000000000" pitchFamily="2" charset="0"/>
                </a:rPr>
                <a:t>ElastiCache (Redis)</a:t>
              </a:r>
            </a:p>
          </p:txBody>
        </p:sp>
        <p:sp>
          <p:nvSpPr>
            <p:cNvPr id="22" name="Rectangle 21"/>
            <p:cNvSpPr/>
            <p:nvPr/>
          </p:nvSpPr>
          <p:spPr>
            <a:xfrm>
              <a:off x="6712703" y="2368245"/>
              <a:ext cx="1246717" cy="486766"/>
            </a:xfrm>
            <a:prstGeom prst="rect">
              <a:avLst/>
            </a:prstGeom>
            <a:solidFill>
              <a:srgbClr val="49A8F2"/>
            </a:solidFill>
            <a:ln w="25400" cap="flat" cmpd="sng" algn="ctr">
              <a:noFill/>
              <a:prstDash val="solid"/>
            </a:ln>
            <a:effectLst/>
          </p:spPr>
          <p:txBody>
            <a:bodyPr rtlCol="0" anchor="ctr"/>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Amazon</a:t>
              </a:r>
            </a:p>
            <a:p>
              <a:pPr algn="ctr" defTabSz="914363">
                <a:defRPr/>
              </a:pPr>
              <a:r>
                <a:rPr lang="en-US" sz="1867" kern="0">
                  <a:solidFill>
                    <a:prstClr val="white"/>
                  </a:solidFill>
                  <a:latin typeface="Amazon Ember" panose="02000000000000000000" pitchFamily="2" charset="0"/>
                  <a:ea typeface="Amazon Ember" panose="02000000000000000000" pitchFamily="2" charset="0"/>
                </a:rPr>
                <a:t>DynamoDB</a:t>
              </a:r>
            </a:p>
          </p:txBody>
        </p:sp>
        <p:sp>
          <p:nvSpPr>
            <p:cNvPr id="23" name="Rectangle 22"/>
            <p:cNvSpPr/>
            <p:nvPr/>
          </p:nvSpPr>
          <p:spPr>
            <a:xfrm>
              <a:off x="6712703" y="2897892"/>
              <a:ext cx="1246717" cy="486766"/>
            </a:xfrm>
            <a:prstGeom prst="rect">
              <a:avLst/>
            </a:prstGeom>
            <a:solidFill>
              <a:srgbClr val="49A8F2"/>
            </a:solidFill>
            <a:ln w="25400" cap="flat" cmpd="sng" algn="ctr">
              <a:noFill/>
              <a:prstDash val="solid"/>
            </a:ln>
            <a:effectLst/>
          </p:spPr>
          <p:txBody>
            <a:bodyPr rtlCol="0" anchor="ctr"/>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Amazon</a:t>
              </a:r>
            </a:p>
            <a:p>
              <a:pPr algn="ctr" defTabSz="914363">
                <a:defRPr/>
              </a:pPr>
              <a:r>
                <a:rPr lang="en-US" sz="1867" kern="0">
                  <a:solidFill>
                    <a:prstClr val="white"/>
                  </a:solidFill>
                  <a:latin typeface="Amazon Ember" panose="02000000000000000000" pitchFamily="2" charset="0"/>
                  <a:ea typeface="Amazon Ember" panose="02000000000000000000" pitchFamily="2" charset="0"/>
                </a:rPr>
                <a:t>RDS</a:t>
              </a:r>
            </a:p>
          </p:txBody>
        </p:sp>
        <p:sp>
          <p:nvSpPr>
            <p:cNvPr id="24" name="Rectangle 23"/>
            <p:cNvSpPr/>
            <p:nvPr/>
          </p:nvSpPr>
          <p:spPr>
            <a:xfrm>
              <a:off x="6712703" y="3443791"/>
              <a:ext cx="1246717" cy="497288"/>
            </a:xfrm>
            <a:prstGeom prst="rect">
              <a:avLst/>
            </a:prstGeom>
            <a:solidFill>
              <a:srgbClr val="49A8F2"/>
            </a:solidFill>
            <a:ln w="25400" cap="flat" cmpd="sng" algn="ctr">
              <a:noFill/>
              <a:prstDash val="solid"/>
            </a:ln>
            <a:effectLst/>
          </p:spPr>
          <p:txBody>
            <a:bodyPr rtlCol="0" anchor="ctr"/>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Amazon</a:t>
              </a:r>
            </a:p>
            <a:p>
              <a:pPr algn="ctr" defTabSz="914363">
                <a:defRPr/>
              </a:pPr>
              <a:r>
                <a:rPr lang="en-US" sz="1867" kern="0">
                  <a:solidFill>
                    <a:prstClr val="white"/>
                  </a:solidFill>
                  <a:latin typeface="Amazon Ember" panose="02000000000000000000" pitchFamily="2" charset="0"/>
                  <a:ea typeface="Amazon Ember" panose="02000000000000000000" pitchFamily="2" charset="0"/>
                </a:rPr>
                <a:t>ES</a:t>
              </a:r>
            </a:p>
          </p:txBody>
        </p:sp>
        <p:cxnSp>
          <p:nvCxnSpPr>
            <p:cNvPr id="25" name="Straight Arrow Connector 24"/>
            <p:cNvCxnSpPr>
              <a:stCxn id="3" idx="3"/>
              <a:endCxn id="19" idx="1"/>
            </p:cNvCxnSpPr>
            <p:nvPr/>
          </p:nvCxnSpPr>
          <p:spPr>
            <a:xfrm>
              <a:off x="8031380" y="2802106"/>
              <a:ext cx="351389" cy="530"/>
            </a:xfrm>
            <a:prstGeom prst="straightConnector1">
              <a:avLst/>
            </a:prstGeom>
            <a:noFill/>
            <a:ln w="25400" cap="flat" cmpd="sng" algn="ctr">
              <a:solidFill>
                <a:srgbClr val="FCB64C"/>
              </a:solidFill>
              <a:prstDash val="solid"/>
              <a:tailEnd type="triangle"/>
            </a:ln>
            <a:effectLst>
              <a:outerShdw blurRad="40000" dist="20000" dir="5400000" rotWithShape="0">
                <a:srgbClr val="000000">
                  <a:alpha val="38000"/>
                </a:srgbClr>
              </a:outerShdw>
            </a:effectLst>
          </p:spPr>
        </p:cxnSp>
        <p:sp>
          <p:nvSpPr>
            <p:cNvPr id="27" name="TextBox 26"/>
            <p:cNvSpPr txBox="1"/>
            <p:nvPr/>
          </p:nvSpPr>
          <p:spPr>
            <a:xfrm>
              <a:off x="5642247" y="1680603"/>
              <a:ext cx="1044997" cy="623248"/>
            </a:xfrm>
            <a:prstGeom prst="rect">
              <a:avLst/>
            </a:prstGeom>
            <a:noFill/>
          </p:spPr>
          <p:txBody>
            <a:bodyPr wrap="none" rtlCol="0">
              <a:spAutoFit/>
            </a:bodyPr>
            <a:lstStyle/>
            <a:p>
              <a:pPr defTabSz="914363">
                <a:defRPr/>
              </a:pPr>
              <a:r>
                <a:rPr lang="zh-CN" altLang="en-US" sz="1600" kern="0">
                  <a:solidFill>
                    <a:prstClr val="white"/>
                  </a:solidFill>
                  <a:latin typeface="Amazon Ember" panose="02000000000000000000" pitchFamily="2" charset="0"/>
                  <a:ea typeface="Amazon Ember" panose="02000000000000000000" pitchFamily="2" charset="0"/>
                </a:rPr>
                <a:t>物化视图</a:t>
              </a:r>
              <a:endParaRPr lang="en-US" altLang="zh-CN" sz="1600" kern="0">
                <a:solidFill>
                  <a:prstClr val="white"/>
                </a:solidFill>
                <a:latin typeface="Amazon Ember" panose="02000000000000000000" pitchFamily="2" charset="0"/>
                <a:ea typeface="Amazon Ember" panose="02000000000000000000" pitchFamily="2" charset="0"/>
              </a:endParaRPr>
            </a:p>
            <a:p>
              <a:pPr defTabSz="914363">
                <a:defRPr/>
              </a:pPr>
              <a:r>
                <a:rPr lang="en-US" altLang="zh-CN" sz="1600" kern="0">
                  <a:solidFill>
                    <a:prstClr val="white"/>
                  </a:solidFill>
                  <a:latin typeface="Amazon Ember" panose="02000000000000000000" pitchFamily="2" charset="0"/>
                  <a:ea typeface="Amazon Ember" panose="02000000000000000000" pitchFamily="2" charset="0"/>
                </a:rPr>
                <a:t>(</a:t>
              </a:r>
              <a:r>
                <a:rPr lang="en-US" sz="1600" kern="0">
                  <a:solidFill>
                    <a:prstClr val="white"/>
                  </a:solidFill>
                  <a:latin typeface="Amazon Ember" panose="02000000000000000000" pitchFamily="2" charset="0"/>
                  <a:ea typeface="Amazon Ember" panose="02000000000000000000" pitchFamily="2" charset="0"/>
                </a:rPr>
                <a:t>Materialized</a:t>
              </a:r>
            </a:p>
            <a:p>
              <a:pPr defTabSz="914363">
                <a:defRPr/>
              </a:pPr>
              <a:r>
                <a:rPr lang="en-US" sz="1600" kern="0">
                  <a:solidFill>
                    <a:prstClr val="white"/>
                  </a:solidFill>
                  <a:latin typeface="Amazon Ember" panose="02000000000000000000" pitchFamily="2" charset="0"/>
                  <a:ea typeface="Amazon Ember" panose="02000000000000000000" pitchFamily="2" charset="0"/>
                </a:rPr>
                <a:t>View</a:t>
              </a:r>
              <a:r>
                <a:rPr lang="en-US" altLang="zh-CN" sz="1600" kern="0">
                  <a:solidFill>
                    <a:prstClr val="white"/>
                  </a:solidFill>
                  <a:latin typeface="Amazon Ember" panose="02000000000000000000" pitchFamily="2" charset="0"/>
                  <a:ea typeface="Amazon Ember" panose="02000000000000000000" pitchFamily="2" charset="0"/>
                </a:rPr>
                <a:t>)</a:t>
              </a:r>
              <a:endParaRPr lang="en-US" sz="1600" kern="0">
                <a:solidFill>
                  <a:prstClr val="white"/>
                </a:solidFill>
                <a:latin typeface="Amazon Ember" panose="02000000000000000000" pitchFamily="2" charset="0"/>
                <a:ea typeface="Amazon Ember" panose="02000000000000000000" pitchFamily="2" charset="0"/>
              </a:endParaRPr>
            </a:p>
          </p:txBody>
        </p:sp>
      </p:grpSp>
      <p:grpSp>
        <p:nvGrpSpPr>
          <p:cNvPr id="56" name="legend"/>
          <p:cNvGrpSpPr/>
          <p:nvPr/>
        </p:nvGrpSpPr>
        <p:grpSpPr>
          <a:xfrm>
            <a:off x="186442" y="5076085"/>
            <a:ext cx="2362433" cy="919751"/>
            <a:chOff x="139831" y="3807065"/>
            <a:chExt cx="1771825" cy="689813"/>
          </a:xfrm>
        </p:grpSpPr>
        <p:grpSp>
          <p:nvGrpSpPr>
            <p:cNvPr id="30" name="Group 29"/>
            <p:cNvGrpSpPr/>
            <p:nvPr/>
          </p:nvGrpSpPr>
          <p:grpSpPr>
            <a:xfrm>
              <a:off x="141438" y="3807065"/>
              <a:ext cx="1770218" cy="346249"/>
              <a:chOff x="584200" y="4407828"/>
              <a:chExt cx="1770218" cy="346249"/>
            </a:xfrm>
          </p:grpSpPr>
          <p:sp>
            <p:nvSpPr>
              <p:cNvPr id="31" name="Rectangle 30"/>
              <p:cNvSpPr/>
              <p:nvPr/>
            </p:nvSpPr>
            <p:spPr>
              <a:xfrm>
                <a:off x="584200" y="4487333"/>
                <a:ext cx="719667" cy="237067"/>
              </a:xfrm>
              <a:prstGeom prst="rect">
                <a:avLst/>
              </a:prstGeom>
              <a:solidFill>
                <a:srgbClr val="F7A028"/>
              </a:solidFill>
              <a:ln w="9525" cap="flat" cmpd="sng" algn="ctr">
                <a:noFill/>
                <a:prstDash val="solid"/>
              </a:ln>
              <a:effectLst/>
            </p:spPr>
            <p:txBody>
              <a:bodyPr rtlCol="0" anchor="ctr"/>
              <a:lstStyle/>
              <a:p>
                <a:pPr algn="ctr" defTabSz="914363">
                  <a:defRPr/>
                </a:pPr>
                <a:endParaRPr lang="en-US" sz="2400" kern="0">
                  <a:solidFill>
                    <a:prstClr val="white"/>
                  </a:solidFill>
                  <a:latin typeface="Amazon Ember" panose="02000000000000000000" pitchFamily="2" charset="0"/>
                  <a:ea typeface="Amazon Ember" panose="02000000000000000000" pitchFamily="2" charset="0"/>
                </a:endParaRPr>
              </a:p>
            </p:txBody>
          </p:sp>
          <p:sp>
            <p:nvSpPr>
              <p:cNvPr id="32" name="TextBox 31"/>
              <p:cNvSpPr txBox="1"/>
              <p:nvPr/>
            </p:nvSpPr>
            <p:spPr>
              <a:xfrm>
                <a:off x="1428443" y="4407828"/>
                <a:ext cx="925975" cy="346249"/>
              </a:xfrm>
              <a:prstGeom prst="rect">
                <a:avLst/>
              </a:prstGeom>
              <a:noFill/>
            </p:spPr>
            <p:txBody>
              <a:bodyPr wrap="none" rtlCol="0">
                <a:spAutoFit/>
              </a:bodyPr>
              <a:lstStyle/>
              <a:p>
                <a:pPr defTabSz="914363">
                  <a:defRPr/>
                </a:pPr>
                <a:r>
                  <a:rPr lang="en-US" sz="2400" kern="0">
                    <a:solidFill>
                      <a:prstClr val="white"/>
                    </a:solidFill>
                    <a:latin typeface="Amazon Ember" panose="02000000000000000000" pitchFamily="2" charset="0"/>
                    <a:ea typeface="Amazon Ember" panose="02000000000000000000" pitchFamily="2" charset="0"/>
                  </a:rPr>
                  <a:t>Process</a:t>
                </a:r>
              </a:p>
            </p:txBody>
          </p:sp>
        </p:grpSp>
        <p:grpSp>
          <p:nvGrpSpPr>
            <p:cNvPr id="33" name="Group 32"/>
            <p:cNvGrpSpPr/>
            <p:nvPr/>
          </p:nvGrpSpPr>
          <p:grpSpPr>
            <a:xfrm>
              <a:off x="139831" y="4150630"/>
              <a:ext cx="1555074" cy="346248"/>
              <a:chOff x="592593" y="4751401"/>
              <a:chExt cx="1555074" cy="346248"/>
            </a:xfrm>
          </p:grpSpPr>
          <p:sp>
            <p:nvSpPr>
              <p:cNvPr id="34" name="Rectangle 33"/>
              <p:cNvSpPr/>
              <p:nvPr/>
            </p:nvSpPr>
            <p:spPr>
              <a:xfrm>
                <a:off x="592593" y="4826000"/>
                <a:ext cx="719667" cy="237067"/>
              </a:xfrm>
              <a:prstGeom prst="rect">
                <a:avLst/>
              </a:prstGeom>
              <a:solidFill>
                <a:srgbClr val="49A8F2"/>
              </a:solidFill>
              <a:ln w="9525" cap="flat" cmpd="sng" algn="ctr">
                <a:noFill/>
                <a:prstDash val="solid"/>
              </a:ln>
              <a:effectLst/>
            </p:spPr>
            <p:txBody>
              <a:bodyPr rtlCol="0" anchor="ctr"/>
              <a:lstStyle/>
              <a:p>
                <a:pPr algn="ctr" defTabSz="914363">
                  <a:defRPr/>
                </a:pPr>
                <a:endParaRPr lang="en-US" sz="2400" kern="0">
                  <a:solidFill>
                    <a:prstClr val="white"/>
                  </a:solidFill>
                  <a:latin typeface="Amazon Ember" panose="02000000000000000000" pitchFamily="2" charset="0"/>
                  <a:ea typeface="Amazon Ember" panose="02000000000000000000" pitchFamily="2" charset="0"/>
                </a:endParaRPr>
              </a:p>
            </p:txBody>
          </p:sp>
          <p:sp>
            <p:nvSpPr>
              <p:cNvPr id="35" name="TextBox 34"/>
              <p:cNvSpPr txBox="1"/>
              <p:nvPr/>
            </p:nvSpPr>
            <p:spPr>
              <a:xfrm>
                <a:off x="1446514" y="4751401"/>
                <a:ext cx="701153" cy="346248"/>
              </a:xfrm>
              <a:prstGeom prst="rect">
                <a:avLst/>
              </a:prstGeom>
              <a:noFill/>
            </p:spPr>
            <p:txBody>
              <a:bodyPr wrap="none" rtlCol="0">
                <a:spAutoFit/>
              </a:bodyPr>
              <a:lstStyle/>
              <a:p>
                <a:pPr defTabSz="914363">
                  <a:defRPr/>
                </a:pPr>
                <a:r>
                  <a:rPr lang="en-US" sz="2400" kern="0">
                    <a:solidFill>
                      <a:prstClr val="white"/>
                    </a:solidFill>
                    <a:latin typeface="Amazon Ember" panose="02000000000000000000" pitchFamily="2" charset="0"/>
                    <a:ea typeface="Amazon Ember" panose="02000000000000000000" pitchFamily="2" charset="0"/>
                  </a:rPr>
                  <a:t>Store</a:t>
                </a:r>
              </a:p>
            </p:txBody>
          </p:sp>
        </p:grpSp>
      </p:grpSp>
      <p:grpSp>
        <p:nvGrpSpPr>
          <p:cNvPr id="48" name="stream into Kinesis"/>
          <p:cNvGrpSpPr/>
          <p:nvPr/>
        </p:nvGrpSpPr>
        <p:grpSpPr>
          <a:xfrm>
            <a:off x="1385756" y="2794002"/>
            <a:ext cx="3334409" cy="1059620"/>
            <a:chOff x="1039316" y="2095501"/>
            <a:chExt cx="2500807" cy="794715"/>
          </a:xfrm>
        </p:grpSpPr>
        <p:sp>
          <p:nvSpPr>
            <p:cNvPr id="6" name="Rectangle 5"/>
            <p:cNvSpPr/>
            <p:nvPr/>
          </p:nvSpPr>
          <p:spPr>
            <a:xfrm>
              <a:off x="2318276" y="2095501"/>
              <a:ext cx="1221847" cy="794715"/>
            </a:xfrm>
            <a:prstGeom prst="rect">
              <a:avLst/>
            </a:prstGeom>
            <a:solidFill>
              <a:srgbClr val="49A8F2"/>
            </a:solidFill>
            <a:ln w="25400" cap="flat" cmpd="sng" algn="ctr">
              <a:noFill/>
              <a:prstDash val="solid"/>
            </a:ln>
            <a:effectLst/>
          </p:spPr>
          <p:txBody>
            <a:bodyPr rtlCol="0" anchor="ctr"/>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Amazon</a:t>
              </a:r>
            </a:p>
            <a:p>
              <a:pPr algn="ctr" defTabSz="914363">
                <a:defRPr/>
              </a:pPr>
              <a:r>
                <a:rPr lang="en-US" sz="1867" kern="0">
                  <a:solidFill>
                    <a:prstClr val="white"/>
                  </a:solidFill>
                  <a:latin typeface="Amazon Ember" panose="02000000000000000000" pitchFamily="2" charset="0"/>
                  <a:ea typeface="Amazon Ember" panose="02000000000000000000" pitchFamily="2" charset="0"/>
                </a:rPr>
                <a:t>Kinesis</a:t>
              </a:r>
            </a:p>
          </p:txBody>
        </p:sp>
        <p:cxnSp>
          <p:nvCxnSpPr>
            <p:cNvPr id="12" name="Straight Arrow Connector 11"/>
            <p:cNvCxnSpPr>
              <a:endCxn id="6" idx="1"/>
            </p:cNvCxnSpPr>
            <p:nvPr/>
          </p:nvCxnSpPr>
          <p:spPr>
            <a:xfrm>
              <a:off x="1137753" y="2492858"/>
              <a:ext cx="1180523" cy="1"/>
            </a:xfrm>
            <a:prstGeom prst="straightConnector1">
              <a:avLst/>
            </a:prstGeom>
            <a:noFill/>
            <a:ln w="25400" cap="flat" cmpd="sng" algn="ctr">
              <a:solidFill>
                <a:srgbClr val="FCB64C"/>
              </a:solidFill>
              <a:prstDash val="solid"/>
              <a:tailEnd type="triangle"/>
            </a:ln>
            <a:effectLst>
              <a:outerShdw blurRad="40000" dist="20000" dir="5400000" rotWithShape="0">
                <a:srgbClr val="000000">
                  <a:alpha val="38000"/>
                </a:srgbClr>
              </a:outerShdw>
            </a:effectLst>
          </p:spPr>
        </p:cxnSp>
        <p:sp>
          <p:nvSpPr>
            <p:cNvPr id="36" name="TextBox 35"/>
            <p:cNvSpPr txBox="1"/>
            <p:nvPr/>
          </p:nvSpPr>
          <p:spPr>
            <a:xfrm>
              <a:off x="1039316" y="2096895"/>
              <a:ext cx="965152" cy="315423"/>
            </a:xfrm>
            <a:prstGeom prst="rect">
              <a:avLst/>
            </a:prstGeom>
            <a:noFill/>
          </p:spPr>
          <p:txBody>
            <a:bodyPr wrap="square" rtlCol="0">
              <a:spAutoFit/>
            </a:bodyPr>
            <a:lstStyle/>
            <a:p>
              <a:pPr defTabSz="914363">
                <a:defRPr/>
              </a:pPr>
              <a:r>
                <a:rPr lang="zh-CN" altLang="en-US" sz="2133" kern="0">
                  <a:gradFill>
                    <a:gsLst>
                      <a:gs pos="0">
                        <a:srgbClr val="FEFEFE"/>
                      </a:gs>
                      <a:gs pos="100000">
                        <a:srgbClr val="FEFEFE"/>
                      </a:gs>
                    </a:gsLst>
                    <a:lin ang="5400000" scaled="1"/>
                  </a:gradFill>
                  <a:latin typeface="Amazon Ember" panose="02000000000000000000" pitchFamily="2" charset="0"/>
                  <a:ea typeface="Amazon Ember" panose="02000000000000000000" pitchFamily="2" charset="0"/>
                </a:rPr>
                <a:t>数据流</a:t>
              </a:r>
              <a:endParaRPr lang="en-US" sz="2133" kern="0">
                <a:gradFill>
                  <a:gsLst>
                    <a:gs pos="0">
                      <a:srgbClr val="FEFEFE"/>
                    </a:gs>
                    <a:gs pos="100000">
                      <a:srgbClr val="FEFEFE"/>
                    </a:gs>
                  </a:gsLst>
                  <a:lin ang="5400000" scaled="1"/>
                </a:gradFill>
                <a:latin typeface="Amazon Ember" panose="02000000000000000000" pitchFamily="2" charset="0"/>
                <a:ea typeface="Amazon Ember" panose="02000000000000000000" pitchFamily="2" charset="0"/>
              </a:endParaRPr>
            </a:p>
          </p:txBody>
        </p:sp>
      </p:grpSp>
      <p:grpSp>
        <p:nvGrpSpPr>
          <p:cNvPr id="49" name="stream ETL"/>
          <p:cNvGrpSpPr/>
          <p:nvPr/>
        </p:nvGrpSpPr>
        <p:grpSpPr>
          <a:xfrm>
            <a:off x="3084340" y="3853621"/>
            <a:ext cx="1629128" cy="1339304"/>
            <a:chOff x="2313255" y="2890215"/>
            <a:chExt cx="1221846" cy="1004478"/>
          </a:xfrm>
        </p:grpSpPr>
        <p:sp>
          <p:nvSpPr>
            <p:cNvPr id="37" name="Rectangle 36"/>
            <p:cNvSpPr/>
            <p:nvPr/>
          </p:nvSpPr>
          <p:spPr>
            <a:xfrm>
              <a:off x="2313255" y="3346053"/>
              <a:ext cx="1221846" cy="548640"/>
            </a:xfrm>
            <a:prstGeom prst="rect">
              <a:avLst/>
            </a:prstGeom>
            <a:solidFill>
              <a:srgbClr val="F7A028"/>
            </a:solidFill>
            <a:ln w="25400" cap="flat" cmpd="sng" algn="ctr">
              <a:noFill/>
              <a:prstDash val="solid"/>
            </a:ln>
            <a:effectLst/>
          </p:spPr>
          <p:txBody>
            <a:bodyPr rtlCol="0" anchor="ctr"/>
            <a:lstStyle/>
            <a:p>
              <a:pPr algn="ctr" defTabSz="914363">
                <a:defRPr/>
              </a:pPr>
              <a:r>
                <a:rPr lang="en-US" sz="1467" kern="0">
                  <a:solidFill>
                    <a:prstClr val="white"/>
                  </a:solidFill>
                  <a:latin typeface="Amazon Ember" panose="02000000000000000000" pitchFamily="2" charset="0"/>
                  <a:ea typeface="Amazon Ember" panose="02000000000000000000" pitchFamily="2" charset="0"/>
                </a:rPr>
                <a:t>Amazon Kinesis</a:t>
              </a:r>
            </a:p>
            <a:p>
              <a:pPr algn="ctr" defTabSz="914363">
                <a:defRPr/>
              </a:pPr>
              <a:r>
                <a:rPr lang="en-US" sz="1467" kern="0">
                  <a:solidFill>
                    <a:prstClr val="white"/>
                  </a:solidFill>
                  <a:latin typeface="Amazon Ember" panose="02000000000000000000" pitchFamily="2" charset="0"/>
                  <a:ea typeface="Amazon Ember" panose="02000000000000000000" pitchFamily="2" charset="0"/>
                </a:rPr>
                <a:t>Data Analytics</a:t>
              </a:r>
            </a:p>
          </p:txBody>
        </p:sp>
        <p:cxnSp>
          <p:nvCxnSpPr>
            <p:cNvPr id="38" name="Straight Arrow Connector 37"/>
            <p:cNvCxnSpPr>
              <a:stCxn id="6" idx="2"/>
              <a:endCxn id="37" idx="0"/>
            </p:cNvCxnSpPr>
            <p:nvPr/>
          </p:nvCxnSpPr>
          <p:spPr>
            <a:xfrm flipH="1">
              <a:off x="2924179" y="2890215"/>
              <a:ext cx="5021" cy="455838"/>
            </a:xfrm>
            <a:prstGeom prst="straightConnector1">
              <a:avLst/>
            </a:prstGeom>
            <a:noFill/>
            <a:ln w="25400" cap="flat" cmpd="sng" algn="ctr">
              <a:solidFill>
                <a:srgbClr val="FCB64C"/>
              </a:solidFill>
              <a:prstDash val="solid"/>
              <a:headEnd type="triangle"/>
              <a:tailEnd type="triangle"/>
            </a:ln>
            <a:effectLst>
              <a:outerShdw blurRad="40000" dist="20000" dir="5400000" rotWithShape="0">
                <a:srgbClr val="000000">
                  <a:alpha val="38000"/>
                </a:srgbClr>
              </a:outerShdw>
            </a:effectLst>
          </p:spPr>
        </p:cxnSp>
      </p:grpSp>
      <p:grpSp>
        <p:nvGrpSpPr>
          <p:cNvPr id="57" name="alerts2"/>
          <p:cNvGrpSpPr/>
          <p:nvPr/>
        </p:nvGrpSpPr>
        <p:grpSpPr>
          <a:xfrm>
            <a:off x="6480545" y="1063808"/>
            <a:ext cx="5139042" cy="708358"/>
            <a:chOff x="4860408" y="797854"/>
            <a:chExt cx="3854281" cy="531268"/>
          </a:xfrm>
        </p:grpSpPr>
        <p:grpSp>
          <p:nvGrpSpPr>
            <p:cNvPr id="54" name="alerts"/>
            <p:cNvGrpSpPr/>
            <p:nvPr/>
          </p:nvGrpSpPr>
          <p:grpSpPr>
            <a:xfrm>
              <a:off x="5808111" y="797854"/>
              <a:ext cx="2906578" cy="531268"/>
              <a:chOff x="5808111" y="797854"/>
              <a:chExt cx="2906578" cy="531268"/>
            </a:xfrm>
          </p:grpSpPr>
          <p:sp>
            <p:nvSpPr>
              <p:cNvPr id="10" name="Rectangle 9"/>
              <p:cNvSpPr/>
              <p:nvPr/>
            </p:nvSpPr>
            <p:spPr>
              <a:xfrm>
                <a:off x="6613537" y="797854"/>
                <a:ext cx="1402055" cy="472346"/>
              </a:xfrm>
              <a:prstGeom prst="rect">
                <a:avLst/>
              </a:prstGeom>
              <a:solidFill>
                <a:srgbClr val="49A8F2"/>
              </a:solidFill>
              <a:ln w="25400" cap="flat" cmpd="sng" algn="ctr">
                <a:noFill/>
                <a:prstDash val="solid"/>
              </a:ln>
              <a:effectLst/>
            </p:spPr>
            <p:txBody>
              <a:bodyPr rtlCol="0" anchor="ctr"/>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Amazon </a:t>
                </a:r>
              </a:p>
              <a:p>
                <a:pPr algn="ctr" defTabSz="914363">
                  <a:defRPr/>
                </a:pPr>
                <a:r>
                  <a:rPr lang="en-US" sz="1867" kern="0">
                    <a:solidFill>
                      <a:prstClr val="white"/>
                    </a:solidFill>
                    <a:latin typeface="Amazon Ember" panose="02000000000000000000" pitchFamily="2" charset="0"/>
                    <a:ea typeface="Amazon Ember" panose="02000000000000000000" pitchFamily="2" charset="0"/>
                  </a:rPr>
                  <a:t>SNS</a:t>
                </a:r>
              </a:p>
            </p:txBody>
          </p:sp>
          <p:cxnSp>
            <p:nvCxnSpPr>
              <p:cNvPr id="11" name="Straight Arrow Connector 10"/>
              <p:cNvCxnSpPr>
                <a:stCxn id="10" idx="3"/>
              </p:cNvCxnSpPr>
              <p:nvPr/>
            </p:nvCxnSpPr>
            <p:spPr>
              <a:xfrm>
                <a:off x="8015592" y="1034026"/>
                <a:ext cx="699097" cy="0"/>
              </a:xfrm>
              <a:prstGeom prst="straightConnector1">
                <a:avLst/>
              </a:prstGeom>
              <a:noFill/>
              <a:ln w="25400" cap="flat" cmpd="sng" algn="ctr">
                <a:solidFill>
                  <a:srgbClr val="FCB64C"/>
                </a:solidFill>
                <a:prstDash val="solid"/>
                <a:tailEnd type="triangle"/>
              </a:ln>
              <a:effectLst>
                <a:outerShdw blurRad="40000" dist="20000" dir="5400000" rotWithShape="0">
                  <a:srgbClr val="000000">
                    <a:alpha val="38000"/>
                  </a:srgbClr>
                </a:outerShdw>
              </a:effectLst>
            </p:spPr>
          </p:cxnSp>
          <p:sp>
            <p:nvSpPr>
              <p:cNvPr id="17" name="TextBox 16"/>
              <p:cNvSpPr txBox="1"/>
              <p:nvPr/>
            </p:nvSpPr>
            <p:spPr>
              <a:xfrm>
                <a:off x="8074395" y="1075207"/>
                <a:ext cx="446276" cy="253915"/>
              </a:xfrm>
              <a:prstGeom prst="rect">
                <a:avLst/>
              </a:prstGeom>
              <a:noFill/>
            </p:spPr>
            <p:txBody>
              <a:bodyPr wrap="none" rtlCol="0">
                <a:spAutoFit/>
              </a:bodyPr>
              <a:lstStyle/>
              <a:p>
                <a:pPr defTabSz="914363">
                  <a:defRPr/>
                </a:pPr>
                <a:r>
                  <a:rPr lang="zh-CN" altLang="en-US" sz="1600" kern="0">
                    <a:solidFill>
                      <a:prstClr val="white"/>
                    </a:solidFill>
                    <a:latin typeface="Amazon Ember" panose="02000000000000000000" pitchFamily="2" charset="0"/>
                    <a:ea typeface="Amazon Ember" panose="02000000000000000000" pitchFamily="2" charset="0"/>
                  </a:rPr>
                  <a:t>通知</a:t>
                </a:r>
                <a:endParaRPr lang="en-US" sz="1600" kern="0">
                  <a:solidFill>
                    <a:prstClr val="white"/>
                  </a:solidFill>
                  <a:latin typeface="Amazon Ember" panose="02000000000000000000" pitchFamily="2" charset="0"/>
                  <a:ea typeface="Amazon Ember" panose="02000000000000000000" pitchFamily="2" charset="0"/>
                </a:endParaRPr>
              </a:p>
            </p:txBody>
          </p:sp>
          <p:sp>
            <p:nvSpPr>
              <p:cNvPr id="26" name="TextBox 25"/>
              <p:cNvSpPr txBox="1"/>
              <p:nvPr/>
            </p:nvSpPr>
            <p:spPr>
              <a:xfrm>
                <a:off x="5808111" y="1054083"/>
                <a:ext cx="446276" cy="253915"/>
              </a:xfrm>
              <a:prstGeom prst="rect">
                <a:avLst/>
              </a:prstGeom>
              <a:noFill/>
            </p:spPr>
            <p:txBody>
              <a:bodyPr wrap="none" rtlCol="0">
                <a:spAutoFit/>
              </a:bodyPr>
              <a:lstStyle/>
              <a:p>
                <a:pPr defTabSz="914363">
                  <a:defRPr/>
                </a:pPr>
                <a:r>
                  <a:rPr lang="zh-CN" altLang="en-US" sz="1600" kern="0">
                    <a:solidFill>
                      <a:prstClr val="white"/>
                    </a:solidFill>
                    <a:latin typeface="Amazon Ember" panose="02000000000000000000" pitchFamily="2" charset="0"/>
                    <a:ea typeface="Amazon Ember" panose="02000000000000000000" pitchFamily="2" charset="0"/>
                  </a:rPr>
                  <a:t>警告</a:t>
                </a:r>
                <a:endParaRPr lang="en-US" sz="1600" kern="0">
                  <a:solidFill>
                    <a:prstClr val="white"/>
                  </a:solidFill>
                  <a:latin typeface="Amazon Ember" panose="02000000000000000000" pitchFamily="2" charset="0"/>
                  <a:ea typeface="Amazon Ember" panose="02000000000000000000" pitchFamily="2" charset="0"/>
                </a:endParaRPr>
              </a:p>
            </p:txBody>
          </p:sp>
        </p:grpSp>
        <p:cxnSp>
          <p:nvCxnSpPr>
            <p:cNvPr id="39" name="Elbow Connector 38"/>
            <p:cNvCxnSpPr>
              <a:stCxn id="2" idx="0"/>
              <a:endCxn id="10" idx="1"/>
            </p:cNvCxnSpPr>
            <p:nvPr/>
          </p:nvCxnSpPr>
          <p:spPr>
            <a:xfrm rot="5400000" flipH="1" flipV="1">
              <a:off x="5618886" y="275548"/>
              <a:ext cx="236173" cy="1753130"/>
            </a:xfrm>
            <a:prstGeom prst="bentConnector2">
              <a:avLst/>
            </a:prstGeom>
            <a:noFill/>
            <a:ln w="25400" cap="flat" cmpd="sng" algn="ctr">
              <a:solidFill>
                <a:srgbClr val="FCB64C"/>
              </a:solidFill>
              <a:prstDash val="solid"/>
              <a:tailEnd type="triangle"/>
            </a:ln>
            <a:effectLst>
              <a:outerShdw blurRad="40000" dist="20000" dir="5400000" rotWithShape="0">
                <a:srgbClr val="000000">
                  <a:alpha val="38000"/>
                </a:srgbClr>
              </a:outerShdw>
            </a:effectLst>
          </p:spPr>
        </p:cxnSp>
      </p:grpSp>
      <p:grpSp>
        <p:nvGrpSpPr>
          <p:cNvPr id="52" name="immutable log"/>
          <p:cNvGrpSpPr/>
          <p:nvPr/>
        </p:nvGrpSpPr>
        <p:grpSpPr>
          <a:xfrm>
            <a:off x="7439744" y="3336863"/>
            <a:ext cx="3266165" cy="3335775"/>
            <a:chOff x="5579808" y="2502647"/>
            <a:chExt cx="2449624" cy="2501831"/>
          </a:xfrm>
        </p:grpSpPr>
        <p:sp>
          <p:nvSpPr>
            <p:cNvPr id="40" name="Rectangle 39"/>
            <p:cNvSpPr/>
            <p:nvPr/>
          </p:nvSpPr>
          <p:spPr>
            <a:xfrm>
              <a:off x="6613536" y="4198245"/>
              <a:ext cx="1415896" cy="806233"/>
            </a:xfrm>
            <a:prstGeom prst="rect">
              <a:avLst/>
            </a:prstGeom>
            <a:solidFill>
              <a:srgbClr val="49A8F2"/>
            </a:solidFill>
            <a:ln w="25400" cap="flat" cmpd="sng" algn="ctr">
              <a:noFill/>
              <a:prstDash val="solid"/>
            </a:ln>
            <a:effectLst/>
          </p:spPr>
          <p:txBody>
            <a:bodyPr rtlCol="0" anchor="ctr"/>
            <a:lstStyle/>
            <a:p>
              <a:pPr algn="ctr" defTabSz="914363">
                <a:defRPr/>
              </a:pPr>
              <a:r>
                <a:rPr lang="en-US" sz="1867" kern="0">
                  <a:solidFill>
                    <a:prstClr val="white"/>
                  </a:solidFill>
                  <a:latin typeface="Amazon Ember" panose="02000000000000000000" pitchFamily="2" charset="0"/>
                  <a:ea typeface="Amazon Ember" panose="02000000000000000000" pitchFamily="2" charset="0"/>
                </a:rPr>
                <a:t>Amazon</a:t>
              </a:r>
            </a:p>
            <a:p>
              <a:pPr algn="ctr" defTabSz="914363">
                <a:defRPr/>
              </a:pPr>
              <a:r>
                <a:rPr lang="en-US" sz="1867" kern="0">
                  <a:solidFill>
                    <a:prstClr val="white"/>
                  </a:solidFill>
                  <a:latin typeface="Amazon Ember" panose="02000000000000000000" pitchFamily="2" charset="0"/>
                  <a:ea typeface="Amazon Ember" panose="02000000000000000000" pitchFamily="2" charset="0"/>
                </a:rPr>
                <a:t>S3</a:t>
              </a:r>
            </a:p>
          </p:txBody>
        </p:sp>
        <p:cxnSp>
          <p:nvCxnSpPr>
            <p:cNvPr id="41" name="Elbow Connector 40"/>
            <p:cNvCxnSpPr>
              <a:stCxn id="2" idx="3"/>
              <a:endCxn id="40" idx="1"/>
            </p:cNvCxnSpPr>
            <p:nvPr/>
          </p:nvCxnSpPr>
          <p:spPr>
            <a:xfrm>
              <a:off x="5579808" y="2502647"/>
              <a:ext cx="1033729" cy="2098715"/>
            </a:xfrm>
            <a:prstGeom prst="bentConnector3">
              <a:avLst/>
            </a:prstGeom>
            <a:noFill/>
            <a:ln w="25400" cap="flat" cmpd="sng" algn="ctr">
              <a:solidFill>
                <a:srgbClr val="FCB64C"/>
              </a:solidFill>
              <a:prstDash val="solid"/>
              <a:tailEnd type="triangle"/>
            </a:ln>
            <a:effectLst>
              <a:outerShdw blurRad="40000" dist="20000" dir="5400000" rotWithShape="0">
                <a:srgbClr val="000000">
                  <a:alpha val="38000"/>
                </a:srgbClr>
              </a:outerShdw>
            </a:effectLst>
          </p:spPr>
        </p:cxnSp>
        <p:sp>
          <p:nvSpPr>
            <p:cNvPr id="42" name="TextBox 41"/>
            <p:cNvSpPr txBox="1"/>
            <p:nvPr/>
          </p:nvSpPr>
          <p:spPr>
            <a:xfrm>
              <a:off x="5649555" y="2530245"/>
              <a:ext cx="754052" cy="253915"/>
            </a:xfrm>
            <a:prstGeom prst="rect">
              <a:avLst/>
            </a:prstGeom>
            <a:noFill/>
          </p:spPr>
          <p:txBody>
            <a:bodyPr wrap="none" rtlCol="0">
              <a:spAutoFit/>
            </a:bodyPr>
            <a:lstStyle/>
            <a:p>
              <a:pPr defTabSz="914363">
                <a:defRPr/>
              </a:pPr>
              <a:r>
                <a:rPr lang="zh-CN" altLang="en-US" sz="1600" kern="0">
                  <a:solidFill>
                    <a:prstClr val="white"/>
                  </a:solidFill>
                  <a:latin typeface="Amazon Ember" panose="02000000000000000000" pitchFamily="2" charset="0"/>
                  <a:ea typeface="Amazon Ember" panose="02000000000000000000" pitchFamily="2" charset="0"/>
                </a:rPr>
                <a:t>日志数据</a:t>
              </a:r>
              <a:endParaRPr lang="en-US" sz="1600" kern="0">
                <a:solidFill>
                  <a:prstClr val="white"/>
                </a:solidFill>
                <a:latin typeface="Amazon Ember" panose="02000000000000000000" pitchFamily="2" charset="0"/>
                <a:ea typeface="Amazon Ember" panose="02000000000000000000" pitchFamily="2" charset="0"/>
              </a:endParaRPr>
            </a:p>
          </p:txBody>
        </p:sp>
      </p:grpSp>
    </p:spTree>
    <p:extLst>
      <p:ext uri="{BB962C8B-B14F-4D97-AF65-F5344CB8AC3E}">
        <p14:creationId xmlns:p14="http://schemas.microsoft.com/office/powerpoint/2010/main" val="10581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a:extLst>
              <a:ext uri="{FF2B5EF4-FFF2-40B4-BE49-F238E27FC236}">
                <a16:creationId xmlns:a16="http://schemas.microsoft.com/office/drawing/2014/main" id="{3D4410FE-EC1A-4B3A-B534-6D9F0E13871B}"/>
              </a:ext>
            </a:extLst>
          </p:cNvPr>
          <p:cNvCxnSpPr>
            <a:cxnSpLocks/>
          </p:cNvCxnSpPr>
          <p:nvPr/>
        </p:nvCxnSpPr>
        <p:spPr>
          <a:xfrm flipV="1">
            <a:off x="1535289" y="4061735"/>
            <a:ext cx="1320800" cy="1695598"/>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2" name="Title 1">
            <a:extLst>
              <a:ext uri="{FF2B5EF4-FFF2-40B4-BE49-F238E27FC236}">
                <a16:creationId xmlns:a16="http://schemas.microsoft.com/office/drawing/2014/main" id="{948EBB70-C779-40EC-A816-37B15B5E036D}"/>
              </a:ext>
            </a:extLst>
          </p:cNvPr>
          <p:cNvSpPr txBox="1">
            <a:spLocks/>
          </p:cNvSpPr>
          <p:nvPr/>
        </p:nvSpPr>
        <p:spPr>
          <a:xfrm>
            <a:off x="175585" y="316487"/>
            <a:ext cx="11413067" cy="800052"/>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zh-CN" altLang="en-US" sz="4000">
                <a:solidFill>
                  <a:schemeClr val="bg1"/>
                </a:solidFill>
                <a:cs typeface="Calibri" panose="020F0502020204030204" pitchFamily="34" charset="0"/>
              </a:rPr>
              <a:t>客户案例：</a:t>
            </a:r>
            <a:r>
              <a:rPr lang="en-US" sz="4000">
                <a:solidFill>
                  <a:schemeClr val="bg1"/>
                </a:solidFill>
                <a:cs typeface="Calibri" panose="020F0502020204030204" pitchFamily="34" charset="0"/>
              </a:rPr>
              <a:t>Hearst</a:t>
            </a:r>
          </a:p>
        </p:txBody>
      </p:sp>
      <p:pic>
        <p:nvPicPr>
          <p:cNvPr id="3" name="Picture 2">
            <a:extLst>
              <a:ext uri="{FF2B5EF4-FFF2-40B4-BE49-F238E27FC236}">
                <a16:creationId xmlns:a16="http://schemas.microsoft.com/office/drawing/2014/main" id="{10DDE6AC-F432-4826-84AE-B0749C6D0B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007" y="1416222"/>
            <a:ext cx="544781" cy="575047"/>
          </a:xfrm>
          <a:prstGeom prst="rect">
            <a:avLst/>
          </a:prstGeom>
        </p:spPr>
      </p:pic>
      <p:pic>
        <p:nvPicPr>
          <p:cNvPr id="4" name="Picture 3">
            <a:extLst>
              <a:ext uri="{FF2B5EF4-FFF2-40B4-BE49-F238E27FC236}">
                <a16:creationId xmlns:a16="http://schemas.microsoft.com/office/drawing/2014/main" id="{7883FAE9-17EC-4330-BF3F-D43F67E460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008" y="2818002"/>
            <a:ext cx="544781" cy="575047"/>
          </a:xfrm>
          <a:prstGeom prst="rect">
            <a:avLst/>
          </a:prstGeom>
        </p:spPr>
      </p:pic>
      <p:pic>
        <p:nvPicPr>
          <p:cNvPr id="5" name="Picture 4">
            <a:extLst>
              <a:ext uri="{FF2B5EF4-FFF2-40B4-BE49-F238E27FC236}">
                <a16:creationId xmlns:a16="http://schemas.microsoft.com/office/drawing/2014/main" id="{CB099955-1E30-4003-A375-83C5C9E191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009" y="4219782"/>
            <a:ext cx="544781" cy="575047"/>
          </a:xfrm>
          <a:prstGeom prst="rect">
            <a:avLst/>
          </a:prstGeom>
        </p:spPr>
      </p:pic>
      <p:pic>
        <p:nvPicPr>
          <p:cNvPr id="6" name="Picture 5">
            <a:extLst>
              <a:ext uri="{FF2B5EF4-FFF2-40B4-BE49-F238E27FC236}">
                <a16:creationId xmlns:a16="http://schemas.microsoft.com/office/drawing/2014/main" id="{4F4DCBEF-8433-490E-A080-328C46E0C6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009" y="5621562"/>
            <a:ext cx="544781" cy="575047"/>
          </a:xfrm>
          <a:prstGeom prst="rect">
            <a:avLst/>
          </a:prstGeom>
        </p:spPr>
      </p:pic>
      <p:sp>
        <p:nvSpPr>
          <p:cNvPr id="7" name="TextBox 6">
            <a:extLst>
              <a:ext uri="{FF2B5EF4-FFF2-40B4-BE49-F238E27FC236}">
                <a16:creationId xmlns:a16="http://schemas.microsoft.com/office/drawing/2014/main" id="{6C0B4A0B-0883-4454-BAAB-3B0B7EA35D17}"/>
              </a:ext>
            </a:extLst>
          </p:cNvPr>
          <p:cNvSpPr txBox="1"/>
          <p:nvPr/>
        </p:nvSpPr>
        <p:spPr>
          <a:xfrm>
            <a:off x="175586" y="2035302"/>
            <a:ext cx="2372765" cy="418256"/>
          </a:xfrm>
          <a:prstGeom prst="rect">
            <a:avLst/>
          </a:prstGeom>
          <a:noFill/>
        </p:spPr>
        <p:txBody>
          <a:bodyPr wrap="none" rtlCol="0">
            <a:spAutoFit/>
          </a:bodyPr>
          <a:lstStyle/>
          <a:p>
            <a:r>
              <a:rPr lang="en-US" sz="2118">
                <a:solidFill>
                  <a:schemeClr val="bg1"/>
                </a:solidFill>
              </a:rPr>
              <a:t>cosmopolitan.com</a:t>
            </a:r>
          </a:p>
        </p:txBody>
      </p:sp>
      <p:sp>
        <p:nvSpPr>
          <p:cNvPr id="8" name="TextBox 7">
            <a:extLst>
              <a:ext uri="{FF2B5EF4-FFF2-40B4-BE49-F238E27FC236}">
                <a16:creationId xmlns:a16="http://schemas.microsoft.com/office/drawing/2014/main" id="{D0DD18AA-29B2-44FC-83EE-4C34893EA8EC}"/>
              </a:ext>
            </a:extLst>
          </p:cNvPr>
          <p:cNvSpPr txBox="1"/>
          <p:nvPr/>
        </p:nvSpPr>
        <p:spPr>
          <a:xfrm>
            <a:off x="252337" y="3437083"/>
            <a:ext cx="2264787" cy="418256"/>
          </a:xfrm>
          <a:prstGeom prst="rect">
            <a:avLst/>
          </a:prstGeom>
          <a:noFill/>
        </p:spPr>
        <p:txBody>
          <a:bodyPr wrap="none" rtlCol="0">
            <a:spAutoFit/>
          </a:bodyPr>
          <a:lstStyle/>
          <a:p>
            <a:r>
              <a:rPr lang="en-US" sz="2118">
                <a:solidFill>
                  <a:schemeClr val="bg1"/>
                </a:solidFill>
              </a:rPr>
              <a:t>caranddriver.com</a:t>
            </a:r>
          </a:p>
        </p:txBody>
      </p:sp>
      <p:sp>
        <p:nvSpPr>
          <p:cNvPr id="9" name="TextBox 8">
            <a:extLst>
              <a:ext uri="{FF2B5EF4-FFF2-40B4-BE49-F238E27FC236}">
                <a16:creationId xmlns:a16="http://schemas.microsoft.com/office/drawing/2014/main" id="{96D203AD-8EDD-4EF4-9F7E-81F102747778}"/>
              </a:ext>
            </a:extLst>
          </p:cNvPr>
          <p:cNvSpPr txBox="1"/>
          <p:nvPr/>
        </p:nvSpPr>
        <p:spPr>
          <a:xfrm>
            <a:off x="329089" y="4834793"/>
            <a:ext cx="2071401" cy="418256"/>
          </a:xfrm>
          <a:prstGeom prst="rect">
            <a:avLst/>
          </a:prstGeom>
          <a:noFill/>
        </p:spPr>
        <p:txBody>
          <a:bodyPr wrap="none" rtlCol="0">
            <a:spAutoFit/>
          </a:bodyPr>
          <a:lstStyle/>
          <a:p>
            <a:r>
              <a:rPr lang="en-US" sz="2118">
                <a:solidFill>
                  <a:schemeClr val="bg1"/>
                </a:solidFill>
              </a:rPr>
              <a:t>sfchronicle.com</a:t>
            </a:r>
          </a:p>
        </p:txBody>
      </p:sp>
      <p:sp>
        <p:nvSpPr>
          <p:cNvPr id="10" name="TextBox 9">
            <a:extLst>
              <a:ext uri="{FF2B5EF4-FFF2-40B4-BE49-F238E27FC236}">
                <a16:creationId xmlns:a16="http://schemas.microsoft.com/office/drawing/2014/main" id="{90CD6928-1A48-4F87-9616-DA5FDF62C0E2}"/>
              </a:ext>
            </a:extLst>
          </p:cNvPr>
          <p:cNvSpPr txBox="1"/>
          <p:nvPr/>
        </p:nvSpPr>
        <p:spPr>
          <a:xfrm>
            <a:off x="1418788" y="5863172"/>
            <a:ext cx="1196161" cy="418256"/>
          </a:xfrm>
          <a:prstGeom prst="rect">
            <a:avLst/>
          </a:prstGeom>
          <a:noFill/>
        </p:spPr>
        <p:txBody>
          <a:bodyPr wrap="none" rtlCol="0">
            <a:spAutoFit/>
          </a:bodyPr>
          <a:lstStyle/>
          <a:p>
            <a:r>
              <a:rPr lang="en-US" sz="2118">
                <a:solidFill>
                  <a:schemeClr val="bg1"/>
                </a:solidFill>
              </a:rPr>
              <a:t>elle.com</a:t>
            </a:r>
          </a:p>
        </p:txBody>
      </p:sp>
      <p:pic>
        <p:nvPicPr>
          <p:cNvPr id="11" name="Picture 10">
            <a:extLst>
              <a:ext uri="{FF2B5EF4-FFF2-40B4-BE49-F238E27FC236}">
                <a16:creationId xmlns:a16="http://schemas.microsoft.com/office/drawing/2014/main" id="{D009AF08-6031-422A-A905-57E68782DA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450" y="3486688"/>
            <a:ext cx="544781" cy="575047"/>
          </a:xfrm>
          <a:prstGeom prst="rect">
            <a:avLst/>
          </a:prstGeom>
        </p:spPr>
      </p:pic>
      <p:sp>
        <p:nvSpPr>
          <p:cNvPr id="20" name="TextBox 19">
            <a:extLst>
              <a:ext uri="{FF2B5EF4-FFF2-40B4-BE49-F238E27FC236}">
                <a16:creationId xmlns:a16="http://schemas.microsoft.com/office/drawing/2014/main" id="{AF597C76-703F-4F90-83B7-7F14357BD132}"/>
              </a:ext>
            </a:extLst>
          </p:cNvPr>
          <p:cNvSpPr txBox="1"/>
          <p:nvPr/>
        </p:nvSpPr>
        <p:spPr>
          <a:xfrm>
            <a:off x="2008753" y="4081522"/>
            <a:ext cx="2024913" cy="744178"/>
          </a:xfrm>
          <a:prstGeom prst="rect">
            <a:avLst/>
          </a:prstGeom>
          <a:noFill/>
        </p:spPr>
        <p:txBody>
          <a:bodyPr wrap="none" rtlCol="0">
            <a:spAutoFit/>
          </a:bodyPr>
          <a:lstStyle/>
          <a:p>
            <a:r>
              <a:rPr lang="en-US" sz="2118">
                <a:solidFill>
                  <a:schemeClr val="bg1"/>
                </a:solidFill>
              </a:rPr>
              <a:t>Ingestion proxy</a:t>
            </a:r>
          </a:p>
          <a:p>
            <a:pPr algn="ctr"/>
            <a:r>
              <a:rPr lang="en-US" sz="2118">
                <a:solidFill>
                  <a:schemeClr val="bg1"/>
                </a:solidFill>
              </a:rPr>
              <a:t>(Node.js)</a:t>
            </a:r>
          </a:p>
        </p:txBody>
      </p:sp>
      <p:sp>
        <p:nvSpPr>
          <p:cNvPr id="23" name="TextBox 22">
            <a:extLst>
              <a:ext uri="{FF2B5EF4-FFF2-40B4-BE49-F238E27FC236}">
                <a16:creationId xmlns:a16="http://schemas.microsoft.com/office/drawing/2014/main" id="{7D9F67F1-22B9-482F-B268-AD8983BDE41D}"/>
              </a:ext>
            </a:extLst>
          </p:cNvPr>
          <p:cNvSpPr txBox="1"/>
          <p:nvPr/>
        </p:nvSpPr>
        <p:spPr>
          <a:xfrm>
            <a:off x="4656276" y="5632988"/>
            <a:ext cx="2822744" cy="418256"/>
          </a:xfrm>
          <a:prstGeom prst="rect">
            <a:avLst/>
          </a:prstGeom>
          <a:noFill/>
        </p:spPr>
        <p:txBody>
          <a:bodyPr wrap="square" rtlCol="0">
            <a:spAutoFit/>
          </a:bodyPr>
          <a:lstStyle/>
          <a:p>
            <a:pPr algn="ctr"/>
            <a:r>
              <a:rPr lang="en-US" sz="2118">
                <a:solidFill>
                  <a:schemeClr val="bg1"/>
                </a:solidFill>
              </a:rPr>
              <a:t>Serverless</a:t>
            </a:r>
            <a:r>
              <a:rPr lang="zh-CN" altLang="en-US" sz="2118">
                <a:solidFill>
                  <a:schemeClr val="bg1"/>
                </a:solidFill>
              </a:rPr>
              <a:t>架构</a:t>
            </a:r>
            <a:endParaRPr lang="en-US" sz="2118">
              <a:solidFill>
                <a:schemeClr val="bg1"/>
              </a:solidFill>
            </a:endParaRPr>
          </a:p>
        </p:txBody>
      </p:sp>
      <p:cxnSp>
        <p:nvCxnSpPr>
          <p:cNvPr id="27" name="Straight Arrow Connector 26">
            <a:extLst>
              <a:ext uri="{FF2B5EF4-FFF2-40B4-BE49-F238E27FC236}">
                <a16:creationId xmlns:a16="http://schemas.microsoft.com/office/drawing/2014/main" id="{032E56D7-29AC-4F3B-950C-74F308B6222E}"/>
              </a:ext>
            </a:extLst>
          </p:cNvPr>
          <p:cNvCxnSpPr>
            <a:cxnSpLocks/>
          </p:cNvCxnSpPr>
          <p:nvPr/>
        </p:nvCxnSpPr>
        <p:spPr>
          <a:xfrm>
            <a:off x="1727201" y="2404634"/>
            <a:ext cx="1128889" cy="1016283"/>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id="{883A5773-558C-4D40-BDAE-2548D3BB204F}"/>
              </a:ext>
            </a:extLst>
          </p:cNvPr>
          <p:cNvCxnSpPr>
            <a:cxnSpLocks/>
          </p:cNvCxnSpPr>
          <p:nvPr/>
        </p:nvCxnSpPr>
        <p:spPr>
          <a:xfrm>
            <a:off x="1636916" y="3371313"/>
            <a:ext cx="1219174" cy="218555"/>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AA5AC5D3-4EBE-4AA9-A71A-B749BF9CF8F9}"/>
              </a:ext>
            </a:extLst>
          </p:cNvPr>
          <p:cNvCxnSpPr>
            <a:cxnSpLocks/>
          </p:cNvCxnSpPr>
          <p:nvPr/>
        </p:nvCxnSpPr>
        <p:spPr>
          <a:xfrm flipV="1">
            <a:off x="1535289" y="3821340"/>
            <a:ext cx="1320800" cy="547462"/>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40" name="Straight Arrow Connector 39">
            <a:extLst>
              <a:ext uri="{FF2B5EF4-FFF2-40B4-BE49-F238E27FC236}">
                <a16:creationId xmlns:a16="http://schemas.microsoft.com/office/drawing/2014/main" id="{73A8D9B8-FF4C-4D06-8221-A3AD203A39ED}"/>
              </a:ext>
            </a:extLst>
          </p:cNvPr>
          <p:cNvCxnSpPr>
            <a:cxnSpLocks/>
            <a:stCxn id="11" idx="3"/>
            <a:endCxn id="44" idx="1"/>
          </p:cNvCxnSpPr>
          <p:nvPr/>
        </p:nvCxnSpPr>
        <p:spPr>
          <a:xfrm flipV="1">
            <a:off x="3507231" y="3774211"/>
            <a:ext cx="818903" cy="1"/>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F5F536F9-E49E-49AB-9E64-FBE4D3DBB55B}"/>
              </a:ext>
            </a:extLst>
          </p:cNvPr>
          <p:cNvCxnSpPr>
            <a:cxnSpLocks/>
          </p:cNvCxnSpPr>
          <p:nvPr/>
        </p:nvCxnSpPr>
        <p:spPr>
          <a:xfrm flipV="1">
            <a:off x="5226234" y="2651143"/>
            <a:ext cx="974900" cy="1123068"/>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47" name="Straight Arrow Connector 46">
            <a:extLst>
              <a:ext uri="{FF2B5EF4-FFF2-40B4-BE49-F238E27FC236}">
                <a16:creationId xmlns:a16="http://schemas.microsoft.com/office/drawing/2014/main" id="{B74F1A3F-B2C0-49CE-9E4F-F1654596A979}"/>
              </a:ext>
            </a:extLst>
          </p:cNvPr>
          <p:cNvCxnSpPr>
            <a:cxnSpLocks/>
            <a:stCxn id="45" idx="3"/>
            <a:endCxn id="46" idx="1"/>
          </p:cNvCxnSpPr>
          <p:nvPr/>
        </p:nvCxnSpPr>
        <p:spPr>
          <a:xfrm flipV="1">
            <a:off x="7100755" y="2700946"/>
            <a:ext cx="845478" cy="6987"/>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51" name="Straight Arrow Connector 50">
            <a:extLst>
              <a:ext uri="{FF2B5EF4-FFF2-40B4-BE49-F238E27FC236}">
                <a16:creationId xmlns:a16="http://schemas.microsoft.com/office/drawing/2014/main" id="{065BDC17-6A5D-4EFC-88E4-8FED3694F7E1}"/>
              </a:ext>
            </a:extLst>
          </p:cNvPr>
          <p:cNvCxnSpPr>
            <a:cxnSpLocks/>
          </p:cNvCxnSpPr>
          <p:nvPr/>
        </p:nvCxnSpPr>
        <p:spPr>
          <a:xfrm>
            <a:off x="5226235" y="3774211"/>
            <a:ext cx="466897" cy="1060582"/>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54" name="Straight Arrow Connector 53">
            <a:extLst>
              <a:ext uri="{FF2B5EF4-FFF2-40B4-BE49-F238E27FC236}">
                <a16:creationId xmlns:a16="http://schemas.microsoft.com/office/drawing/2014/main" id="{C8AC0770-4F57-4152-8A79-369FCA96698C}"/>
              </a:ext>
            </a:extLst>
          </p:cNvPr>
          <p:cNvCxnSpPr>
            <a:cxnSpLocks/>
          </p:cNvCxnSpPr>
          <p:nvPr/>
        </p:nvCxnSpPr>
        <p:spPr>
          <a:xfrm>
            <a:off x="6236771" y="4834793"/>
            <a:ext cx="405619" cy="0"/>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57" name="Straight Arrow Connector 56">
            <a:extLst>
              <a:ext uri="{FF2B5EF4-FFF2-40B4-BE49-F238E27FC236}">
                <a16:creationId xmlns:a16="http://schemas.microsoft.com/office/drawing/2014/main" id="{86839770-C074-4663-B995-9A3F3F3EDE87}"/>
              </a:ext>
            </a:extLst>
          </p:cNvPr>
          <p:cNvCxnSpPr>
            <a:cxnSpLocks/>
          </p:cNvCxnSpPr>
          <p:nvPr/>
        </p:nvCxnSpPr>
        <p:spPr>
          <a:xfrm>
            <a:off x="7186029" y="4834793"/>
            <a:ext cx="405619" cy="0"/>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60" name="Straight Arrow Connector 59">
            <a:extLst>
              <a:ext uri="{FF2B5EF4-FFF2-40B4-BE49-F238E27FC236}">
                <a16:creationId xmlns:a16="http://schemas.microsoft.com/office/drawing/2014/main" id="{A1A2D4F8-95D3-4937-A22D-EE154E31C238}"/>
              </a:ext>
            </a:extLst>
          </p:cNvPr>
          <p:cNvCxnSpPr>
            <a:cxnSpLocks/>
          </p:cNvCxnSpPr>
          <p:nvPr/>
        </p:nvCxnSpPr>
        <p:spPr>
          <a:xfrm flipV="1">
            <a:off x="8135286" y="4834793"/>
            <a:ext cx="597390" cy="1"/>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63" name="Straight Arrow Connector 62">
            <a:extLst>
              <a:ext uri="{FF2B5EF4-FFF2-40B4-BE49-F238E27FC236}">
                <a16:creationId xmlns:a16="http://schemas.microsoft.com/office/drawing/2014/main" id="{20D968DB-EF50-4228-A990-C13D4BDEE5D0}"/>
              </a:ext>
            </a:extLst>
          </p:cNvPr>
          <p:cNvCxnSpPr>
            <a:cxnSpLocks/>
            <a:stCxn id="56" idx="1"/>
            <a:endCxn id="55" idx="3"/>
          </p:cNvCxnSpPr>
          <p:nvPr/>
        </p:nvCxnSpPr>
        <p:spPr>
          <a:xfrm flipH="1">
            <a:off x="9542369" y="4847693"/>
            <a:ext cx="627058" cy="0"/>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66" name="Straight Arrow Connector 65">
            <a:extLst>
              <a:ext uri="{FF2B5EF4-FFF2-40B4-BE49-F238E27FC236}">
                <a16:creationId xmlns:a16="http://schemas.microsoft.com/office/drawing/2014/main" id="{26E239CA-08A8-464D-92DB-AD87090C6F8A}"/>
              </a:ext>
            </a:extLst>
          </p:cNvPr>
          <p:cNvCxnSpPr>
            <a:cxnSpLocks/>
            <a:endCxn id="56" idx="3"/>
          </p:cNvCxnSpPr>
          <p:nvPr/>
        </p:nvCxnSpPr>
        <p:spPr>
          <a:xfrm flipH="1">
            <a:off x="11018010" y="4445465"/>
            <a:ext cx="481076" cy="402229"/>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69" name="Straight Arrow Connector 68">
            <a:extLst>
              <a:ext uri="{FF2B5EF4-FFF2-40B4-BE49-F238E27FC236}">
                <a16:creationId xmlns:a16="http://schemas.microsoft.com/office/drawing/2014/main" id="{F5999728-012C-434D-A12B-636836211677}"/>
              </a:ext>
            </a:extLst>
          </p:cNvPr>
          <p:cNvCxnSpPr>
            <a:cxnSpLocks/>
            <a:endCxn id="56" idx="3"/>
          </p:cNvCxnSpPr>
          <p:nvPr/>
        </p:nvCxnSpPr>
        <p:spPr>
          <a:xfrm flipH="1" flipV="1">
            <a:off x="11018010" y="4847694"/>
            <a:ext cx="481076" cy="440218"/>
          </a:xfrm>
          <a:prstGeom prst="straightConnector1">
            <a:avLst/>
          </a:prstGeom>
          <a:ln w="31750">
            <a:solidFill>
              <a:schemeClr val="accent5">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72" name="TextBox 71">
            <a:extLst>
              <a:ext uri="{FF2B5EF4-FFF2-40B4-BE49-F238E27FC236}">
                <a16:creationId xmlns:a16="http://schemas.microsoft.com/office/drawing/2014/main" id="{DC24ADE4-281A-4344-B4BA-498611BB7D97}"/>
              </a:ext>
            </a:extLst>
          </p:cNvPr>
          <p:cNvSpPr txBox="1"/>
          <p:nvPr/>
        </p:nvSpPr>
        <p:spPr>
          <a:xfrm>
            <a:off x="4374458" y="2197962"/>
            <a:ext cx="1318674" cy="523220"/>
          </a:xfrm>
          <a:prstGeom prst="rect">
            <a:avLst/>
          </a:prstGeom>
          <a:noFill/>
        </p:spPr>
        <p:txBody>
          <a:bodyPr wrap="square" rtlCol="0">
            <a:spAutoFit/>
          </a:bodyPr>
          <a:lstStyle/>
          <a:p>
            <a:r>
              <a:rPr lang="zh-CN" altLang="en-US" sz="1400">
                <a:solidFill>
                  <a:schemeClr val="bg1"/>
                </a:solidFill>
              </a:rPr>
              <a:t>离线数据分析</a:t>
            </a:r>
            <a:endParaRPr lang="en-US" altLang="zh-CN" sz="1400">
              <a:solidFill>
                <a:schemeClr val="bg1"/>
              </a:solidFill>
            </a:endParaRPr>
          </a:p>
          <a:p>
            <a:r>
              <a:rPr lang="zh-CN" altLang="en-US" sz="1400">
                <a:solidFill>
                  <a:schemeClr val="bg1"/>
                </a:solidFill>
              </a:rPr>
              <a:t>数据存档</a:t>
            </a:r>
            <a:endParaRPr lang="en-US" sz="1400">
              <a:solidFill>
                <a:schemeClr val="bg1"/>
              </a:solidFill>
            </a:endParaRPr>
          </a:p>
        </p:txBody>
      </p:sp>
      <p:sp>
        <p:nvSpPr>
          <p:cNvPr id="73" name="TextBox 72">
            <a:extLst>
              <a:ext uri="{FF2B5EF4-FFF2-40B4-BE49-F238E27FC236}">
                <a16:creationId xmlns:a16="http://schemas.microsoft.com/office/drawing/2014/main" id="{978A130F-B61A-4B40-B23A-935FF4D7599B}"/>
              </a:ext>
            </a:extLst>
          </p:cNvPr>
          <p:cNvSpPr txBox="1"/>
          <p:nvPr/>
        </p:nvSpPr>
        <p:spPr>
          <a:xfrm>
            <a:off x="4371686" y="4842628"/>
            <a:ext cx="1318674" cy="307777"/>
          </a:xfrm>
          <a:prstGeom prst="rect">
            <a:avLst/>
          </a:prstGeom>
          <a:noFill/>
        </p:spPr>
        <p:txBody>
          <a:bodyPr wrap="square" rtlCol="0">
            <a:spAutoFit/>
          </a:bodyPr>
          <a:lstStyle/>
          <a:p>
            <a:r>
              <a:rPr lang="zh-CN" altLang="en-US" sz="1400">
                <a:solidFill>
                  <a:schemeClr val="bg1"/>
                </a:solidFill>
              </a:rPr>
              <a:t>实时数据分析</a:t>
            </a:r>
            <a:endParaRPr lang="en-US" sz="1400">
              <a:solidFill>
                <a:schemeClr val="bg1"/>
              </a:solidFill>
            </a:endParaRPr>
          </a:p>
        </p:txBody>
      </p:sp>
      <p:pic>
        <p:nvPicPr>
          <p:cNvPr id="28" name="Picture 27">
            <a:extLst>
              <a:ext uri="{FF2B5EF4-FFF2-40B4-BE49-F238E27FC236}">
                <a16:creationId xmlns:a16="http://schemas.microsoft.com/office/drawing/2014/main" id="{5CE74471-2B2A-F841-B5B8-DD3D83D6ED11}"/>
              </a:ext>
            </a:extLst>
          </p:cNvPr>
          <p:cNvPicPr>
            <a:picLocks noChangeAspect="1"/>
          </p:cNvPicPr>
          <p:nvPr/>
        </p:nvPicPr>
        <p:blipFill>
          <a:blip r:embed="rId4"/>
          <a:stretch>
            <a:fillRect/>
          </a:stretch>
        </p:blipFill>
        <p:spPr>
          <a:xfrm>
            <a:off x="9219425" y="135078"/>
            <a:ext cx="2815665" cy="2518269"/>
          </a:xfrm>
          <a:prstGeom prst="rect">
            <a:avLst/>
          </a:prstGeom>
        </p:spPr>
      </p:pic>
      <p:pic>
        <p:nvPicPr>
          <p:cNvPr id="44" name="Graphic 43">
            <a:extLst>
              <a:ext uri="{FF2B5EF4-FFF2-40B4-BE49-F238E27FC236}">
                <a16:creationId xmlns:a16="http://schemas.microsoft.com/office/drawing/2014/main" id="{58E625A3-9DB4-104C-B8BD-396B205DBB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6134" y="3060838"/>
            <a:ext cx="882523" cy="1426745"/>
          </a:xfrm>
          <a:prstGeom prst="rect">
            <a:avLst/>
          </a:prstGeom>
        </p:spPr>
      </p:pic>
      <p:pic>
        <p:nvPicPr>
          <p:cNvPr id="45" name="Graphic 44">
            <a:extLst>
              <a:ext uri="{FF2B5EF4-FFF2-40B4-BE49-F238E27FC236}">
                <a16:creationId xmlns:a16="http://schemas.microsoft.com/office/drawing/2014/main" id="{7E85B925-924E-FB41-AB1E-78FF8ED214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8712" y="1994948"/>
            <a:ext cx="882043" cy="1425970"/>
          </a:xfrm>
          <a:prstGeom prst="rect">
            <a:avLst/>
          </a:prstGeom>
        </p:spPr>
      </p:pic>
      <p:pic>
        <p:nvPicPr>
          <p:cNvPr id="46" name="Graphic 45">
            <a:extLst>
              <a:ext uri="{FF2B5EF4-FFF2-40B4-BE49-F238E27FC236}">
                <a16:creationId xmlns:a16="http://schemas.microsoft.com/office/drawing/2014/main" id="{925974FD-003A-1645-8907-00B7B28E85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46234" y="2002908"/>
            <a:ext cx="884748" cy="1396075"/>
          </a:xfrm>
          <a:prstGeom prst="rect">
            <a:avLst/>
          </a:prstGeom>
        </p:spPr>
      </p:pic>
      <p:pic>
        <p:nvPicPr>
          <p:cNvPr id="53" name="Graphic 52">
            <a:extLst>
              <a:ext uri="{FF2B5EF4-FFF2-40B4-BE49-F238E27FC236}">
                <a16:creationId xmlns:a16="http://schemas.microsoft.com/office/drawing/2014/main" id="{D66F1041-3C1D-4D4D-942E-406A4EEB90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91648" y="4368802"/>
            <a:ext cx="734749" cy="918436"/>
          </a:xfrm>
          <a:prstGeom prst="rect">
            <a:avLst/>
          </a:prstGeom>
        </p:spPr>
      </p:pic>
      <p:pic>
        <p:nvPicPr>
          <p:cNvPr id="55" name="Graphic 54">
            <a:extLst>
              <a:ext uri="{FF2B5EF4-FFF2-40B4-BE49-F238E27FC236}">
                <a16:creationId xmlns:a16="http://schemas.microsoft.com/office/drawing/2014/main" id="{BD4EDB4F-C759-6146-8064-0577C51169F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93786" y="4239542"/>
            <a:ext cx="848583" cy="1216302"/>
          </a:xfrm>
          <a:prstGeom prst="rect">
            <a:avLst/>
          </a:prstGeom>
        </p:spPr>
      </p:pic>
      <p:pic>
        <p:nvPicPr>
          <p:cNvPr id="56" name="Graphic 55">
            <a:extLst>
              <a:ext uri="{FF2B5EF4-FFF2-40B4-BE49-F238E27FC236}">
                <a16:creationId xmlns:a16="http://schemas.microsoft.com/office/drawing/2014/main" id="{986FE07A-4265-9E48-A6D8-1646EE9DB62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69427" y="4239542"/>
            <a:ext cx="848583" cy="1216302"/>
          </a:xfrm>
          <a:prstGeom prst="rect">
            <a:avLst/>
          </a:prstGeom>
        </p:spPr>
      </p:pic>
      <p:pic>
        <p:nvPicPr>
          <p:cNvPr id="70" name="Graphic 69">
            <a:extLst>
              <a:ext uri="{FF2B5EF4-FFF2-40B4-BE49-F238E27FC236}">
                <a16:creationId xmlns:a16="http://schemas.microsoft.com/office/drawing/2014/main" id="{B756BA66-ED3B-0F4B-9684-17EAE50F98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30448" y="4375575"/>
            <a:ext cx="734749" cy="918436"/>
          </a:xfrm>
          <a:prstGeom prst="rect">
            <a:avLst/>
          </a:prstGeom>
        </p:spPr>
      </p:pic>
      <p:pic>
        <p:nvPicPr>
          <p:cNvPr id="71" name="Graphic 70">
            <a:extLst>
              <a:ext uri="{FF2B5EF4-FFF2-40B4-BE49-F238E27FC236}">
                <a16:creationId xmlns:a16="http://schemas.microsoft.com/office/drawing/2014/main" id="{B0E34CE4-C86A-8D49-B391-7CAB3AF80C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75" y="4368802"/>
            <a:ext cx="734749" cy="918436"/>
          </a:xfrm>
          <a:prstGeom prst="rect">
            <a:avLst/>
          </a:prstGeom>
        </p:spPr>
      </p:pic>
    </p:spTree>
    <p:extLst>
      <p:ext uri="{BB962C8B-B14F-4D97-AF65-F5344CB8AC3E}">
        <p14:creationId xmlns:p14="http://schemas.microsoft.com/office/powerpoint/2010/main" val="3443891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65"/>
          <p:cNvSpPr txBox="1">
            <a:spLocks/>
          </p:cNvSpPr>
          <p:nvPr/>
        </p:nvSpPr>
        <p:spPr>
          <a:xfrm>
            <a:off x="268968" y="18677"/>
            <a:ext cx="3164977" cy="1416322"/>
          </a:xfrm>
          <a:prstGeom prst="rect">
            <a:avLst/>
          </a:prstGeom>
        </p:spPr>
        <p:txBody>
          <a:bodyPr vert="horz" lIns="121920" tIns="60960" rIns="121920" bIns="60960" rtlCol="0" anchor="t">
            <a:noAutofit/>
          </a:bodyPr>
          <a:lstStyle>
            <a:lvl1pPr algn="l" defTabSz="457189" rtl="0" eaLnBrk="1" latinLnBrk="0" hangingPunct="1">
              <a:spcBef>
                <a:spcPct val="0"/>
              </a:spcBef>
              <a:buNone/>
              <a:defRPr sz="2800" b="1" i="0" kern="1200">
                <a:solidFill>
                  <a:schemeClr val="tx1">
                    <a:lumMod val="95000"/>
                  </a:schemeClr>
                </a:solidFill>
                <a:latin typeface="Arial"/>
                <a:ea typeface="+mj-ea"/>
                <a:cs typeface="Arial"/>
              </a:defRPr>
            </a:lvl1pPr>
          </a:lstStyle>
          <a:p>
            <a:r>
              <a:rPr lang="zh-CN" altLang="en-US" sz="3733" b="0">
                <a:latin typeface="Amazon Ember Cd RC Light" panose="020B0406020204020204" pitchFamily="34" charset="0"/>
                <a:ea typeface="Amazon Ember Cd RC Light" panose="020B0406020204020204" pitchFamily="34" charset="0"/>
                <a:cs typeface="Amazon Ember Cd RC Light" panose="020B0406020204020204" pitchFamily="34" charset="0"/>
              </a:rPr>
              <a:t>交互式分析</a:t>
            </a:r>
            <a:endParaRPr lang="en-US" altLang="zh-CN" sz="3733" b="0">
              <a:latin typeface="Amazon Ember Cd RC Light" panose="020B0406020204020204" pitchFamily="34" charset="0"/>
              <a:ea typeface="Amazon Ember Cd RC Light" panose="020B0406020204020204" pitchFamily="34" charset="0"/>
              <a:cs typeface="Amazon Ember Cd RC Light" panose="020B0406020204020204" pitchFamily="34" charset="0"/>
            </a:endParaRPr>
          </a:p>
          <a:p>
            <a:r>
              <a:rPr lang="zh-CN" altLang="en-US" sz="3733" b="0">
                <a:latin typeface="Amazon Ember Cd RC Light" panose="020B0406020204020204" pitchFamily="34" charset="0"/>
                <a:ea typeface="Amazon Ember Cd RC Light" panose="020B0406020204020204" pitchFamily="34" charset="0"/>
                <a:cs typeface="Amazon Ember Cd RC Light" panose="020B0406020204020204" pitchFamily="34" charset="0"/>
              </a:rPr>
              <a:t>批处理</a:t>
            </a:r>
            <a:endParaRPr lang="en-US" sz="3733" b="0">
              <a:latin typeface="Amazon Ember Cd RC Light" panose="020B0406020204020204" pitchFamily="34" charset="0"/>
              <a:ea typeface="Amazon Ember Cd RC Light" panose="020B0406020204020204" pitchFamily="34" charset="0"/>
              <a:cs typeface="Amazon Ember Cd RC Light" panose="020B0406020204020204" pitchFamily="34" charset="0"/>
            </a:endParaRPr>
          </a:p>
        </p:txBody>
      </p:sp>
      <p:grpSp>
        <p:nvGrpSpPr>
          <p:cNvPr id="45" name="legend"/>
          <p:cNvGrpSpPr/>
          <p:nvPr/>
        </p:nvGrpSpPr>
        <p:grpSpPr>
          <a:xfrm>
            <a:off x="1399751" y="5340115"/>
            <a:ext cx="2362433" cy="919751"/>
            <a:chOff x="101333" y="4195805"/>
            <a:chExt cx="1771825" cy="689813"/>
          </a:xfrm>
        </p:grpSpPr>
        <p:grpSp>
          <p:nvGrpSpPr>
            <p:cNvPr id="14" name="Group 13"/>
            <p:cNvGrpSpPr/>
            <p:nvPr/>
          </p:nvGrpSpPr>
          <p:grpSpPr>
            <a:xfrm>
              <a:off x="102940" y="4195805"/>
              <a:ext cx="1770218" cy="346249"/>
              <a:chOff x="584200" y="4407828"/>
              <a:chExt cx="1770218" cy="346249"/>
            </a:xfrm>
          </p:grpSpPr>
          <p:sp>
            <p:nvSpPr>
              <p:cNvPr id="15" name="Rectangle 14"/>
              <p:cNvSpPr/>
              <p:nvPr/>
            </p:nvSpPr>
            <p:spPr>
              <a:xfrm>
                <a:off x="584200" y="4487333"/>
                <a:ext cx="719667" cy="237067"/>
              </a:xfrm>
              <a:prstGeom prst="rect">
                <a:avLst/>
              </a:prstGeom>
              <a:solidFill>
                <a:srgbClr val="F7A028"/>
              </a:solidFill>
              <a:ln w="9525" cap="flat" cmpd="sng" algn="ctr">
                <a:noFill/>
                <a:prstDash val="solid"/>
              </a:ln>
              <a:effectLst/>
            </p:spPr>
            <p:txBody>
              <a:bodyPr rtlCol="0" anchor="ctr"/>
              <a:lstStyle/>
              <a:p>
                <a:pPr algn="ctr" defTabSz="914363">
                  <a:defRPr/>
                </a:pPr>
                <a:endParaRPr lang="en-US" sz="2400" kern="0">
                  <a:solidFill>
                    <a:prstClr val="white"/>
                  </a:solidFill>
                  <a:latin typeface="Amazon Ember" charset="0"/>
                  <a:ea typeface="Amazon Ember" charset="0"/>
                  <a:cs typeface="Amazon Ember" charset="0"/>
                </a:endParaRPr>
              </a:p>
            </p:txBody>
          </p:sp>
          <p:sp>
            <p:nvSpPr>
              <p:cNvPr id="16" name="TextBox 15"/>
              <p:cNvSpPr txBox="1"/>
              <p:nvPr/>
            </p:nvSpPr>
            <p:spPr>
              <a:xfrm>
                <a:off x="1428443" y="4407828"/>
                <a:ext cx="925975" cy="346249"/>
              </a:xfrm>
              <a:prstGeom prst="rect">
                <a:avLst/>
              </a:prstGeom>
              <a:noFill/>
            </p:spPr>
            <p:txBody>
              <a:bodyPr wrap="none" rtlCol="0">
                <a:spAutoFit/>
              </a:bodyPr>
              <a:lstStyle/>
              <a:p>
                <a:pPr defTabSz="914363">
                  <a:defRPr/>
                </a:pPr>
                <a:r>
                  <a:rPr lang="en-US" sz="2400" kern="0">
                    <a:solidFill>
                      <a:prstClr val="white"/>
                    </a:solidFill>
                    <a:latin typeface="Amazon Ember" charset="0"/>
                    <a:ea typeface="Amazon Ember" charset="0"/>
                    <a:cs typeface="Amazon Ember" charset="0"/>
                  </a:rPr>
                  <a:t>Process</a:t>
                </a:r>
              </a:p>
            </p:txBody>
          </p:sp>
        </p:grpSp>
        <p:grpSp>
          <p:nvGrpSpPr>
            <p:cNvPr id="17" name="Group 16"/>
            <p:cNvGrpSpPr/>
            <p:nvPr/>
          </p:nvGrpSpPr>
          <p:grpSpPr>
            <a:xfrm>
              <a:off x="101333" y="4539370"/>
              <a:ext cx="1555074" cy="346248"/>
              <a:chOff x="592593" y="4751401"/>
              <a:chExt cx="1555074" cy="346248"/>
            </a:xfrm>
          </p:grpSpPr>
          <p:sp>
            <p:nvSpPr>
              <p:cNvPr id="18" name="Rectangle 17"/>
              <p:cNvSpPr/>
              <p:nvPr/>
            </p:nvSpPr>
            <p:spPr>
              <a:xfrm>
                <a:off x="592593" y="4826000"/>
                <a:ext cx="719667" cy="237067"/>
              </a:xfrm>
              <a:prstGeom prst="rect">
                <a:avLst/>
              </a:prstGeom>
              <a:solidFill>
                <a:srgbClr val="49A8F2"/>
              </a:solidFill>
              <a:ln w="9525" cap="flat" cmpd="sng" algn="ctr">
                <a:noFill/>
                <a:prstDash val="solid"/>
              </a:ln>
              <a:effectLst/>
            </p:spPr>
            <p:txBody>
              <a:bodyPr rtlCol="0" anchor="ctr"/>
              <a:lstStyle/>
              <a:p>
                <a:pPr algn="ctr" defTabSz="914363">
                  <a:defRPr/>
                </a:pPr>
                <a:endParaRPr lang="en-US" sz="2400" kern="0">
                  <a:solidFill>
                    <a:prstClr val="white"/>
                  </a:solidFill>
                  <a:latin typeface="Amazon Ember" charset="0"/>
                  <a:ea typeface="Amazon Ember" charset="0"/>
                  <a:cs typeface="Amazon Ember" charset="0"/>
                </a:endParaRPr>
              </a:p>
            </p:txBody>
          </p:sp>
          <p:sp>
            <p:nvSpPr>
              <p:cNvPr id="19" name="TextBox 18"/>
              <p:cNvSpPr txBox="1"/>
              <p:nvPr/>
            </p:nvSpPr>
            <p:spPr>
              <a:xfrm>
                <a:off x="1446514" y="4751401"/>
                <a:ext cx="701153" cy="346248"/>
              </a:xfrm>
              <a:prstGeom prst="rect">
                <a:avLst/>
              </a:prstGeom>
              <a:noFill/>
            </p:spPr>
            <p:txBody>
              <a:bodyPr wrap="none" rtlCol="0">
                <a:spAutoFit/>
              </a:bodyPr>
              <a:lstStyle/>
              <a:p>
                <a:pPr defTabSz="914363">
                  <a:defRPr/>
                </a:pPr>
                <a:r>
                  <a:rPr lang="en-US" sz="2400" kern="0">
                    <a:solidFill>
                      <a:prstClr val="white"/>
                    </a:solidFill>
                    <a:latin typeface="Amazon Ember" charset="0"/>
                    <a:ea typeface="Amazon Ember" charset="0"/>
                    <a:cs typeface="Amazon Ember" charset="0"/>
                  </a:rPr>
                  <a:t>Store</a:t>
                </a:r>
              </a:p>
            </p:txBody>
          </p:sp>
        </p:grpSp>
      </p:grpSp>
      <p:grpSp>
        <p:nvGrpSpPr>
          <p:cNvPr id="70" name="blue"/>
          <p:cNvGrpSpPr/>
          <p:nvPr/>
        </p:nvGrpSpPr>
        <p:grpSpPr>
          <a:xfrm>
            <a:off x="3657600" y="3609354"/>
            <a:ext cx="8534400" cy="3260420"/>
            <a:chOff x="2743200" y="2707015"/>
            <a:chExt cx="6400800" cy="2445315"/>
          </a:xfrm>
        </p:grpSpPr>
        <p:sp>
          <p:nvSpPr>
            <p:cNvPr id="4" name="blue -batch"/>
            <p:cNvSpPr/>
            <p:nvPr/>
          </p:nvSpPr>
          <p:spPr>
            <a:xfrm>
              <a:off x="2743200" y="2707015"/>
              <a:ext cx="6400800" cy="2445315"/>
            </a:xfrm>
            <a:prstGeom prst="rect">
              <a:avLst/>
            </a:prstGeom>
            <a:solidFill>
              <a:srgbClr val="49A8F2">
                <a:lumMod val="75000"/>
                <a:alpha val="40000"/>
              </a:srgbClr>
            </a:solidFill>
            <a:ln w="25400" cap="flat" cmpd="sng" algn="ctr">
              <a:noFill/>
              <a:prstDash val="solid"/>
            </a:ln>
            <a:effectLst/>
          </p:spPr>
          <p:txBody>
            <a:bodyPr rtlCol="0" anchor="ctr"/>
            <a:lstStyle/>
            <a:p>
              <a:pPr algn="ctr" defTabSz="914363">
                <a:defRPr/>
              </a:pPr>
              <a:endParaRPr lang="en-US" sz="2400" kern="0">
                <a:solidFill>
                  <a:prstClr val="white"/>
                </a:solidFill>
                <a:latin typeface="Amazon Ember" charset="0"/>
                <a:ea typeface="Amazon Ember" charset="0"/>
                <a:cs typeface="Amazon Ember" charset="0"/>
              </a:endParaRPr>
            </a:p>
          </p:txBody>
        </p:sp>
        <p:sp>
          <p:nvSpPr>
            <p:cNvPr id="30" name="batch txt"/>
            <p:cNvSpPr txBox="1"/>
            <p:nvPr/>
          </p:nvSpPr>
          <p:spPr>
            <a:xfrm>
              <a:off x="7403967" y="4586212"/>
              <a:ext cx="953627" cy="395204"/>
            </a:xfrm>
            <a:prstGeom prst="rect">
              <a:avLst/>
            </a:prstGeom>
            <a:noFill/>
          </p:spPr>
          <p:txBody>
            <a:bodyPr wrap="none" rtlCol="0">
              <a:spAutoFit/>
            </a:bodyPr>
            <a:lstStyle/>
            <a:p>
              <a:pPr defTabSz="914363"/>
              <a:r>
                <a:rPr lang="zh-CN" altLang="en-US" sz="2824">
                  <a:solidFill>
                    <a:prstClr val="white"/>
                  </a:solidFill>
                  <a:latin typeface="Amazon Ember" charset="0"/>
                  <a:ea typeface="Amazon Ember" charset="0"/>
                  <a:cs typeface="Amazon Ember" charset="0"/>
                </a:rPr>
                <a:t>批处理</a:t>
              </a:r>
              <a:endParaRPr lang="en-US" sz="2824">
                <a:solidFill>
                  <a:prstClr val="white"/>
                </a:solidFill>
                <a:latin typeface="Amazon Ember" charset="0"/>
                <a:ea typeface="Amazon Ember" charset="0"/>
                <a:cs typeface="Amazon Ember" charset="0"/>
              </a:endParaRPr>
            </a:p>
          </p:txBody>
        </p:sp>
      </p:grpSp>
      <p:grpSp>
        <p:nvGrpSpPr>
          <p:cNvPr id="69" name="green"/>
          <p:cNvGrpSpPr/>
          <p:nvPr/>
        </p:nvGrpSpPr>
        <p:grpSpPr>
          <a:xfrm>
            <a:off x="3657600" y="340188"/>
            <a:ext cx="8534398" cy="3260420"/>
            <a:chOff x="2743201" y="255140"/>
            <a:chExt cx="6400799" cy="2445315"/>
          </a:xfrm>
        </p:grpSpPr>
        <p:sp>
          <p:nvSpPr>
            <p:cNvPr id="2" name="Green/INt"/>
            <p:cNvSpPr/>
            <p:nvPr/>
          </p:nvSpPr>
          <p:spPr>
            <a:xfrm>
              <a:off x="2743201" y="255140"/>
              <a:ext cx="6400799" cy="2445315"/>
            </a:xfrm>
            <a:prstGeom prst="rect">
              <a:avLst/>
            </a:prstGeom>
            <a:solidFill>
              <a:srgbClr val="7BC233">
                <a:lumMod val="75000"/>
                <a:alpha val="50000"/>
              </a:srgbClr>
            </a:solidFill>
            <a:ln w="9525" cap="flat" cmpd="sng" algn="ctr">
              <a:noFill/>
              <a:prstDash val="solid"/>
            </a:ln>
            <a:effectLst/>
          </p:spPr>
          <p:txBody>
            <a:bodyPr rtlCol="0" anchor="ctr"/>
            <a:lstStyle/>
            <a:p>
              <a:pPr algn="ctr" defTabSz="914363">
                <a:defRPr/>
              </a:pPr>
              <a:endParaRPr lang="en-US" sz="2400" kern="0">
                <a:solidFill>
                  <a:prstClr val="white"/>
                </a:solidFill>
                <a:latin typeface="Amazon Ember" charset="0"/>
                <a:ea typeface="Amazon Ember" charset="0"/>
                <a:cs typeface="Amazon Ember" charset="0"/>
              </a:endParaRPr>
            </a:p>
          </p:txBody>
        </p:sp>
        <p:sp>
          <p:nvSpPr>
            <p:cNvPr id="31" name="int txt"/>
            <p:cNvSpPr txBox="1"/>
            <p:nvPr/>
          </p:nvSpPr>
          <p:spPr>
            <a:xfrm>
              <a:off x="7171566" y="414739"/>
              <a:ext cx="1497044" cy="395204"/>
            </a:xfrm>
            <a:prstGeom prst="rect">
              <a:avLst/>
            </a:prstGeom>
            <a:noFill/>
          </p:spPr>
          <p:txBody>
            <a:bodyPr wrap="none" rtlCol="0">
              <a:spAutoFit/>
            </a:bodyPr>
            <a:lstStyle/>
            <a:p>
              <a:pPr defTabSz="914363"/>
              <a:r>
                <a:rPr lang="zh-CN" altLang="en-US" sz="2824">
                  <a:solidFill>
                    <a:prstClr val="white"/>
                  </a:solidFill>
                  <a:latin typeface="Amazon Ember" charset="0"/>
                  <a:ea typeface="Amazon Ember" charset="0"/>
                  <a:cs typeface="Amazon Ember" charset="0"/>
                </a:rPr>
                <a:t>交互式分析</a:t>
              </a:r>
              <a:endParaRPr lang="en-US" sz="2824">
                <a:solidFill>
                  <a:prstClr val="white"/>
                </a:solidFill>
                <a:latin typeface="Amazon Ember" charset="0"/>
                <a:ea typeface="Amazon Ember" charset="0"/>
                <a:cs typeface="Amazon Ember" charset="0"/>
              </a:endParaRPr>
            </a:p>
          </p:txBody>
        </p:sp>
      </p:grpSp>
      <p:grpSp>
        <p:nvGrpSpPr>
          <p:cNvPr id="67" name="batch"/>
          <p:cNvGrpSpPr/>
          <p:nvPr/>
        </p:nvGrpSpPr>
        <p:grpSpPr>
          <a:xfrm>
            <a:off x="5033798" y="4057464"/>
            <a:ext cx="6218403" cy="2693293"/>
            <a:chOff x="3775348" y="3043098"/>
            <a:chExt cx="4663802" cy="2019970"/>
          </a:xfrm>
        </p:grpSpPr>
        <p:grpSp>
          <p:nvGrpSpPr>
            <p:cNvPr id="8" name="Group 7"/>
            <p:cNvGrpSpPr/>
            <p:nvPr/>
          </p:nvGrpSpPr>
          <p:grpSpPr>
            <a:xfrm>
              <a:off x="5255362" y="3437193"/>
              <a:ext cx="1429826" cy="1625875"/>
              <a:chOff x="5283086" y="1600200"/>
              <a:chExt cx="1429826" cy="1625875"/>
            </a:xfrm>
            <a:solidFill>
              <a:srgbClr val="F7A028"/>
            </a:solidFill>
          </p:grpSpPr>
          <p:sp>
            <p:nvSpPr>
              <p:cNvPr id="9" name="Rectangle 8"/>
              <p:cNvSpPr/>
              <p:nvPr/>
            </p:nvSpPr>
            <p:spPr>
              <a:xfrm>
                <a:off x="5283086" y="1600200"/>
                <a:ext cx="1429826" cy="1625875"/>
              </a:xfrm>
              <a:prstGeom prst="rect">
                <a:avLst/>
              </a:prstGeom>
              <a:grpFill/>
              <a:ln w="25400" cap="flat" cmpd="sng" algn="ctr">
                <a:solidFill>
                  <a:srgbClr val="474746"/>
                </a:solidFill>
                <a:prstDash val="solid"/>
              </a:ln>
              <a:effectLst/>
            </p:spPr>
            <p:txBody>
              <a:bodyPr rtlCol="0" anchor="t"/>
              <a:lstStyle/>
              <a:p>
                <a:pPr algn="ctr" defTabSz="914363">
                  <a:defRPr/>
                </a:pPr>
                <a:r>
                  <a:rPr lang="en-US" sz="1867" kern="0">
                    <a:solidFill>
                      <a:prstClr val="white"/>
                    </a:solidFill>
                    <a:latin typeface="Amazon Ember" charset="0"/>
                    <a:ea typeface="Amazon Ember" charset="0"/>
                    <a:cs typeface="Amazon Ember" charset="0"/>
                  </a:rPr>
                  <a:t>Amazon EMR</a:t>
                </a:r>
              </a:p>
            </p:txBody>
          </p:sp>
          <p:sp>
            <p:nvSpPr>
              <p:cNvPr id="10" name="Rectangle 9"/>
              <p:cNvSpPr/>
              <p:nvPr/>
            </p:nvSpPr>
            <p:spPr>
              <a:xfrm>
                <a:off x="5382218" y="2329377"/>
                <a:ext cx="1224313" cy="326879"/>
              </a:xfrm>
              <a:prstGeom prst="rect">
                <a:avLst/>
              </a:prstGeom>
              <a:grpFill/>
              <a:ln w="25400" cap="flat" cmpd="sng" algn="ctr">
                <a:solidFill>
                  <a:srgbClr val="474746"/>
                </a:solidFill>
                <a:prstDash val="solid"/>
              </a:ln>
              <a:effectLst/>
            </p:spPr>
            <p:txBody>
              <a:bodyPr rtlCol="0" anchor="ctr"/>
              <a:lstStyle/>
              <a:p>
                <a:pPr algn="ctr" defTabSz="914363">
                  <a:defRPr/>
                </a:pPr>
                <a:r>
                  <a:rPr lang="en-US" sz="1867" kern="0">
                    <a:solidFill>
                      <a:prstClr val="white"/>
                    </a:solidFill>
                    <a:latin typeface="Amazon Ember" charset="0"/>
                    <a:ea typeface="Amazon Ember" charset="0"/>
                    <a:cs typeface="Amazon Ember" charset="0"/>
                  </a:rPr>
                  <a:t>Hive</a:t>
                </a:r>
                <a:endParaRPr lang="en-US" sz="1467" kern="0">
                  <a:solidFill>
                    <a:prstClr val="white"/>
                  </a:solidFill>
                  <a:latin typeface="Amazon Ember" charset="0"/>
                  <a:ea typeface="Amazon Ember" charset="0"/>
                  <a:cs typeface="Amazon Ember" charset="0"/>
                </a:endParaRPr>
              </a:p>
            </p:txBody>
          </p:sp>
          <p:sp>
            <p:nvSpPr>
              <p:cNvPr id="11" name="Rectangle 10"/>
              <p:cNvSpPr/>
              <p:nvPr/>
            </p:nvSpPr>
            <p:spPr>
              <a:xfrm>
                <a:off x="5382218" y="2701759"/>
                <a:ext cx="1224313" cy="326879"/>
              </a:xfrm>
              <a:prstGeom prst="rect">
                <a:avLst/>
              </a:prstGeom>
              <a:grpFill/>
              <a:ln w="25400" cap="flat" cmpd="sng" algn="ctr">
                <a:solidFill>
                  <a:srgbClr val="474746"/>
                </a:solidFill>
                <a:prstDash val="solid"/>
              </a:ln>
              <a:effectLst/>
            </p:spPr>
            <p:txBody>
              <a:bodyPr rtlCol="0" anchor="ctr"/>
              <a:lstStyle/>
              <a:p>
                <a:pPr algn="ctr" defTabSz="914363">
                  <a:defRPr/>
                </a:pPr>
                <a:r>
                  <a:rPr lang="en-US" sz="1867" kern="0">
                    <a:solidFill>
                      <a:prstClr val="white"/>
                    </a:solidFill>
                    <a:latin typeface="Amazon Ember" charset="0"/>
                    <a:ea typeface="Amazon Ember" charset="0"/>
                    <a:cs typeface="Amazon Ember" charset="0"/>
                  </a:rPr>
                  <a:t>Pig</a:t>
                </a:r>
                <a:endParaRPr lang="en-US" sz="1467" kern="0">
                  <a:solidFill>
                    <a:prstClr val="white"/>
                  </a:solidFill>
                  <a:latin typeface="Amazon Ember" charset="0"/>
                  <a:ea typeface="Amazon Ember" charset="0"/>
                  <a:cs typeface="Amazon Ember" charset="0"/>
                </a:endParaRPr>
              </a:p>
            </p:txBody>
          </p:sp>
          <p:sp>
            <p:nvSpPr>
              <p:cNvPr id="12" name="Rectangle 11"/>
              <p:cNvSpPr/>
              <p:nvPr/>
            </p:nvSpPr>
            <p:spPr>
              <a:xfrm>
                <a:off x="5368675" y="1962911"/>
                <a:ext cx="1224313" cy="320963"/>
              </a:xfrm>
              <a:prstGeom prst="rect">
                <a:avLst/>
              </a:prstGeom>
              <a:grpFill/>
              <a:ln w="25400" cap="flat" cmpd="sng" algn="ctr">
                <a:solidFill>
                  <a:srgbClr val="474746"/>
                </a:solidFill>
                <a:prstDash val="solid"/>
              </a:ln>
              <a:effectLst/>
            </p:spPr>
            <p:txBody>
              <a:bodyPr rtlCol="0" anchor="ctr"/>
              <a:lstStyle/>
              <a:p>
                <a:pPr algn="ctr" defTabSz="914363">
                  <a:defRPr/>
                </a:pPr>
                <a:r>
                  <a:rPr lang="en-US" sz="1867" kern="0">
                    <a:solidFill>
                      <a:prstClr val="white"/>
                    </a:solidFill>
                    <a:latin typeface="Amazon Ember" charset="0"/>
                    <a:ea typeface="Amazon Ember" charset="0"/>
                    <a:cs typeface="Amazon Ember" charset="0"/>
                  </a:rPr>
                  <a:t>Spark</a:t>
                </a:r>
                <a:endParaRPr lang="en-US" sz="1467" kern="0">
                  <a:solidFill>
                    <a:prstClr val="white"/>
                  </a:solidFill>
                  <a:latin typeface="Amazon Ember" charset="0"/>
                  <a:ea typeface="Amazon Ember" charset="0"/>
                  <a:cs typeface="Amazon Ember" charset="0"/>
                </a:endParaRPr>
              </a:p>
            </p:txBody>
          </p:sp>
        </p:grpSp>
        <p:cxnSp>
          <p:nvCxnSpPr>
            <p:cNvPr id="26" name="Elbow Connector 25"/>
            <p:cNvCxnSpPr>
              <a:stCxn id="9" idx="3"/>
              <a:endCxn id="20" idx="2"/>
            </p:cNvCxnSpPr>
            <p:nvPr/>
          </p:nvCxnSpPr>
          <p:spPr>
            <a:xfrm flipV="1">
              <a:off x="6685188" y="3043098"/>
              <a:ext cx="1753962" cy="1207032"/>
            </a:xfrm>
            <a:prstGeom prst="bentConnector2">
              <a:avLst/>
            </a:prstGeom>
            <a:noFill/>
            <a:ln w="25400" cap="flat" cmpd="sng" algn="ctr">
              <a:solidFill>
                <a:srgbClr val="FCB64C"/>
              </a:solidFill>
              <a:prstDash val="solid"/>
              <a:tailEnd type="triangle"/>
            </a:ln>
            <a:effectLst>
              <a:outerShdw blurRad="40000" dist="20000" dir="5400000" rotWithShape="0">
                <a:srgbClr val="000000">
                  <a:alpha val="38000"/>
                </a:srgbClr>
              </a:outerShdw>
            </a:effectLst>
          </p:spPr>
        </p:cxnSp>
        <p:cxnSp>
          <p:nvCxnSpPr>
            <p:cNvPr id="33" name="Elbow Connector 32"/>
            <p:cNvCxnSpPr>
              <a:stCxn id="6" idx="2"/>
              <a:endCxn id="9" idx="1"/>
            </p:cNvCxnSpPr>
            <p:nvPr/>
          </p:nvCxnSpPr>
          <p:spPr>
            <a:xfrm rot="16200000" flipH="1">
              <a:off x="3962716" y="2957485"/>
              <a:ext cx="1105278" cy="1480013"/>
            </a:xfrm>
            <a:prstGeom prst="bentConnector2">
              <a:avLst/>
            </a:prstGeom>
            <a:noFill/>
            <a:ln w="25400" cap="flat" cmpd="sng" algn="ctr">
              <a:solidFill>
                <a:srgbClr val="FCB64C"/>
              </a:solidFill>
              <a:prstDash val="solid"/>
              <a:headEnd type="triangle"/>
              <a:tailEnd type="triangle"/>
            </a:ln>
            <a:effectLst>
              <a:outerShdw blurRad="40000" dist="20000" dir="5400000" rotWithShape="0">
                <a:srgbClr val="000000">
                  <a:alpha val="38000"/>
                </a:srgbClr>
              </a:outerShdw>
            </a:effectLst>
          </p:spPr>
        </p:cxnSp>
      </p:grpSp>
      <p:grpSp>
        <p:nvGrpSpPr>
          <p:cNvPr id="68" name="AI2"/>
          <p:cNvGrpSpPr/>
          <p:nvPr/>
        </p:nvGrpSpPr>
        <p:grpSpPr>
          <a:xfrm>
            <a:off x="5993029" y="2742536"/>
            <a:ext cx="4449517" cy="1840388"/>
            <a:chOff x="4494771" y="2056902"/>
            <a:chExt cx="3337137" cy="1380291"/>
          </a:xfrm>
        </p:grpSpPr>
        <p:cxnSp>
          <p:nvCxnSpPr>
            <p:cNvPr id="29" name="Straight Arrow Connector 28"/>
            <p:cNvCxnSpPr>
              <a:stCxn id="13" idx="2"/>
              <a:endCxn id="9" idx="0"/>
            </p:cNvCxnSpPr>
            <p:nvPr/>
          </p:nvCxnSpPr>
          <p:spPr>
            <a:xfrm>
              <a:off x="5963926" y="3027794"/>
              <a:ext cx="6350" cy="409399"/>
            </a:xfrm>
            <a:prstGeom prst="straightConnector1">
              <a:avLst/>
            </a:prstGeom>
            <a:noFill/>
            <a:ln w="25400" cap="flat" cmpd="sng" algn="ctr">
              <a:solidFill>
                <a:srgbClr val="FCB64C"/>
              </a:solidFill>
              <a:prstDash val="solid"/>
              <a:headEnd type="triangle"/>
              <a:tailEnd type="triangle"/>
            </a:ln>
            <a:effectLst>
              <a:outerShdw blurRad="40000" dist="20000" dir="5400000" rotWithShape="0">
                <a:srgbClr val="000000">
                  <a:alpha val="38000"/>
                </a:srgbClr>
              </a:outerShdw>
            </a:effectLst>
          </p:spPr>
        </p:cxnSp>
        <p:grpSp>
          <p:nvGrpSpPr>
            <p:cNvPr id="66" name="AI"/>
            <p:cNvGrpSpPr/>
            <p:nvPr/>
          </p:nvGrpSpPr>
          <p:grpSpPr>
            <a:xfrm>
              <a:off x="4494771" y="2056902"/>
              <a:ext cx="3337137" cy="1314097"/>
              <a:chOff x="4494771" y="2056902"/>
              <a:chExt cx="3337137" cy="1314097"/>
            </a:xfrm>
          </p:grpSpPr>
          <p:sp>
            <p:nvSpPr>
              <p:cNvPr id="13" name="Rectangle 12"/>
              <p:cNvSpPr/>
              <p:nvPr/>
            </p:nvSpPr>
            <p:spPr>
              <a:xfrm>
                <a:off x="5285054" y="2407515"/>
                <a:ext cx="1357743" cy="620279"/>
              </a:xfrm>
              <a:prstGeom prst="rect">
                <a:avLst/>
              </a:prstGeom>
              <a:solidFill>
                <a:srgbClr val="F7A028"/>
              </a:solidFill>
              <a:ln w="25400" cap="flat" cmpd="sng" algn="ctr">
                <a:solidFill>
                  <a:srgbClr val="FCB64C">
                    <a:shade val="50000"/>
                  </a:srgbClr>
                </a:solidFill>
                <a:prstDash val="solid"/>
              </a:ln>
              <a:effectLst/>
            </p:spPr>
            <p:txBody>
              <a:bodyPr rtlCol="0" anchor="ctr"/>
              <a:lstStyle/>
              <a:p>
                <a:pPr algn="ctr" defTabSz="914363">
                  <a:defRPr/>
                </a:pPr>
                <a:r>
                  <a:rPr lang="en-US" sz="1867" kern="0">
                    <a:solidFill>
                      <a:prstClr val="white"/>
                    </a:solidFill>
                    <a:latin typeface="Amazon Ember" charset="0"/>
                    <a:ea typeface="Amazon Ember" charset="0"/>
                    <a:cs typeface="Amazon Ember" charset="0"/>
                  </a:rPr>
                  <a:t>Amazon</a:t>
                </a:r>
              </a:p>
              <a:p>
                <a:pPr algn="ctr" defTabSz="914363">
                  <a:defRPr/>
                </a:pPr>
                <a:r>
                  <a:rPr lang="en-US" sz="1867" kern="0">
                    <a:solidFill>
                      <a:prstClr val="white"/>
                    </a:solidFill>
                    <a:latin typeface="Amazon Ember" charset="0"/>
                    <a:ea typeface="Amazon Ember" charset="0"/>
                    <a:cs typeface="Amazon Ember" charset="0"/>
                  </a:rPr>
                  <a:t>AI</a:t>
                </a:r>
              </a:p>
            </p:txBody>
          </p:sp>
          <p:cxnSp>
            <p:nvCxnSpPr>
              <p:cNvPr id="28" name="Straight Arrow Connector 27"/>
              <p:cNvCxnSpPr>
                <a:stCxn id="3" idx="2"/>
                <a:endCxn id="13" idx="0"/>
              </p:cNvCxnSpPr>
              <p:nvPr/>
            </p:nvCxnSpPr>
            <p:spPr>
              <a:xfrm>
                <a:off x="5963185" y="2056902"/>
                <a:ext cx="741" cy="350613"/>
              </a:xfrm>
              <a:prstGeom prst="straightConnector1">
                <a:avLst/>
              </a:prstGeom>
              <a:noFill/>
              <a:ln w="25400" cap="flat" cmpd="sng" algn="ctr">
                <a:solidFill>
                  <a:srgbClr val="FCB64C"/>
                </a:solidFill>
                <a:prstDash val="solid"/>
                <a:headEnd type="triangle"/>
                <a:tailEnd type="triangle"/>
              </a:ln>
              <a:effectLst>
                <a:outerShdw blurRad="40000" dist="20000" dir="5400000" rotWithShape="0">
                  <a:srgbClr val="000000">
                    <a:alpha val="38000"/>
                  </a:srgbClr>
                </a:outerShdw>
              </a:effectLst>
            </p:spPr>
          </p:cxnSp>
          <p:sp>
            <p:nvSpPr>
              <p:cNvPr id="32" name="TextBox 31"/>
              <p:cNvSpPr txBox="1"/>
              <p:nvPr/>
            </p:nvSpPr>
            <p:spPr>
              <a:xfrm>
                <a:off x="6012127" y="3086257"/>
                <a:ext cx="1475403" cy="284742"/>
              </a:xfrm>
              <a:prstGeom prst="rect">
                <a:avLst/>
              </a:prstGeom>
              <a:noFill/>
            </p:spPr>
            <p:txBody>
              <a:bodyPr wrap="none" rtlCol="0">
                <a:spAutoFit/>
              </a:bodyPr>
              <a:lstStyle/>
              <a:p>
                <a:pPr defTabSz="914363"/>
                <a:r>
                  <a:rPr lang="en-US" sz="1867">
                    <a:solidFill>
                      <a:prstClr val="white"/>
                    </a:solidFill>
                    <a:latin typeface="Amazon Ember" charset="0"/>
                    <a:ea typeface="Amazon Ember" charset="0"/>
                    <a:cs typeface="Amazon Ember" charset="0"/>
                  </a:rPr>
                  <a:t>Batch prediction</a:t>
                </a:r>
              </a:p>
            </p:txBody>
          </p:sp>
          <p:sp>
            <p:nvSpPr>
              <p:cNvPr id="34" name="TextBox 33"/>
              <p:cNvSpPr txBox="1"/>
              <p:nvPr/>
            </p:nvSpPr>
            <p:spPr>
              <a:xfrm>
                <a:off x="6028289" y="2056903"/>
                <a:ext cx="1803619" cy="284742"/>
              </a:xfrm>
              <a:prstGeom prst="rect">
                <a:avLst/>
              </a:prstGeom>
              <a:noFill/>
            </p:spPr>
            <p:txBody>
              <a:bodyPr wrap="none" rtlCol="0">
                <a:spAutoFit/>
              </a:bodyPr>
              <a:lstStyle/>
              <a:p>
                <a:pPr defTabSz="914363"/>
                <a:r>
                  <a:rPr lang="en-US" sz="1867">
                    <a:solidFill>
                      <a:prstClr val="white"/>
                    </a:solidFill>
                    <a:latin typeface="Amazon Ember" charset="0"/>
                    <a:ea typeface="Amazon Ember" charset="0"/>
                    <a:cs typeface="Amazon Ember" charset="0"/>
                  </a:rPr>
                  <a:t>Real-time prediction</a:t>
                </a:r>
              </a:p>
            </p:txBody>
          </p:sp>
          <p:cxnSp>
            <p:nvCxnSpPr>
              <p:cNvPr id="39" name="Straight Arrow Connector 38"/>
              <p:cNvCxnSpPr>
                <a:stCxn id="6" idx="3"/>
                <a:endCxn id="13" idx="1"/>
              </p:cNvCxnSpPr>
              <p:nvPr/>
            </p:nvCxnSpPr>
            <p:spPr>
              <a:xfrm>
                <a:off x="4494771" y="2713291"/>
                <a:ext cx="790283" cy="4364"/>
              </a:xfrm>
              <a:prstGeom prst="straightConnector1">
                <a:avLst/>
              </a:prstGeom>
              <a:noFill/>
              <a:ln w="25400" cap="flat" cmpd="sng" algn="ctr">
                <a:solidFill>
                  <a:srgbClr val="FCB64C"/>
                </a:solidFill>
                <a:prstDash val="solid"/>
                <a:headEnd type="triangle"/>
                <a:tailEnd type="triangle"/>
              </a:ln>
              <a:effectLst>
                <a:outerShdw blurRad="40000" dist="20000" dir="5400000" rotWithShape="0">
                  <a:srgbClr val="000000">
                    <a:alpha val="38000"/>
                  </a:srgbClr>
                </a:outerShdw>
              </a:effectLst>
            </p:spPr>
          </p:cxnSp>
        </p:grpSp>
      </p:grpSp>
      <p:grpSp>
        <p:nvGrpSpPr>
          <p:cNvPr id="58" name="files"/>
          <p:cNvGrpSpPr/>
          <p:nvPr/>
        </p:nvGrpSpPr>
        <p:grpSpPr>
          <a:xfrm>
            <a:off x="288239" y="3042305"/>
            <a:ext cx="5704788" cy="2230824"/>
            <a:chOff x="216179" y="2281728"/>
            <a:chExt cx="4278591" cy="1673118"/>
          </a:xfrm>
        </p:grpSpPr>
        <p:sp>
          <p:nvSpPr>
            <p:cNvPr id="6" name="Rectangle 5"/>
            <p:cNvSpPr/>
            <p:nvPr/>
          </p:nvSpPr>
          <p:spPr>
            <a:xfrm>
              <a:off x="3055928" y="2281728"/>
              <a:ext cx="1438842" cy="863125"/>
            </a:xfrm>
            <a:prstGeom prst="rect">
              <a:avLst/>
            </a:prstGeom>
            <a:solidFill>
              <a:srgbClr val="49A8F2"/>
            </a:solidFill>
            <a:ln w="25400" cap="flat" cmpd="sng" algn="ctr">
              <a:solidFill>
                <a:srgbClr val="49A8F2">
                  <a:shade val="50000"/>
                </a:srgbClr>
              </a:solidFill>
              <a:prstDash val="solid"/>
            </a:ln>
            <a:effectLst/>
          </p:spPr>
          <p:txBody>
            <a:bodyPr rtlCol="0" anchor="ctr"/>
            <a:lstStyle/>
            <a:p>
              <a:pPr algn="ctr" defTabSz="914363">
                <a:defRPr/>
              </a:pPr>
              <a:r>
                <a:rPr lang="en-US" sz="2133" kern="0">
                  <a:solidFill>
                    <a:prstClr val="white"/>
                  </a:solidFill>
                  <a:latin typeface="Amazon Ember" charset="0"/>
                  <a:ea typeface="Amazon Ember" charset="0"/>
                  <a:cs typeface="Amazon Ember" charset="0"/>
                </a:rPr>
                <a:t>Amazon S3</a:t>
              </a:r>
            </a:p>
          </p:txBody>
        </p:sp>
        <p:cxnSp>
          <p:nvCxnSpPr>
            <p:cNvPr id="41" name="Elbow Connector 40"/>
            <p:cNvCxnSpPr/>
            <p:nvPr/>
          </p:nvCxnSpPr>
          <p:spPr>
            <a:xfrm flipV="1">
              <a:off x="315310" y="3155292"/>
              <a:ext cx="3186090" cy="799554"/>
            </a:xfrm>
            <a:prstGeom prst="bentConnector3">
              <a:avLst>
                <a:gd name="adj1" fmla="val 99985"/>
              </a:avLst>
            </a:prstGeom>
            <a:noFill/>
            <a:ln w="25400" cap="flat" cmpd="sng" algn="ctr">
              <a:solidFill>
                <a:srgbClr val="FCB64C"/>
              </a:solidFill>
              <a:prstDash val="solid"/>
              <a:tailEnd type="triangle"/>
            </a:ln>
            <a:effectLst>
              <a:outerShdw blurRad="40000" dist="20000" dir="5400000" rotWithShape="0">
                <a:srgbClr val="000000">
                  <a:alpha val="38000"/>
                </a:srgbClr>
              </a:outerShdw>
            </a:effectLst>
          </p:spPr>
        </p:cxnSp>
        <p:sp>
          <p:nvSpPr>
            <p:cNvPr id="42" name="TextBox 41"/>
            <p:cNvSpPr txBox="1"/>
            <p:nvPr/>
          </p:nvSpPr>
          <p:spPr>
            <a:xfrm>
              <a:off x="216179" y="3555070"/>
              <a:ext cx="681917" cy="395204"/>
            </a:xfrm>
            <a:prstGeom prst="rect">
              <a:avLst/>
            </a:prstGeom>
            <a:noFill/>
          </p:spPr>
          <p:txBody>
            <a:bodyPr wrap="none" rtlCol="0">
              <a:spAutoFit/>
            </a:bodyPr>
            <a:lstStyle/>
            <a:p>
              <a:pPr defTabSz="914363"/>
              <a:r>
                <a:rPr lang="zh-CN" altLang="en-US" sz="2824">
                  <a:solidFill>
                    <a:prstClr val="white"/>
                  </a:solidFill>
                  <a:latin typeface="Amazon Ember" charset="0"/>
                  <a:ea typeface="Amazon Ember" charset="0"/>
                  <a:cs typeface="Amazon Ember" charset="0"/>
                </a:rPr>
                <a:t>文件</a:t>
              </a:r>
              <a:endParaRPr lang="en-US" sz="2824">
                <a:solidFill>
                  <a:prstClr val="white"/>
                </a:solidFill>
                <a:latin typeface="Amazon Ember" charset="0"/>
                <a:ea typeface="Amazon Ember" charset="0"/>
                <a:cs typeface="Amazon Ember" charset="0"/>
              </a:endParaRPr>
            </a:p>
          </p:txBody>
        </p:sp>
      </p:grpSp>
      <p:grpSp>
        <p:nvGrpSpPr>
          <p:cNvPr id="59" name="stream1"/>
          <p:cNvGrpSpPr/>
          <p:nvPr/>
        </p:nvGrpSpPr>
        <p:grpSpPr>
          <a:xfrm>
            <a:off x="289774" y="3149492"/>
            <a:ext cx="3253709" cy="1716073"/>
            <a:chOff x="217330" y="2362118"/>
            <a:chExt cx="2440282" cy="1287055"/>
          </a:xfrm>
        </p:grpSpPr>
        <p:grpSp>
          <p:nvGrpSpPr>
            <p:cNvPr id="53" name="stream"/>
            <p:cNvGrpSpPr/>
            <p:nvPr/>
          </p:nvGrpSpPr>
          <p:grpSpPr>
            <a:xfrm>
              <a:off x="217330" y="2362118"/>
              <a:ext cx="2440282" cy="1287055"/>
              <a:chOff x="217330" y="2362118"/>
              <a:chExt cx="2440282" cy="1287055"/>
            </a:xfrm>
          </p:grpSpPr>
          <p:sp>
            <p:nvSpPr>
              <p:cNvPr id="35" name="TextBox 34"/>
              <p:cNvSpPr txBox="1"/>
              <p:nvPr/>
            </p:nvSpPr>
            <p:spPr>
              <a:xfrm>
                <a:off x="217330" y="2362118"/>
                <a:ext cx="953627" cy="395204"/>
              </a:xfrm>
              <a:prstGeom prst="rect">
                <a:avLst/>
              </a:prstGeom>
              <a:noFill/>
            </p:spPr>
            <p:txBody>
              <a:bodyPr wrap="none" rtlCol="0">
                <a:spAutoFit/>
              </a:bodyPr>
              <a:lstStyle/>
              <a:p>
                <a:pPr defTabSz="914363"/>
                <a:r>
                  <a:rPr lang="zh-CN" altLang="en-US" sz="2824">
                    <a:gradFill>
                      <a:gsLst>
                        <a:gs pos="0">
                          <a:srgbClr val="FEFEFE"/>
                        </a:gs>
                        <a:gs pos="100000">
                          <a:srgbClr val="FEFEFE"/>
                        </a:gs>
                      </a:gsLst>
                      <a:lin ang="5400000" scaled="1"/>
                    </a:gradFill>
                    <a:latin typeface="Amazon Ember" charset="0"/>
                    <a:ea typeface="Amazon Ember" charset="0"/>
                    <a:cs typeface="Amazon Ember" charset="0"/>
                  </a:rPr>
                  <a:t>数据流</a:t>
                </a:r>
                <a:endParaRPr lang="en-US" sz="2824">
                  <a:gradFill>
                    <a:gsLst>
                      <a:gs pos="0">
                        <a:srgbClr val="FEFEFE"/>
                      </a:gs>
                      <a:gs pos="100000">
                        <a:srgbClr val="FEFEFE"/>
                      </a:gs>
                    </a:gsLst>
                    <a:lin ang="5400000" scaled="1"/>
                  </a:gradFill>
                  <a:latin typeface="Amazon Ember" charset="0"/>
                  <a:ea typeface="Amazon Ember" charset="0"/>
                  <a:cs typeface="Amazon Ember" charset="0"/>
                </a:endParaRPr>
              </a:p>
            </p:txBody>
          </p:sp>
          <p:sp>
            <p:nvSpPr>
              <p:cNvPr id="36" name="Rectangle 35"/>
              <p:cNvSpPr/>
              <p:nvPr/>
            </p:nvSpPr>
            <p:spPr>
              <a:xfrm>
                <a:off x="1294968" y="2375416"/>
                <a:ext cx="1362644" cy="670956"/>
              </a:xfrm>
              <a:prstGeom prst="rect">
                <a:avLst/>
              </a:prstGeom>
              <a:solidFill>
                <a:srgbClr val="49A8F2"/>
              </a:solidFill>
              <a:ln w="9525" cap="flat" cmpd="sng" algn="ctr">
                <a:noFill/>
                <a:prstDash val="solid"/>
              </a:ln>
              <a:effectLst/>
            </p:spPr>
            <p:txBody>
              <a:bodyPr rtlCol="0" anchor="ctr"/>
              <a:lstStyle/>
              <a:p>
                <a:pPr algn="ctr" defTabSz="914363">
                  <a:defRPr/>
                </a:pPr>
                <a:r>
                  <a:rPr lang="en-US" sz="1867" kern="0">
                    <a:solidFill>
                      <a:prstClr val="white"/>
                    </a:solidFill>
                    <a:latin typeface="Amazon Ember" charset="0"/>
                    <a:ea typeface="Amazon Ember" charset="0"/>
                    <a:cs typeface="Amazon Ember" charset="0"/>
                  </a:rPr>
                  <a:t>Amazon Kinesis Data</a:t>
                </a:r>
              </a:p>
              <a:p>
                <a:pPr algn="ctr" defTabSz="914363">
                  <a:defRPr/>
                </a:pPr>
                <a:r>
                  <a:rPr lang="en-US" sz="1867" kern="0">
                    <a:solidFill>
                      <a:prstClr val="white"/>
                    </a:solidFill>
                    <a:latin typeface="Amazon Ember" charset="0"/>
                    <a:ea typeface="Amazon Ember" charset="0"/>
                    <a:cs typeface="Amazon Ember" charset="0"/>
                  </a:rPr>
                  <a:t>Firehose</a:t>
                </a:r>
              </a:p>
            </p:txBody>
          </p:sp>
          <p:cxnSp>
            <p:nvCxnSpPr>
              <p:cNvPr id="37" name="Straight Arrow Connector 36"/>
              <p:cNvCxnSpPr>
                <a:endCxn id="36" idx="1"/>
              </p:cNvCxnSpPr>
              <p:nvPr/>
            </p:nvCxnSpPr>
            <p:spPr>
              <a:xfrm>
                <a:off x="315311" y="2707014"/>
                <a:ext cx="979657" cy="3880"/>
              </a:xfrm>
              <a:prstGeom prst="straightConnector1">
                <a:avLst/>
              </a:prstGeom>
              <a:noFill/>
              <a:ln w="25400" cap="flat" cmpd="sng" algn="ctr">
                <a:solidFill>
                  <a:srgbClr val="FCB64C"/>
                </a:solidFill>
                <a:prstDash val="solid"/>
                <a:tailEnd type="triangle"/>
              </a:ln>
              <a:effectLst>
                <a:outerShdw blurRad="40000" dist="20000" dir="5400000" rotWithShape="0">
                  <a:srgbClr val="000000">
                    <a:alpha val="38000"/>
                  </a:srgbClr>
                </a:outerShdw>
              </a:effectLst>
            </p:spPr>
          </p:cxnSp>
          <p:sp>
            <p:nvSpPr>
              <p:cNvPr id="43" name="Rectangle 42"/>
              <p:cNvSpPr/>
              <p:nvPr/>
            </p:nvSpPr>
            <p:spPr>
              <a:xfrm>
                <a:off x="1359429" y="3225212"/>
                <a:ext cx="1221846" cy="423961"/>
              </a:xfrm>
              <a:prstGeom prst="rect">
                <a:avLst/>
              </a:prstGeom>
              <a:solidFill>
                <a:srgbClr val="F7A028"/>
              </a:solidFill>
              <a:ln w="25400" cap="flat" cmpd="sng" algn="ctr">
                <a:solidFill>
                  <a:srgbClr val="FCB64C">
                    <a:shade val="50000"/>
                  </a:srgbClr>
                </a:solidFill>
                <a:prstDash val="solid"/>
              </a:ln>
              <a:effectLst/>
            </p:spPr>
            <p:txBody>
              <a:bodyPr rtlCol="0" anchor="ctr"/>
              <a:lstStyle/>
              <a:p>
                <a:pPr algn="ctr" defTabSz="914363">
                  <a:defRPr/>
                </a:pPr>
                <a:r>
                  <a:rPr lang="en-US" sz="1467" kern="0">
                    <a:solidFill>
                      <a:prstClr val="white"/>
                    </a:solidFill>
                    <a:latin typeface="Amazon Ember" charset="0"/>
                    <a:ea typeface="Amazon Ember" charset="0"/>
                    <a:cs typeface="Amazon Ember" charset="0"/>
                  </a:rPr>
                  <a:t>Amazon Kinesis</a:t>
                </a:r>
              </a:p>
              <a:p>
                <a:pPr algn="ctr" defTabSz="914363">
                  <a:defRPr/>
                </a:pPr>
                <a:r>
                  <a:rPr lang="en-US" sz="1467" kern="0">
                    <a:solidFill>
                      <a:prstClr val="white"/>
                    </a:solidFill>
                    <a:latin typeface="Amazon Ember" charset="0"/>
                    <a:ea typeface="Amazon Ember" charset="0"/>
                    <a:cs typeface="Amazon Ember" charset="0"/>
                  </a:rPr>
                  <a:t>Data Analytics</a:t>
                </a:r>
              </a:p>
            </p:txBody>
          </p:sp>
        </p:grpSp>
        <p:cxnSp>
          <p:nvCxnSpPr>
            <p:cNvPr id="44" name="Straight Arrow Connector 43"/>
            <p:cNvCxnSpPr>
              <a:endCxn id="43" idx="0"/>
            </p:cNvCxnSpPr>
            <p:nvPr/>
          </p:nvCxnSpPr>
          <p:spPr>
            <a:xfrm flipH="1">
              <a:off x="1970353" y="3041779"/>
              <a:ext cx="1" cy="183433"/>
            </a:xfrm>
            <a:prstGeom prst="straightConnector1">
              <a:avLst/>
            </a:prstGeom>
            <a:noFill/>
            <a:ln w="25400" cap="flat" cmpd="sng" algn="ctr">
              <a:solidFill>
                <a:srgbClr val="FCB64C"/>
              </a:solidFill>
              <a:prstDash val="solid"/>
              <a:headEnd type="triangle"/>
              <a:tailEnd type="triangle"/>
            </a:ln>
            <a:effectLst>
              <a:outerShdw blurRad="40000" dist="20000" dir="5400000" rotWithShape="0">
                <a:srgbClr val="000000">
                  <a:alpha val="38000"/>
                </a:srgbClr>
              </a:outerShdw>
            </a:effectLst>
          </p:spPr>
        </p:cxnSp>
      </p:grpSp>
      <p:grpSp>
        <p:nvGrpSpPr>
          <p:cNvPr id="60" name="FH-transport"/>
          <p:cNvGrpSpPr/>
          <p:nvPr/>
        </p:nvGrpSpPr>
        <p:grpSpPr>
          <a:xfrm>
            <a:off x="2635056" y="340186"/>
            <a:ext cx="6274052" cy="3277535"/>
            <a:chOff x="1976291" y="255139"/>
            <a:chExt cx="4705539" cy="2458151"/>
          </a:xfrm>
        </p:grpSpPr>
        <p:sp>
          <p:nvSpPr>
            <p:cNvPr id="3" name="yellow rect"/>
            <p:cNvSpPr/>
            <p:nvPr/>
          </p:nvSpPr>
          <p:spPr>
            <a:xfrm>
              <a:off x="5244540" y="255139"/>
              <a:ext cx="1437290" cy="1801763"/>
            </a:xfrm>
            <a:prstGeom prst="rect">
              <a:avLst/>
            </a:prstGeom>
            <a:solidFill>
              <a:srgbClr val="FDD645">
                <a:lumMod val="60000"/>
                <a:lumOff val="40000"/>
              </a:srgbClr>
            </a:solidFill>
            <a:ln w="9525" cap="flat" cmpd="sng" algn="ctr">
              <a:solidFill>
                <a:sysClr val="window" lastClr="FFFFFF"/>
              </a:solidFill>
              <a:prstDash val="solid"/>
            </a:ln>
            <a:effectLst/>
          </p:spPr>
          <p:txBody>
            <a:bodyPr rtlCol="0" anchor="ctr"/>
            <a:lstStyle/>
            <a:p>
              <a:pPr algn="ctr" defTabSz="914363">
                <a:defRPr/>
              </a:pPr>
              <a:endParaRPr lang="en-US" sz="2400" kern="0">
                <a:solidFill>
                  <a:prstClr val="white"/>
                </a:solidFill>
                <a:latin typeface="Amazon Ember" charset="0"/>
                <a:ea typeface="Amazon Ember" charset="0"/>
                <a:cs typeface="Amazon Ember" charset="0"/>
              </a:endParaRPr>
            </a:p>
          </p:txBody>
        </p:sp>
        <p:cxnSp>
          <p:nvCxnSpPr>
            <p:cNvPr id="7" name="Straight Arrow Connector 6"/>
            <p:cNvCxnSpPr>
              <a:stCxn id="36" idx="3"/>
              <a:endCxn id="6" idx="1"/>
            </p:cNvCxnSpPr>
            <p:nvPr/>
          </p:nvCxnSpPr>
          <p:spPr>
            <a:xfrm>
              <a:off x="2657612" y="2710894"/>
              <a:ext cx="398317" cy="2396"/>
            </a:xfrm>
            <a:prstGeom prst="straightConnector1">
              <a:avLst/>
            </a:prstGeom>
            <a:noFill/>
            <a:ln w="25400" cap="flat" cmpd="sng" algn="ctr">
              <a:solidFill>
                <a:srgbClr val="FCB64C"/>
              </a:solidFill>
              <a:prstDash val="solid"/>
              <a:tailEnd type="triangle"/>
            </a:ln>
            <a:effectLst>
              <a:outerShdw blurRad="40000" dist="20000" dir="5400000" rotWithShape="0">
                <a:srgbClr val="000000">
                  <a:alpha val="38000"/>
                </a:srgbClr>
              </a:outerShdw>
            </a:effectLst>
          </p:spPr>
        </p:cxnSp>
        <p:sp>
          <p:nvSpPr>
            <p:cNvPr id="21" name="Rectangle 20"/>
            <p:cNvSpPr/>
            <p:nvPr/>
          </p:nvSpPr>
          <p:spPr>
            <a:xfrm>
              <a:off x="5257612" y="536314"/>
              <a:ext cx="1391535" cy="258014"/>
            </a:xfrm>
            <a:prstGeom prst="rect">
              <a:avLst/>
            </a:prstGeom>
            <a:solidFill>
              <a:srgbClr val="F7A028"/>
            </a:solidFill>
            <a:ln w="25400" cap="flat" cmpd="sng" algn="ctr">
              <a:solidFill>
                <a:srgbClr val="474746"/>
              </a:solidFill>
              <a:prstDash val="solid"/>
            </a:ln>
            <a:effectLst/>
          </p:spPr>
          <p:txBody>
            <a:bodyPr rtlCol="0" anchor="ctr"/>
            <a:lstStyle/>
            <a:p>
              <a:pPr algn="ctr" defTabSz="914363">
                <a:defRPr/>
              </a:pPr>
              <a:r>
                <a:rPr lang="en-US" sz="1600" kern="0">
                  <a:solidFill>
                    <a:prstClr val="white"/>
                  </a:solidFill>
                  <a:latin typeface="Amazon Ember" charset="0"/>
                  <a:ea typeface="Amazon Ember" charset="0"/>
                  <a:cs typeface="Amazon Ember" charset="0"/>
                </a:rPr>
                <a:t>Amazon Redshift</a:t>
              </a:r>
            </a:p>
          </p:txBody>
        </p:sp>
        <p:cxnSp>
          <p:nvCxnSpPr>
            <p:cNvPr id="38" name="Elbow Connector 37"/>
            <p:cNvCxnSpPr>
              <a:stCxn id="36" idx="0"/>
              <a:endCxn id="21" idx="1"/>
            </p:cNvCxnSpPr>
            <p:nvPr/>
          </p:nvCxnSpPr>
          <p:spPr>
            <a:xfrm rot="5400000" flipH="1" flipV="1">
              <a:off x="2761904" y="-120292"/>
              <a:ext cx="1710095" cy="3281322"/>
            </a:xfrm>
            <a:prstGeom prst="bentConnector2">
              <a:avLst/>
            </a:prstGeom>
            <a:noFill/>
            <a:ln w="25400" cap="flat" cmpd="sng" algn="ctr">
              <a:solidFill>
                <a:srgbClr val="FCB64C"/>
              </a:solidFill>
              <a:prstDash val="sysDot"/>
              <a:tailEnd type="triangle"/>
            </a:ln>
            <a:effectLst>
              <a:outerShdw blurRad="40000" dist="20000" dir="5400000" rotWithShape="0">
                <a:srgbClr val="000000">
                  <a:alpha val="38000"/>
                </a:srgbClr>
              </a:outerShdw>
            </a:effectLst>
          </p:spPr>
        </p:cxnSp>
        <p:sp>
          <p:nvSpPr>
            <p:cNvPr id="49" name="Rectangle 48"/>
            <p:cNvSpPr/>
            <p:nvPr/>
          </p:nvSpPr>
          <p:spPr>
            <a:xfrm>
              <a:off x="5259627" y="281795"/>
              <a:ext cx="1389520" cy="254517"/>
            </a:xfrm>
            <a:prstGeom prst="rect">
              <a:avLst/>
            </a:prstGeom>
            <a:solidFill>
              <a:srgbClr val="F7A028"/>
            </a:solidFill>
            <a:ln w="25400" cap="flat" cmpd="sng" algn="ctr">
              <a:solidFill>
                <a:srgbClr val="474746"/>
              </a:solidFill>
              <a:prstDash val="solid"/>
            </a:ln>
            <a:effectLst/>
          </p:spPr>
          <p:txBody>
            <a:bodyPr rtlCol="0" anchor="ctr"/>
            <a:lstStyle/>
            <a:p>
              <a:pPr algn="ctr" defTabSz="914363">
                <a:defRPr/>
              </a:pPr>
              <a:r>
                <a:rPr lang="en-US" sz="1600" kern="0">
                  <a:solidFill>
                    <a:prstClr val="white"/>
                  </a:solidFill>
                  <a:latin typeface="Amazon Ember" charset="0"/>
                  <a:ea typeface="Amazon Ember" charset="0"/>
                  <a:cs typeface="Amazon Ember" charset="0"/>
                </a:rPr>
                <a:t>Amazon ES</a:t>
              </a:r>
            </a:p>
          </p:txBody>
        </p:sp>
      </p:grpSp>
      <p:grpSp>
        <p:nvGrpSpPr>
          <p:cNvPr id="71" name="consume2"/>
          <p:cNvGrpSpPr/>
          <p:nvPr/>
        </p:nvGrpSpPr>
        <p:grpSpPr>
          <a:xfrm>
            <a:off x="5033798" y="1064558"/>
            <a:ext cx="6942302" cy="2992908"/>
            <a:chOff x="3775349" y="798418"/>
            <a:chExt cx="5206726" cy="2244681"/>
          </a:xfrm>
        </p:grpSpPr>
        <p:sp>
          <p:nvSpPr>
            <p:cNvPr id="20" name="consume"/>
            <p:cNvSpPr/>
            <p:nvPr/>
          </p:nvSpPr>
          <p:spPr>
            <a:xfrm>
              <a:off x="7896225" y="2428616"/>
              <a:ext cx="1085850" cy="614483"/>
            </a:xfrm>
            <a:prstGeom prst="rect">
              <a:avLst/>
            </a:prstGeom>
            <a:solidFill>
              <a:srgbClr val="474746"/>
            </a:solidFill>
            <a:ln w="25400" cap="flat" cmpd="sng" algn="ctr">
              <a:solidFill>
                <a:schemeClr val="bg1">
                  <a:lumMod val="40000"/>
                  <a:lumOff val="60000"/>
                </a:schemeClr>
              </a:solidFill>
              <a:prstDash val="solid"/>
            </a:ln>
            <a:effectLst/>
          </p:spPr>
          <p:txBody>
            <a:bodyPr rtlCol="0" anchor="ctr"/>
            <a:lstStyle/>
            <a:p>
              <a:pPr algn="ctr" defTabSz="914363">
                <a:defRPr/>
              </a:pPr>
              <a:r>
                <a:rPr lang="en-US" sz="1867" kern="0">
                  <a:solidFill>
                    <a:prstClr val="white"/>
                  </a:solidFill>
                  <a:latin typeface="Amazon Ember" charset="0"/>
                  <a:ea typeface="Amazon Ember" charset="0"/>
                  <a:cs typeface="Amazon Ember" charset="0"/>
                </a:rPr>
                <a:t>Consume</a:t>
              </a:r>
            </a:p>
          </p:txBody>
        </p:sp>
        <p:grpSp>
          <p:nvGrpSpPr>
            <p:cNvPr id="62" name="Group 61"/>
            <p:cNvGrpSpPr/>
            <p:nvPr/>
          </p:nvGrpSpPr>
          <p:grpSpPr>
            <a:xfrm>
              <a:off x="3775349" y="798418"/>
              <a:ext cx="4663801" cy="1630198"/>
              <a:chOff x="3775349" y="798418"/>
              <a:chExt cx="4663801" cy="1630198"/>
            </a:xfrm>
          </p:grpSpPr>
          <p:cxnSp>
            <p:nvCxnSpPr>
              <p:cNvPr id="24" name="Elbow Connector 23"/>
              <p:cNvCxnSpPr>
                <a:stCxn id="6" idx="0"/>
                <a:endCxn id="3" idx="1"/>
              </p:cNvCxnSpPr>
              <p:nvPr/>
            </p:nvCxnSpPr>
            <p:spPr>
              <a:xfrm rot="5400000" flipH="1" flipV="1">
                <a:off x="3947091" y="984280"/>
                <a:ext cx="1125707" cy="1469191"/>
              </a:xfrm>
              <a:prstGeom prst="bentConnector2">
                <a:avLst/>
              </a:prstGeom>
              <a:noFill/>
              <a:ln w="25400" cap="flat" cmpd="sng" algn="ctr">
                <a:solidFill>
                  <a:srgbClr val="FCB64C"/>
                </a:solidFill>
                <a:prstDash val="solid"/>
                <a:headEnd type="triangle"/>
                <a:tailEnd type="triangle"/>
              </a:ln>
              <a:effectLst>
                <a:outerShdw blurRad="40000" dist="20000" dir="5400000" rotWithShape="0">
                  <a:srgbClr val="000000">
                    <a:alpha val="38000"/>
                  </a:srgbClr>
                </a:outerShdw>
              </a:effectLst>
            </p:spPr>
          </p:cxnSp>
          <p:cxnSp>
            <p:nvCxnSpPr>
              <p:cNvPr id="25" name="Elbow Connector 24"/>
              <p:cNvCxnSpPr>
                <a:stCxn id="3" idx="3"/>
                <a:endCxn id="20" idx="0"/>
              </p:cNvCxnSpPr>
              <p:nvPr/>
            </p:nvCxnSpPr>
            <p:spPr>
              <a:xfrm>
                <a:off x="6681830" y="1156021"/>
                <a:ext cx="1757320" cy="1272595"/>
              </a:xfrm>
              <a:prstGeom prst="bentConnector2">
                <a:avLst/>
              </a:prstGeom>
              <a:noFill/>
              <a:ln w="25400" cap="flat" cmpd="sng" algn="ctr">
                <a:solidFill>
                  <a:srgbClr val="FCB64C"/>
                </a:solidFill>
                <a:prstDash val="solid"/>
                <a:tailEnd type="triangle"/>
              </a:ln>
              <a:effectLst>
                <a:outerShdw blurRad="40000" dist="20000" dir="5400000" rotWithShape="0">
                  <a:srgbClr val="000000">
                    <a:alpha val="38000"/>
                  </a:srgbClr>
                </a:outerShdw>
              </a:effectLst>
            </p:spPr>
          </p:cxnSp>
          <p:grpSp>
            <p:nvGrpSpPr>
              <p:cNvPr id="61" name="EMR"/>
              <p:cNvGrpSpPr/>
              <p:nvPr/>
            </p:nvGrpSpPr>
            <p:grpSpPr>
              <a:xfrm>
                <a:off x="5264143" y="1108558"/>
                <a:ext cx="1385004" cy="914652"/>
                <a:chOff x="5264143" y="1108558"/>
                <a:chExt cx="1385004" cy="914652"/>
              </a:xfrm>
            </p:grpSpPr>
            <p:sp>
              <p:nvSpPr>
                <p:cNvPr id="22" name="Rectangle 21"/>
                <p:cNvSpPr/>
                <p:nvPr/>
              </p:nvSpPr>
              <p:spPr>
                <a:xfrm>
                  <a:off x="5264143" y="1108558"/>
                  <a:ext cx="1385004" cy="914652"/>
                </a:xfrm>
                <a:prstGeom prst="rect">
                  <a:avLst/>
                </a:prstGeom>
                <a:solidFill>
                  <a:srgbClr val="F7A028"/>
                </a:solidFill>
                <a:ln w="25400" cap="flat" cmpd="sng" algn="ctr">
                  <a:solidFill>
                    <a:srgbClr val="474746"/>
                  </a:solidFill>
                  <a:prstDash val="solid"/>
                </a:ln>
                <a:effectLst/>
              </p:spPr>
              <p:txBody>
                <a:bodyPr rtlCol="0" anchor="t"/>
                <a:lstStyle/>
                <a:p>
                  <a:pPr algn="ctr" defTabSz="914363">
                    <a:defRPr/>
                  </a:pPr>
                  <a:r>
                    <a:rPr lang="en-US" sz="1600" kern="0">
                      <a:solidFill>
                        <a:prstClr val="white"/>
                      </a:solidFill>
                      <a:latin typeface="Amazon Ember" charset="0"/>
                      <a:ea typeface="Amazon Ember" charset="0"/>
                      <a:cs typeface="Amazon Ember" charset="0"/>
                    </a:rPr>
                    <a:t>Amazon EMR</a:t>
                  </a:r>
                </a:p>
              </p:txBody>
            </p:sp>
            <p:sp>
              <p:nvSpPr>
                <p:cNvPr id="23" name="Rectangle 22"/>
                <p:cNvSpPr/>
                <p:nvPr/>
              </p:nvSpPr>
              <p:spPr>
                <a:xfrm>
                  <a:off x="5354494" y="1401901"/>
                  <a:ext cx="1234436" cy="223764"/>
                </a:xfrm>
                <a:prstGeom prst="rect">
                  <a:avLst/>
                </a:prstGeom>
                <a:solidFill>
                  <a:srgbClr val="F7A028"/>
                </a:solidFill>
                <a:ln w="25400" cap="flat" cmpd="sng" algn="ctr">
                  <a:solidFill>
                    <a:srgbClr val="474746"/>
                  </a:solidFill>
                  <a:prstDash val="solid"/>
                </a:ln>
                <a:effectLst/>
              </p:spPr>
              <p:txBody>
                <a:bodyPr rtlCol="0" anchor="ctr"/>
                <a:lstStyle/>
                <a:p>
                  <a:pPr algn="ctr" defTabSz="914363">
                    <a:defRPr/>
                  </a:pPr>
                  <a:r>
                    <a:rPr lang="en-US" sz="1867" kern="0">
                      <a:solidFill>
                        <a:prstClr val="white"/>
                      </a:solidFill>
                      <a:latin typeface="Amazon Ember" charset="0"/>
                      <a:ea typeface="Amazon Ember" charset="0"/>
                      <a:cs typeface="Amazon Ember" charset="0"/>
                    </a:rPr>
                    <a:t>Presto</a:t>
                  </a:r>
                  <a:endParaRPr lang="en-US" sz="2133" kern="0">
                    <a:solidFill>
                      <a:prstClr val="white"/>
                    </a:solidFill>
                    <a:latin typeface="Amazon Ember" charset="0"/>
                    <a:ea typeface="Amazon Ember" charset="0"/>
                    <a:cs typeface="Amazon Ember" charset="0"/>
                  </a:endParaRPr>
                </a:p>
              </p:txBody>
            </p:sp>
            <p:sp>
              <p:nvSpPr>
                <p:cNvPr id="27" name="Rectangle 26"/>
                <p:cNvSpPr/>
                <p:nvPr/>
              </p:nvSpPr>
              <p:spPr>
                <a:xfrm>
                  <a:off x="5354494" y="1680278"/>
                  <a:ext cx="1234436" cy="258376"/>
                </a:xfrm>
                <a:prstGeom prst="rect">
                  <a:avLst/>
                </a:prstGeom>
                <a:solidFill>
                  <a:srgbClr val="F7A028"/>
                </a:solidFill>
                <a:ln w="25400" cap="flat" cmpd="sng" algn="ctr">
                  <a:solidFill>
                    <a:srgbClr val="474746"/>
                  </a:solidFill>
                  <a:prstDash val="solid"/>
                </a:ln>
                <a:effectLst/>
              </p:spPr>
              <p:txBody>
                <a:bodyPr rtlCol="0" anchor="ctr"/>
                <a:lstStyle/>
                <a:p>
                  <a:pPr algn="ctr" defTabSz="914363">
                    <a:defRPr/>
                  </a:pPr>
                  <a:r>
                    <a:rPr lang="en-US" sz="1867" kern="0">
                      <a:solidFill>
                        <a:prstClr val="white"/>
                      </a:solidFill>
                      <a:latin typeface="Amazon Ember" charset="0"/>
                      <a:ea typeface="Amazon Ember" charset="0"/>
                      <a:cs typeface="Amazon Ember" charset="0"/>
                    </a:rPr>
                    <a:t>Spark</a:t>
                  </a:r>
                  <a:endParaRPr lang="en-US" sz="1467" kern="0">
                    <a:solidFill>
                      <a:prstClr val="white"/>
                    </a:solidFill>
                    <a:latin typeface="Amazon Ember" charset="0"/>
                    <a:ea typeface="Amazon Ember" charset="0"/>
                    <a:cs typeface="Amazon Ember" charset="0"/>
                  </a:endParaRPr>
                </a:p>
              </p:txBody>
            </p:sp>
          </p:grpSp>
          <p:sp>
            <p:nvSpPr>
              <p:cNvPr id="40" name="Rectangle 39"/>
              <p:cNvSpPr/>
              <p:nvPr/>
            </p:nvSpPr>
            <p:spPr>
              <a:xfrm>
                <a:off x="5259626" y="798418"/>
                <a:ext cx="1394387" cy="277831"/>
              </a:xfrm>
              <a:prstGeom prst="rect">
                <a:avLst/>
              </a:prstGeom>
              <a:solidFill>
                <a:srgbClr val="F7A028"/>
              </a:solidFill>
              <a:ln w="25400" cap="flat" cmpd="sng" algn="ctr">
                <a:solidFill>
                  <a:srgbClr val="474746"/>
                </a:solidFill>
                <a:prstDash val="solid"/>
              </a:ln>
              <a:effectLst/>
            </p:spPr>
            <p:txBody>
              <a:bodyPr rtlCol="0" anchor="ctr"/>
              <a:lstStyle/>
              <a:p>
                <a:pPr algn="ctr" defTabSz="914363">
                  <a:defRPr/>
                </a:pPr>
                <a:r>
                  <a:rPr lang="en-US" sz="1600" kern="0">
                    <a:solidFill>
                      <a:prstClr val="white"/>
                    </a:solidFill>
                    <a:latin typeface="Amazon Ember" charset="0"/>
                    <a:ea typeface="Amazon Ember" charset="0"/>
                    <a:cs typeface="Amazon Ember" charset="0"/>
                  </a:rPr>
                  <a:t>Amazon Athena</a:t>
                </a:r>
              </a:p>
            </p:txBody>
          </p:sp>
        </p:grpSp>
      </p:grpSp>
      <p:sp>
        <p:nvSpPr>
          <p:cNvPr id="63" name="Title 1">
            <a:extLst>
              <a:ext uri="{FF2B5EF4-FFF2-40B4-BE49-F238E27FC236}">
                <a16:creationId xmlns:a16="http://schemas.microsoft.com/office/drawing/2014/main" id="{A88604D8-6A5A-3640-AC4F-DDCE3AF7CB9D}"/>
              </a:ext>
            </a:extLst>
          </p:cNvPr>
          <p:cNvSpPr txBox="1">
            <a:spLocks/>
          </p:cNvSpPr>
          <p:nvPr/>
        </p:nvSpPr>
        <p:spPr>
          <a:xfrm>
            <a:off x="449052" y="153250"/>
            <a:ext cx="5072287" cy="727655"/>
          </a:xfrm>
          <a:prstGeom prst="rect">
            <a:avLst/>
          </a:prstGeom>
        </p:spPr>
        <p:txBody>
          <a:bodyPr vert="horz" lIns="121920" tIns="60960" rIns="121920" bIns="60960" rtlCol="0" anchor="t">
            <a:noAutofit/>
          </a:bodyPr>
          <a:lstStyle>
            <a:lvl1pPr algn="l" defTabSz="457189" rtl="0" eaLnBrk="1" latinLnBrk="0" hangingPunct="1">
              <a:spcBef>
                <a:spcPct val="0"/>
              </a:spcBef>
              <a:buNone/>
              <a:defRPr sz="2800" b="1" i="0" kern="1200">
                <a:solidFill>
                  <a:schemeClr val="tx1">
                    <a:lumMod val="95000"/>
                  </a:schemeClr>
                </a:solidFill>
                <a:latin typeface="Arial"/>
                <a:ea typeface="+mj-ea"/>
                <a:cs typeface="Arial"/>
              </a:defRPr>
            </a:lvl1pPr>
          </a:lstStyle>
          <a:p>
            <a:pPr defTabSz="609561">
              <a:defRPr/>
            </a:pPr>
            <a:r>
              <a:rPr lang="zh-CN" altLang="en-US" sz="3733" b="0">
                <a:solidFill>
                  <a:sysClr val="window" lastClr="FFFFFF">
                    <a:lumMod val="95000"/>
                  </a:sysClr>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批处理</a:t>
            </a:r>
            <a:r>
              <a:rPr lang="en-US" altLang="zh-CN" sz="3733" b="0">
                <a:solidFill>
                  <a:sysClr val="window" lastClr="FFFFFF">
                    <a:lumMod val="95000"/>
                  </a:sysClr>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a:t>
            </a:r>
            <a:r>
              <a:rPr lang="zh-CN" altLang="en-US" sz="3733" b="0">
                <a:solidFill>
                  <a:sysClr val="window" lastClr="FFFFFF">
                    <a:lumMod val="95000"/>
                  </a:sysClr>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交互式分析</a:t>
            </a:r>
            <a:endParaRPr lang="en-US" sz="3733" b="0">
              <a:solidFill>
                <a:sysClr val="window" lastClr="FFFFFF">
                  <a:lumMod val="95000"/>
                </a:sysClr>
              </a:solidFill>
              <a:latin typeface="Amazon Ember Cd RC Light" panose="020B0406020204020204" pitchFamily="34" charset="0"/>
              <a:ea typeface="Amazon Ember Cd RC Light" panose="020B0406020204020204" pitchFamily="34" charset="0"/>
              <a:cs typeface="Amazon Ember Cd RC Light" panose="020B0406020204020204" pitchFamily="34" charset="0"/>
            </a:endParaRPr>
          </a:p>
        </p:txBody>
      </p:sp>
    </p:spTree>
    <p:extLst>
      <p:ext uri="{BB962C8B-B14F-4D97-AF65-F5344CB8AC3E}">
        <p14:creationId xmlns:p14="http://schemas.microsoft.com/office/powerpoint/2010/main" val="1686659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BD42-6068-104A-B86F-841FF25D92ED}"/>
              </a:ext>
            </a:extLst>
          </p:cNvPr>
          <p:cNvSpPr>
            <a:spLocks noGrp="1"/>
          </p:cNvSpPr>
          <p:nvPr>
            <p:ph type="title"/>
          </p:nvPr>
        </p:nvSpPr>
        <p:spPr/>
        <p:txBody>
          <a:bodyPr/>
          <a:lstStyle/>
          <a:p>
            <a:r>
              <a:rPr lang="en-US"/>
              <a:t>Thank</a:t>
            </a:r>
            <a:r>
              <a:rPr lang="zh-CN" altLang="en-US"/>
              <a:t> </a:t>
            </a:r>
            <a:r>
              <a:rPr lang="en-US" altLang="zh-CN"/>
              <a:t>You</a:t>
            </a:r>
            <a:r>
              <a:rPr lang="zh-CN" altLang="en-US"/>
              <a:t>！</a:t>
            </a:r>
            <a:endParaRPr lang="en-US"/>
          </a:p>
        </p:txBody>
      </p:sp>
      <p:sp>
        <p:nvSpPr>
          <p:cNvPr id="3" name="Text Placeholder 2">
            <a:extLst>
              <a:ext uri="{FF2B5EF4-FFF2-40B4-BE49-F238E27FC236}">
                <a16:creationId xmlns:a16="http://schemas.microsoft.com/office/drawing/2014/main" id="{5B424864-48AC-D04F-BAA6-FCF719F640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0230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E3BEED2-DD55-485D-A8FB-3B3F5CEF0B81}"/>
              </a:ext>
            </a:extLst>
          </p:cNvPr>
          <p:cNvGrpSpPr/>
          <p:nvPr/>
        </p:nvGrpSpPr>
        <p:grpSpPr>
          <a:xfrm>
            <a:off x="1977958" y="1573749"/>
            <a:ext cx="2453739" cy="1770876"/>
            <a:chOff x="982690" y="532421"/>
            <a:chExt cx="1826088" cy="3845254"/>
          </a:xfrm>
        </p:grpSpPr>
        <p:grpSp>
          <p:nvGrpSpPr>
            <p:cNvPr id="20" name="Group 19">
              <a:extLst>
                <a:ext uri="{FF2B5EF4-FFF2-40B4-BE49-F238E27FC236}">
                  <a16:creationId xmlns:a16="http://schemas.microsoft.com/office/drawing/2014/main" id="{ECB70018-E0E4-4936-B47F-59F072AFD324}"/>
                </a:ext>
              </a:extLst>
            </p:cNvPr>
            <p:cNvGrpSpPr/>
            <p:nvPr/>
          </p:nvGrpSpPr>
          <p:grpSpPr>
            <a:xfrm>
              <a:off x="982690" y="897379"/>
              <a:ext cx="1826088" cy="3480296"/>
              <a:chOff x="356615" y="897379"/>
              <a:chExt cx="1826088" cy="3480296"/>
            </a:xfrm>
          </p:grpSpPr>
          <p:sp>
            <p:nvSpPr>
              <p:cNvPr id="22" name="Rectangle 21">
                <a:extLst>
                  <a:ext uri="{FF2B5EF4-FFF2-40B4-BE49-F238E27FC236}">
                    <a16:creationId xmlns:a16="http://schemas.microsoft.com/office/drawing/2014/main" id="{0E1AAE09-24F1-47A0-837C-3D397BF2CD2F}"/>
                  </a:ext>
                </a:extLst>
              </p:cNvPr>
              <p:cNvSpPr/>
              <p:nvPr/>
            </p:nvSpPr>
            <p:spPr>
              <a:xfrm>
                <a:off x="502920" y="1371600"/>
                <a:ext cx="784860" cy="2263140"/>
              </a:xfrm>
              <a:prstGeom prst="rect">
                <a:avLst/>
              </a:prstGeom>
              <a:solidFill>
                <a:schemeClr val="accent1"/>
              </a:solidFill>
              <a:ln w="9525" cap="flat" cmpd="sng" algn="ctr">
                <a:noFill/>
                <a:prstDash val="solid"/>
              </a:ln>
              <a:effectLst/>
            </p:spPr>
            <p:txBody>
              <a:bodyPr rtlCol="0" anchor="ctr"/>
              <a:lstStyle/>
              <a:p>
                <a:pPr algn="ctr" defTabSz="1219121">
                  <a:defRPr/>
                </a:pPr>
                <a:endParaRPr lang="en-US" sz="3200" kern="0" dirty="0">
                  <a:solidFill>
                    <a:srgbClr val="FFFFFF"/>
                  </a:solidFill>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23" name="Rectangle 22">
                <a:extLst>
                  <a:ext uri="{FF2B5EF4-FFF2-40B4-BE49-F238E27FC236}">
                    <a16:creationId xmlns:a16="http://schemas.microsoft.com/office/drawing/2014/main" id="{93276FC1-7FEA-4866-AD6A-282CC1CF3B1E}"/>
                  </a:ext>
                </a:extLst>
              </p:cNvPr>
              <p:cNvSpPr/>
              <p:nvPr/>
            </p:nvSpPr>
            <p:spPr>
              <a:xfrm>
                <a:off x="1329263" y="2232660"/>
                <a:ext cx="784860" cy="1402080"/>
              </a:xfrm>
              <a:prstGeom prst="rect">
                <a:avLst/>
              </a:prstGeom>
              <a:solidFill>
                <a:schemeClr val="accent6">
                  <a:lumMod val="20000"/>
                  <a:lumOff val="80000"/>
                </a:schemeClr>
              </a:solidFill>
              <a:ln w="9525" cap="flat" cmpd="sng" algn="ctr">
                <a:noFill/>
                <a:prstDash val="solid"/>
              </a:ln>
              <a:effectLst/>
            </p:spPr>
            <p:txBody>
              <a:bodyPr rtlCol="0" anchor="ctr"/>
              <a:lstStyle/>
              <a:p>
                <a:pPr algn="ctr" defTabSz="1219121">
                  <a:defRPr/>
                </a:pPr>
                <a:endParaRPr lang="en-US" sz="3200" kern="0" dirty="0">
                  <a:solidFill>
                    <a:srgbClr val="FFFFFF"/>
                  </a:solidFill>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24" name="TextBox 23">
                <a:extLst>
                  <a:ext uri="{FF2B5EF4-FFF2-40B4-BE49-F238E27FC236}">
                    <a16:creationId xmlns:a16="http://schemas.microsoft.com/office/drawing/2014/main" id="{D305B60E-9400-4895-957D-A04DAF95D9FE}"/>
                  </a:ext>
                </a:extLst>
              </p:cNvPr>
              <p:cNvSpPr txBox="1"/>
              <p:nvPr/>
            </p:nvSpPr>
            <p:spPr>
              <a:xfrm>
                <a:off x="502920" y="897379"/>
                <a:ext cx="784860" cy="645887"/>
              </a:xfrm>
              <a:prstGeom prst="rect">
                <a:avLst/>
              </a:prstGeom>
              <a:noFill/>
            </p:spPr>
            <p:txBody>
              <a:bodyPr wrap="square" rtlCol="0">
                <a:spAutoFit/>
              </a:bodyPr>
              <a:lstStyle/>
              <a:p>
                <a:pPr algn="ctr" defTabSz="1219121">
                  <a:defRPr/>
                </a:pPr>
                <a:r>
                  <a:rPr lang="en-US" altLang="zh-CN" sz="1333" b="1" kern="0" dirty="0">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24%</a:t>
                </a:r>
              </a:p>
            </p:txBody>
          </p:sp>
          <p:sp>
            <p:nvSpPr>
              <p:cNvPr id="25" name="TextBox 24">
                <a:extLst>
                  <a:ext uri="{FF2B5EF4-FFF2-40B4-BE49-F238E27FC236}">
                    <a16:creationId xmlns:a16="http://schemas.microsoft.com/office/drawing/2014/main" id="{5974B837-7698-49D1-9627-B06088C8DCDC}"/>
                  </a:ext>
                </a:extLst>
              </p:cNvPr>
              <p:cNvSpPr txBox="1"/>
              <p:nvPr/>
            </p:nvSpPr>
            <p:spPr>
              <a:xfrm>
                <a:off x="1329263" y="1758948"/>
                <a:ext cx="784860" cy="645887"/>
              </a:xfrm>
              <a:prstGeom prst="rect">
                <a:avLst/>
              </a:prstGeom>
              <a:noFill/>
            </p:spPr>
            <p:txBody>
              <a:bodyPr wrap="square" rtlCol="0">
                <a:spAutoFit/>
              </a:bodyPr>
              <a:lstStyle/>
              <a:p>
                <a:pPr algn="ctr" defTabSz="1219121">
                  <a:defRPr/>
                </a:pPr>
                <a:r>
                  <a:rPr lang="en-US" altLang="zh-CN" sz="1333" b="1" kern="0" dirty="0">
                    <a:latin typeface="Amazon Ember" panose="020B0603020204020204" pitchFamily="34" charset="0"/>
                    <a:ea typeface="Amazon Ember" panose="020B0603020204020204" pitchFamily="34" charset="0"/>
                    <a:cs typeface="Amazon Ember" panose="020B0603020204020204" pitchFamily="34" charset="0"/>
                    <a:sym typeface="Microsoft YaHei" panose="020B0503020204020204" pitchFamily="34" charset="-122"/>
                  </a:rPr>
                  <a:t>15%</a:t>
                </a:r>
              </a:p>
            </p:txBody>
          </p:sp>
          <p:cxnSp>
            <p:nvCxnSpPr>
              <p:cNvPr id="26" name="Straight Connector 25">
                <a:extLst>
                  <a:ext uri="{FF2B5EF4-FFF2-40B4-BE49-F238E27FC236}">
                    <a16:creationId xmlns:a16="http://schemas.microsoft.com/office/drawing/2014/main" id="{1353D29A-7B8D-4866-BFCF-9C9BC5E3A2F3}"/>
                  </a:ext>
                </a:extLst>
              </p:cNvPr>
              <p:cNvCxnSpPr/>
              <p:nvPr/>
            </p:nvCxnSpPr>
            <p:spPr>
              <a:xfrm flipH="1">
                <a:off x="356615" y="3634740"/>
                <a:ext cx="1826088" cy="0"/>
              </a:xfrm>
              <a:prstGeom prst="line">
                <a:avLst/>
              </a:prstGeom>
              <a:noFill/>
              <a:ln w="12700" cap="rnd" cmpd="sng" algn="ctr">
                <a:solidFill>
                  <a:schemeClr val="bg1"/>
                </a:solidFill>
                <a:prstDash val="solid"/>
              </a:ln>
              <a:effectLst/>
            </p:spPr>
          </p:cxnSp>
          <p:sp>
            <p:nvSpPr>
              <p:cNvPr id="34" name="TextBox 33">
                <a:extLst>
                  <a:ext uri="{FF2B5EF4-FFF2-40B4-BE49-F238E27FC236}">
                    <a16:creationId xmlns:a16="http://schemas.microsoft.com/office/drawing/2014/main" id="{833AA7BF-3AF6-4799-9FAD-27A0F15BDE82}"/>
                  </a:ext>
                </a:extLst>
              </p:cNvPr>
              <p:cNvSpPr txBox="1"/>
              <p:nvPr/>
            </p:nvSpPr>
            <p:spPr>
              <a:xfrm>
                <a:off x="502920" y="3731788"/>
                <a:ext cx="784860" cy="645887"/>
              </a:xfrm>
              <a:prstGeom prst="rect">
                <a:avLst/>
              </a:prstGeom>
              <a:noFill/>
            </p:spPr>
            <p:txBody>
              <a:bodyPr wrap="square" rtlCol="0">
                <a:spAutoFit/>
              </a:bodyPr>
              <a:lstStyle/>
              <a:p>
                <a:pPr algn="ctr" defTabSz="1219121">
                  <a:defRPr/>
                </a:pPr>
                <a:r>
                  <a:rPr lang="zh-CN" altLang="en-US" sz="1333" b="1" kern="0"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领导者</a:t>
                </a:r>
              </a:p>
            </p:txBody>
          </p:sp>
          <p:sp>
            <p:nvSpPr>
              <p:cNvPr id="36" name="TextBox 35">
                <a:extLst>
                  <a:ext uri="{FF2B5EF4-FFF2-40B4-BE49-F238E27FC236}">
                    <a16:creationId xmlns:a16="http://schemas.microsoft.com/office/drawing/2014/main" id="{B54AD2C7-437A-4A3B-9E6C-24D6C07D43A2}"/>
                  </a:ext>
                </a:extLst>
              </p:cNvPr>
              <p:cNvSpPr txBox="1"/>
              <p:nvPr/>
            </p:nvSpPr>
            <p:spPr>
              <a:xfrm>
                <a:off x="1329263" y="3731786"/>
                <a:ext cx="784860" cy="645887"/>
              </a:xfrm>
              <a:prstGeom prst="rect">
                <a:avLst/>
              </a:prstGeom>
              <a:noFill/>
            </p:spPr>
            <p:txBody>
              <a:bodyPr wrap="square" rtlCol="0">
                <a:spAutoFit/>
              </a:bodyPr>
              <a:lstStyle/>
              <a:p>
                <a:pPr algn="ctr" defTabSz="1219121">
                  <a:defRPr/>
                </a:pPr>
                <a:r>
                  <a:rPr lang="zh-CN" altLang="en-US" sz="1333" b="1" kern="0"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追随者</a:t>
                </a:r>
              </a:p>
            </p:txBody>
          </p:sp>
        </p:grpSp>
        <p:sp>
          <p:nvSpPr>
            <p:cNvPr id="33" name="TextBox 32">
              <a:extLst>
                <a:ext uri="{FF2B5EF4-FFF2-40B4-BE49-F238E27FC236}">
                  <a16:creationId xmlns:a16="http://schemas.microsoft.com/office/drawing/2014/main" id="{DE368033-4F75-4765-A097-16BB5AD3E379}"/>
                </a:ext>
              </a:extLst>
            </p:cNvPr>
            <p:cNvSpPr txBox="1"/>
            <p:nvPr/>
          </p:nvSpPr>
          <p:spPr>
            <a:xfrm>
              <a:off x="982690" y="532421"/>
              <a:ext cx="1826088" cy="645887"/>
            </a:xfrm>
            <a:prstGeom prst="rect">
              <a:avLst/>
            </a:prstGeom>
            <a:noFill/>
          </p:spPr>
          <p:txBody>
            <a:bodyPr wrap="square" rtlCol="0">
              <a:spAutoFit/>
            </a:bodyPr>
            <a:lstStyle/>
            <a:p>
              <a:pPr algn="ctr" defTabSz="1219121">
                <a:defRPr/>
              </a:pPr>
              <a:r>
                <a:rPr lang="zh-CN" altLang="en-US" sz="1333" kern="0" dirty="0">
                  <a:latin typeface="微软雅黑" panose="020B0503020204020204" pitchFamily="34" charset="-122"/>
                  <a:ea typeface="微软雅黑" panose="020B0503020204020204" pitchFamily="34" charset="-122"/>
                  <a:cs typeface="SimSun"/>
                  <a:sym typeface="Microsoft YaHei" panose="020B0503020204020204" pitchFamily="34" charset="-122"/>
                </a:rPr>
                <a:t>企业收入增长</a:t>
              </a:r>
            </a:p>
          </p:txBody>
        </p:sp>
      </p:grpSp>
      <p:sp>
        <p:nvSpPr>
          <p:cNvPr id="2" name="Title 1">
            <a:extLst>
              <a:ext uri="{FF2B5EF4-FFF2-40B4-BE49-F238E27FC236}">
                <a16:creationId xmlns:a16="http://schemas.microsoft.com/office/drawing/2014/main" id="{AFA0FE69-414C-4D77-BB5D-149AB55097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icrosoft YaHei" panose="020B0503020204020204" pitchFamily="34" charset="-122"/>
              </a:rPr>
              <a:t>分析需求演变</a:t>
            </a:r>
          </a:p>
        </p:txBody>
      </p:sp>
      <p:cxnSp>
        <p:nvCxnSpPr>
          <p:cNvPr id="5" name="Straight Connector 4">
            <a:extLst>
              <a:ext uri="{FF2B5EF4-FFF2-40B4-BE49-F238E27FC236}">
                <a16:creationId xmlns:a16="http://schemas.microsoft.com/office/drawing/2014/main" id="{3D9DDC7E-2B64-4BAC-AACE-D96A8685E385}"/>
              </a:ext>
            </a:extLst>
          </p:cNvPr>
          <p:cNvCxnSpPr>
            <a:cxnSpLocks/>
          </p:cNvCxnSpPr>
          <p:nvPr/>
        </p:nvCxnSpPr>
        <p:spPr>
          <a:xfrm>
            <a:off x="6113107" y="889000"/>
            <a:ext cx="0" cy="5207000"/>
          </a:xfrm>
          <a:prstGeom prst="line">
            <a:avLst/>
          </a:prstGeom>
          <a:noFill/>
          <a:ln w="12700" cap="rnd" cmpd="sng" algn="ctr">
            <a:solidFill>
              <a:schemeClr val="bg1"/>
            </a:solidFill>
            <a:prstDash val="solid"/>
          </a:ln>
          <a:effectLst/>
        </p:spPr>
      </p:cxnSp>
      <p:grpSp>
        <p:nvGrpSpPr>
          <p:cNvPr id="17" name="Group 16">
            <a:extLst>
              <a:ext uri="{FF2B5EF4-FFF2-40B4-BE49-F238E27FC236}">
                <a16:creationId xmlns:a16="http://schemas.microsoft.com/office/drawing/2014/main" id="{582CB2B2-F91C-4C0B-A3D7-E28747046826}"/>
              </a:ext>
            </a:extLst>
          </p:cNvPr>
          <p:cNvGrpSpPr/>
          <p:nvPr/>
        </p:nvGrpSpPr>
        <p:grpSpPr>
          <a:xfrm>
            <a:off x="85290" y="3480099"/>
            <a:ext cx="3782476" cy="2757429"/>
            <a:chOff x="-58424" y="2125512"/>
            <a:chExt cx="8581504" cy="4817917"/>
          </a:xfrm>
        </p:grpSpPr>
        <p:sp>
          <p:nvSpPr>
            <p:cNvPr id="27" name="TextBox 26">
              <a:extLst>
                <a:ext uri="{FF2B5EF4-FFF2-40B4-BE49-F238E27FC236}">
                  <a16:creationId xmlns:a16="http://schemas.microsoft.com/office/drawing/2014/main" id="{F7191104-035A-4E01-9841-35EFE5F35747}"/>
                </a:ext>
              </a:extLst>
            </p:cNvPr>
            <p:cNvSpPr txBox="1"/>
            <p:nvPr/>
          </p:nvSpPr>
          <p:spPr>
            <a:xfrm>
              <a:off x="1359949" y="2125512"/>
              <a:ext cx="7163131" cy="4787200"/>
            </a:xfrm>
            <a:prstGeom prst="rect">
              <a:avLst/>
            </a:prstGeom>
            <a:noFill/>
          </p:spPr>
          <p:txBody>
            <a:bodyPr wrap="square" lIns="0" tIns="0" rIns="0" bIns="0" rtlCol="0">
              <a:noAutofit/>
            </a:bodyPr>
            <a:lstStyle/>
            <a:p>
              <a:pPr>
                <a:lnSpc>
                  <a:spcPct val="90000"/>
                </a:lnSpc>
                <a:spcAft>
                  <a:spcPts val="1500"/>
                </a:spcAft>
              </a:pPr>
              <a:endParaRPr lang="zh-CN" altLang="en-US" sz="1500" dirty="0">
                <a:gradFill>
                  <a:gsLst>
                    <a:gs pos="100000">
                      <a:schemeClr val="bg1">
                        <a:alpha val="25000"/>
                      </a:schemeClr>
                    </a:gs>
                    <a:gs pos="0">
                      <a:schemeClr val="bg1">
                        <a:alpha val="10000"/>
                      </a:schemeClr>
                    </a:gs>
                  </a:gsLst>
                  <a:lin ang="0" scaled="0"/>
                </a:gradFill>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21" name="Right Triangle 62">
              <a:extLst>
                <a:ext uri="{FF2B5EF4-FFF2-40B4-BE49-F238E27FC236}">
                  <a16:creationId xmlns:a16="http://schemas.microsoft.com/office/drawing/2014/main" id="{78C5DB14-C946-4FEB-8792-7D10A11847CB}"/>
                </a:ext>
              </a:extLst>
            </p:cNvPr>
            <p:cNvSpPr/>
            <p:nvPr/>
          </p:nvSpPr>
          <p:spPr bwMode="auto">
            <a:xfrm flipH="1">
              <a:off x="-58424" y="2495533"/>
              <a:ext cx="6754764" cy="4447896"/>
            </a:xfrm>
            <a:custGeom>
              <a:avLst/>
              <a:gdLst>
                <a:gd name="connsiteX0" fmla="*/ 0 w 5997481"/>
                <a:gd name="connsiteY0" fmla="*/ 3949237 h 3949237"/>
                <a:gd name="connsiteX1" fmla="*/ 0 w 5997481"/>
                <a:gd name="connsiteY1" fmla="*/ 0 h 3949237"/>
                <a:gd name="connsiteX2" fmla="*/ 5997481 w 5997481"/>
                <a:gd name="connsiteY2" fmla="*/ 3949237 h 3949237"/>
                <a:gd name="connsiteX3" fmla="*/ 0 w 5997481"/>
                <a:gd name="connsiteY3" fmla="*/ 3949237 h 3949237"/>
                <a:gd name="connsiteX0" fmla="*/ 0 w 5997481"/>
                <a:gd name="connsiteY0" fmla="*/ 3949237 h 3949237"/>
                <a:gd name="connsiteX1" fmla="*/ 0 w 5997481"/>
                <a:gd name="connsiteY1" fmla="*/ 0 h 3949237"/>
                <a:gd name="connsiteX2" fmla="*/ 1966952 w 5997481"/>
                <a:gd name="connsiteY2" fmla="*/ 1282438 h 3949237"/>
                <a:gd name="connsiteX3" fmla="*/ 5997481 w 5997481"/>
                <a:gd name="connsiteY3" fmla="*/ 3949237 h 3949237"/>
                <a:gd name="connsiteX4" fmla="*/ 0 w 5997481"/>
                <a:gd name="connsiteY4" fmla="*/ 3949237 h 3949237"/>
                <a:gd name="connsiteX0" fmla="*/ 0 w 5997481"/>
                <a:gd name="connsiteY0" fmla="*/ 3949237 h 3949237"/>
                <a:gd name="connsiteX1" fmla="*/ 0 w 5997481"/>
                <a:gd name="connsiteY1" fmla="*/ 0 h 3949237"/>
                <a:gd name="connsiteX2" fmla="*/ 1526080 w 5997481"/>
                <a:gd name="connsiteY2" fmla="*/ 3078581 h 3949237"/>
                <a:gd name="connsiteX3" fmla="*/ 5997481 w 5997481"/>
                <a:gd name="connsiteY3" fmla="*/ 3949237 h 3949237"/>
                <a:gd name="connsiteX4" fmla="*/ 0 w 5997481"/>
                <a:gd name="connsiteY4" fmla="*/ 3949237 h 3949237"/>
                <a:gd name="connsiteX0" fmla="*/ 0 w 5997481"/>
                <a:gd name="connsiteY0" fmla="*/ 3949237 h 3949237"/>
                <a:gd name="connsiteX1" fmla="*/ 0 w 5997481"/>
                <a:gd name="connsiteY1" fmla="*/ 0 h 3949237"/>
                <a:gd name="connsiteX2" fmla="*/ 252452 w 5997481"/>
                <a:gd name="connsiteY2" fmla="*/ 2180510 h 3949237"/>
                <a:gd name="connsiteX3" fmla="*/ 5997481 w 5997481"/>
                <a:gd name="connsiteY3" fmla="*/ 3949237 h 3949237"/>
                <a:gd name="connsiteX4" fmla="*/ 0 w 5997481"/>
                <a:gd name="connsiteY4"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5997481 w 5997481"/>
                <a:gd name="connsiteY3" fmla="*/ 3949237 h 3949237"/>
                <a:gd name="connsiteX4" fmla="*/ 0 w 5997481"/>
                <a:gd name="connsiteY4"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5997481 w 5997481"/>
                <a:gd name="connsiteY4" fmla="*/ 3949237 h 3949237"/>
                <a:gd name="connsiteX5" fmla="*/ 0 w 5997481"/>
                <a:gd name="connsiteY5"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3665123 w 5997481"/>
                <a:gd name="connsiteY4" fmla="*/ 3029595 h 3949237"/>
                <a:gd name="connsiteX5" fmla="*/ 5997481 w 5997481"/>
                <a:gd name="connsiteY5" fmla="*/ 3949237 h 3949237"/>
                <a:gd name="connsiteX6" fmla="*/ 0 w 5997481"/>
                <a:gd name="connsiteY6"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3060966 w 5997481"/>
                <a:gd name="connsiteY4" fmla="*/ 3748052 h 3949237"/>
                <a:gd name="connsiteX5" fmla="*/ 5997481 w 5997481"/>
                <a:gd name="connsiteY5" fmla="*/ 3949237 h 3949237"/>
                <a:gd name="connsiteX6" fmla="*/ 0 w 5997481"/>
                <a:gd name="connsiteY6"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3371209 w 5997481"/>
                <a:gd name="connsiteY4" fmla="*/ 3584766 h 3949237"/>
                <a:gd name="connsiteX5" fmla="*/ 5997481 w 5997481"/>
                <a:gd name="connsiteY5" fmla="*/ 3949237 h 3949237"/>
                <a:gd name="connsiteX6" fmla="*/ 0 w 5997481"/>
                <a:gd name="connsiteY6"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2195552 w 5997481"/>
                <a:gd name="connsiteY4" fmla="*/ 2735681 h 3949237"/>
                <a:gd name="connsiteX5" fmla="*/ 3371209 w 5997481"/>
                <a:gd name="connsiteY5" fmla="*/ 3584766 h 3949237"/>
                <a:gd name="connsiteX6" fmla="*/ 5997481 w 5997481"/>
                <a:gd name="connsiteY6" fmla="*/ 3949237 h 3949237"/>
                <a:gd name="connsiteX7" fmla="*/ 0 w 5997481"/>
                <a:gd name="connsiteY7"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2064924 w 5997481"/>
                <a:gd name="connsiteY4" fmla="*/ 3274524 h 3949237"/>
                <a:gd name="connsiteX5" fmla="*/ 3371209 w 5997481"/>
                <a:gd name="connsiteY5" fmla="*/ 3584766 h 3949237"/>
                <a:gd name="connsiteX6" fmla="*/ 5997481 w 5997481"/>
                <a:gd name="connsiteY6" fmla="*/ 3949237 h 3949237"/>
                <a:gd name="connsiteX7" fmla="*/ 0 w 5997481"/>
                <a:gd name="connsiteY7"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2064924 w 5997481"/>
                <a:gd name="connsiteY4" fmla="*/ 3013267 h 3949237"/>
                <a:gd name="connsiteX5" fmla="*/ 3371209 w 5997481"/>
                <a:gd name="connsiteY5" fmla="*/ 3584766 h 3949237"/>
                <a:gd name="connsiteX6" fmla="*/ 5997481 w 5997481"/>
                <a:gd name="connsiteY6" fmla="*/ 3949237 h 3949237"/>
                <a:gd name="connsiteX7" fmla="*/ 0 w 5997481"/>
                <a:gd name="connsiteY7" fmla="*/ 3949237 h 394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7481" h="3949237">
                  <a:moveTo>
                    <a:pt x="0" y="3949237"/>
                  </a:moveTo>
                  <a:lnTo>
                    <a:pt x="0" y="0"/>
                  </a:lnTo>
                  <a:lnTo>
                    <a:pt x="1199509" y="2131524"/>
                  </a:lnTo>
                  <a:lnTo>
                    <a:pt x="1640380" y="2294810"/>
                  </a:lnTo>
                  <a:lnTo>
                    <a:pt x="2064924" y="3013267"/>
                  </a:lnTo>
                  <a:lnTo>
                    <a:pt x="3371209" y="3584766"/>
                  </a:lnTo>
                  <a:lnTo>
                    <a:pt x="5997481" y="3949237"/>
                  </a:lnTo>
                  <a:lnTo>
                    <a:pt x="0" y="3949237"/>
                  </a:lnTo>
                  <a:close/>
                </a:path>
              </a:pathLst>
            </a:custGeom>
            <a:gradFill>
              <a:gsLst>
                <a:gs pos="58000">
                  <a:schemeClr val="accent2"/>
                </a:gs>
                <a:gs pos="11000">
                  <a:srgbClr val="13A3D7"/>
                </a:gs>
              </a:gsLst>
              <a:lin ang="0" scaled="0"/>
            </a:grad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sym typeface="Microsoft YaHei" panose="020B0503020204020204" pitchFamily="34" charset="-122"/>
              </a:endParaRPr>
            </a:p>
          </p:txBody>
        </p:sp>
      </p:grpSp>
      <p:sp>
        <p:nvSpPr>
          <p:cNvPr id="28" name="Freeform: Shape 117">
            <a:extLst>
              <a:ext uri="{FF2B5EF4-FFF2-40B4-BE49-F238E27FC236}">
                <a16:creationId xmlns:a16="http://schemas.microsoft.com/office/drawing/2014/main" id="{1EA54CAB-AD22-4FFD-B4E0-D142FF83CD3C}"/>
              </a:ext>
            </a:extLst>
          </p:cNvPr>
          <p:cNvSpPr/>
          <p:nvPr/>
        </p:nvSpPr>
        <p:spPr>
          <a:xfrm>
            <a:off x="1577479" y="4646575"/>
            <a:ext cx="323004" cy="262012"/>
          </a:xfrm>
          <a:custGeom>
            <a:avLst/>
            <a:gdLst>
              <a:gd name="connsiteX0" fmla="*/ 106158 w 114379"/>
              <a:gd name="connsiteY0" fmla="*/ 89955 h 95316"/>
              <a:gd name="connsiteX1" fmla="*/ 100281 w 114379"/>
              <a:gd name="connsiteY1" fmla="*/ 84077 h 95316"/>
              <a:gd name="connsiteX2" fmla="*/ 100281 w 114379"/>
              <a:gd name="connsiteY2" fmla="*/ 84077 h 95316"/>
              <a:gd name="connsiteX3" fmla="*/ 115690 w 114379"/>
              <a:gd name="connsiteY3" fmla="*/ 57071 h 95316"/>
              <a:gd name="connsiteX4" fmla="*/ 93132 w 114379"/>
              <a:gd name="connsiteY4" fmla="*/ 26093 h 95316"/>
              <a:gd name="connsiteX5" fmla="*/ 90272 w 114379"/>
              <a:gd name="connsiteY5" fmla="*/ 25140 h 95316"/>
              <a:gd name="connsiteX6" fmla="*/ 46904 w 114379"/>
              <a:gd name="connsiteY6" fmla="*/ 199 h 95316"/>
              <a:gd name="connsiteX7" fmla="*/ 199 w 114379"/>
              <a:gd name="connsiteY7" fmla="*/ 39755 h 95316"/>
              <a:gd name="connsiteX8" fmla="*/ 18150 w 114379"/>
              <a:gd name="connsiteY8" fmla="*/ 70892 h 95316"/>
              <a:gd name="connsiteX9" fmla="*/ 17832 w 114379"/>
              <a:gd name="connsiteY9" fmla="*/ 71368 h 95316"/>
              <a:gd name="connsiteX10" fmla="*/ 10842 w 114379"/>
              <a:gd name="connsiteY10" fmla="*/ 78199 h 95316"/>
              <a:gd name="connsiteX11" fmla="*/ 9572 w 114379"/>
              <a:gd name="connsiteY11" fmla="*/ 81376 h 95316"/>
              <a:gd name="connsiteX12" fmla="*/ 11796 w 114379"/>
              <a:gd name="connsiteY12" fmla="*/ 83918 h 95316"/>
              <a:gd name="connsiteX13" fmla="*/ 20533 w 114379"/>
              <a:gd name="connsiteY13" fmla="*/ 85030 h 95316"/>
              <a:gd name="connsiteX14" fmla="*/ 41026 w 114379"/>
              <a:gd name="connsiteY14" fmla="*/ 78835 h 95316"/>
              <a:gd name="connsiteX15" fmla="*/ 43568 w 114379"/>
              <a:gd name="connsiteY15" fmla="*/ 78993 h 95316"/>
              <a:gd name="connsiteX16" fmla="*/ 74863 w 114379"/>
              <a:gd name="connsiteY16" fmla="*/ 91385 h 95316"/>
              <a:gd name="connsiteX17" fmla="*/ 79788 w 114379"/>
              <a:gd name="connsiteY17" fmla="*/ 91067 h 95316"/>
              <a:gd name="connsiteX18" fmla="*/ 97421 w 114379"/>
              <a:gd name="connsiteY18" fmla="*/ 96309 h 95316"/>
              <a:gd name="connsiteX19" fmla="*/ 105205 w 114379"/>
              <a:gd name="connsiteY19" fmla="*/ 95356 h 95316"/>
              <a:gd name="connsiteX20" fmla="*/ 107429 w 114379"/>
              <a:gd name="connsiteY20" fmla="*/ 92814 h 95316"/>
              <a:gd name="connsiteX21" fmla="*/ 106158 w 114379"/>
              <a:gd name="connsiteY21" fmla="*/ 89955 h 95316"/>
              <a:gd name="connsiteX22" fmla="*/ 40549 w 114379"/>
              <a:gd name="connsiteY22" fmla="*/ 72480 h 95316"/>
              <a:gd name="connsiteX23" fmla="*/ 38325 w 114379"/>
              <a:gd name="connsiteY23" fmla="*/ 72957 h 95316"/>
              <a:gd name="connsiteX24" fmla="*/ 19739 w 114379"/>
              <a:gd name="connsiteY24" fmla="*/ 78676 h 95316"/>
              <a:gd name="connsiteX25" fmla="*/ 22598 w 114379"/>
              <a:gd name="connsiteY25" fmla="*/ 75340 h 95316"/>
              <a:gd name="connsiteX26" fmla="*/ 25140 w 114379"/>
              <a:gd name="connsiteY26" fmla="*/ 71686 h 95316"/>
              <a:gd name="connsiteX27" fmla="*/ 25458 w 114379"/>
              <a:gd name="connsiteY27" fmla="*/ 69303 h 95316"/>
              <a:gd name="connsiteX28" fmla="*/ 23869 w 114379"/>
              <a:gd name="connsiteY28" fmla="*/ 67397 h 95316"/>
              <a:gd name="connsiteX29" fmla="*/ 6235 w 114379"/>
              <a:gd name="connsiteY29" fmla="*/ 39914 h 95316"/>
              <a:gd name="connsiteX30" fmla="*/ 46586 w 114379"/>
              <a:gd name="connsiteY30" fmla="*/ 6712 h 95316"/>
              <a:gd name="connsiteX31" fmla="*/ 86936 w 114379"/>
              <a:gd name="connsiteY31" fmla="*/ 39914 h 95316"/>
              <a:gd name="connsiteX32" fmla="*/ 46586 w 114379"/>
              <a:gd name="connsiteY32" fmla="*/ 73116 h 95316"/>
              <a:gd name="connsiteX33" fmla="*/ 40549 w 114379"/>
              <a:gd name="connsiteY33" fmla="*/ 72480 h 95316"/>
              <a:gd name="connsiteX34" fmla="*/ 92973 w 114379"/>
              <a:gd name="connsiteY34" fmla="*/ 84712 h 95316"/>
              <a:gd name="connsiteX35" fmla="*/ 95197 w 114379"/>
              <a:gd name="connsiteY35" fmla="*/ 87890 h 95316"/>
              <a:gd name="connsiteX36" fmla="*/ 97104 w 114379"/>
              <a:gd name="connsiteY36" fmla="*/ 90114 h 95316"/>
              <a:gd name="connsiteX37" fmla="*/ 82329 w 114379"/>
              <a:gd name="connsiteY37" fmla="*/ 85348 h 95316"/>
              <a:gd name="connsiteX38" fmla="*/ 80106 w 114379"/>
              <a:gd name="connsiteY38" fmla="*/ 84871 h 95316"/>
              <a:gd name="connsiteX39" fmla="*/ 74863 w 114379"/>
              <a:gd name="connsiteY39" fmla="*/ 85189 h 95316"/>
              <a:gd name="connsiteX40" fmla="*/ 53258 w 114379"/>
              <a:gd name="connsiteY40" fmla="*/ 78835 h 95316"/>
              <a:gd name="connsiteX41" fmla="*/ 93609 w 114379"/>
              <a:gd name="connsiteY41" fmla="*/ 39755 h 95316"/>
              <a:gd name="connsiteX42" fmla="*/ 92973 w 114379"/>
              <a:gd name="connsiteY42" fmla="*/ 33083 h 95316"/>
              <a:gd name="connsiteX43" fmla="*/ 109495 w 114379"/>
              <a:gd name="connsiteY43" fmla="*/ 57071 h 95316"/>
              <a:gd name="connsiteX44" fmla="*/ 94403 w 114379"/>
              <a:gd name="connsiteY44" fmla="*/ 80423 h 95316"/>
              <a:gd name="connsiteX45" fmla="*/ 92814 w 114379"/>
              <a:gd name="connsiteY45" fmla="*/ 82329 h 95316"/>
              <a:gd name="connsiteX46" fmla="*/ 92973 w 114379"/>
              <a:gd name="connsiteY46" fmla="*/ 84712 h 9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4379" h="95316">
                <a:moveTo>
                  <a:pt x="106158" y="89955"/>
                </a:moveTo>
                <a:cubicBezTo>
                  <a:pt x="103935" y="88366"/>
                  <a:pt x="101869" y="86301"/>
                  <a:pt x="100281" y="84077"/>
                </a:cubicBezTo>
                <a:cubicBezTo>
                  <a:pt x="100281" y="84077"/>
                  <a:pt x="100281" y="84077"/>
                  <a:pt x="100281" y="84077"/>
                </a:cubicBezTo>
                <a:cubicBezTo>
                  <a:pt x="109971" y="77564"/>
                  <a:pt x="115690" y="67714"/>
                  <a:pt x="115690" y="57071"/>
                </a:cubicBezTo>
                <a:cubicBezTo>
                  <a:pt x="115690" y="43885"/>
                  <a:pt x="106953" y="31971"/>
                  <a:pt x="93132" y="26093"/>
                </a:cubicBezTo>
                <a:cubicBezTo>
                  <a:pt x="92814" y="25934"/>
                  <a:pt x="91543" y="25616"/>
                  <a:pt x="90272" y="25140"/>
                </a:cubicBezTo>
                <a:cubicBezTo>
                  <a:pt x="83442" y="10525"/>
                  <a:pt x="66602" y="199"/>
                  <a:pt x="46904" y="199"/>
                </a:cubicBezTo>
                <a:cubicBezTo>
                  <a:pt x="21168" y="199"/>
                  <a:pt x="199" y="17991"/>
                  <a:pt x="199" y="39755"/>
                </a:cubicBezTo>
                <a:cubicBezTo>
                  <a:pt x="199" y="51987"/>
                  <a:pt x="6871" y="63425"/>
                  <a:pt x="18150" y="70892"/>
                </a:cubicBezTo>
                <a:cubicBezTo>
                  <a:pt x="17991" y="71050"/>
                  <a:pt x="17832" y="71209"/>
                  <a:pt x="17832" y="71368"/>
                </a:cubicBezTo>
                <a:cubicBezTo>
                  <a:pt x="15767" y="74069"/>
                  <a:pt x="13543" y="76293"/>
                  <a:pt x="10842" y="78199"/>
                </a:cubicBezTo>
                <a:cubicBezTo>
                  <a:pt x="9889" y="78993"/>
                  <a:pt x="9413" y="80105"/>
                  <a:pt x="9572" y="81376"/>
                </a:cubicBezTo>
                <a:cubicBezTo>
                  <a:pt x="9730" y="82647"/>
                  <a:pt x="10683" y="83600"/>
                  <a:pt x="11796" y="83918"/>
                </a:cubicBezTo>
                <a:cubicBezTo>
                  <a:pt x="14655" y="84712"/>
                  <a:pt x="17515" y="85030"/>
                  <a:pt x="20533" y="85030"/>
                </a:cubicBezTo>
                <a:cubicBezTo>
                  <a:pt x="27682" y="85030"/>
                  <a:pt x="34671" y="82965"/>
                  <a:pt x="41026" y="78835"/>
                </a:cubicBezTo>
                <a:cubicBezTo>
                  <a:pt x="41820" y="78993"/>
                  <a:pt x="42773" y="78993"/>
                  <a:pt x="43568" y="78993"/>
                </a:cubicBezTo>
                <a:cubicBezTo>
                  <a:pt x="51352" y="86936"/>
                  <a:pt x="62790" y="91385"/>
                  <a:pt x="74863" y="91385"/>
                </a:cubicBezTo>
                <a:cubicBezTo>
                  <a:pt x="76452" y="91385"/>
                  <a:pt x="78040" y="91226"/>
                  <a:pt x="79788" y="91067"/>
                </a:cubicBezTo>
                <a:cubicBezTo>
                  <a:pt x="85189" y="94562"/>
                  <a:pt x="91385" y="96309"/>
                  <a:pt x="97421" y="96309"/>
                </a:cubicBezTo>
                <a:cubicBezTo>
                  <a:pt x="99963" y="96309"/>
                  <a:pt x="102664" y="95991"/>
                  <a:pt x="105205" y="95356"/>
                </a:cubicBezTo>
                <a:cubicBezTo>
                  <a:pt x="106317" y="95038"/>
                  <a:pt x="107271" y="94085"/>
                  <a:pt x="107429" y="92814"/>
                </a:cubicBezTo>
                <a:cubicBezTo>
                  <a:pt x="107588" y="91861"/>
                  <a:pt x="107112" y="90590"/>
                  <a:pt x="106158" y="89955"/>
                </a:cubicBezTo>
                <a:close/>
                <a:moveTo>
                  <a:pt x="40549" y="72480"/>
                </a:moveTo>
                <a:cubicBezTo>
                  <a:pt x="39755" y="72321"/>
                  <a:pt x="38961" y="72639"/>
                  <a:pt x="38325" y="72957"/>
                </a:cubicBezTo>
                <a:cubicBezTo>
                  <a:pt x="32606" y="76769"/>
                  <a:pt x="26252" y="78835"/>
                  <a:pt x="19739" y="78676"/>
                </a:cubicBezTo>
                <a:cubicBezTo>
                  <a:pt x="20692" y="77564"/>
                  <a:pt x="21804" y="76452"/>
                  <a:pt x="22598" y="75340"/>
                </a:cubicBezTo>
                <a:cubicBezTo>
                  <a:pt x="23551" y="74228"/>
                  <a:pt x="24345" y="72957"/>
                  <a:pt x="25140" y="71686"/>
                </a:cubicBezTo>
                <a:cubicBezTo>
                  <a:pt x="25616" y="70892"/>
                  <a:pt x="25775" y="70097"/>
                  <a:pt x="25458" y="69303"/>
                </a:cubicBezTo>
                <a:cubicBezTo>
                  <a:pt x="25299" y="68509"/>
                  <a:pt x="24663" y="67714"/>
                  <a:pt x="23869" y="67397"/>
                </a:cubicBezTo>
                <a:cubicBezTo>
                  <a:pt x="12749" y="61201"/>
                  <a:pt x="6235" y="50875"/>
                  <a:pt x="6235" y="39914"/>
                </a:cubicBezTo>
                <a:cubicBezTo>
                  <a:pt x="6235" y="21645"/>
                  <a:pt x="24345" y="6712"/>
                  <a:pt x="46586" y="6712"/>
                </a:cubicBezTo>
                <a:cubicBezTo>
                  <a:pt x="68826" y="6712"/>
                  <a:pt x="86936" y="21645"/>
                  <a:pt x="86936" y="39914"/>
                </a:cubicBezTo>
                <a:cubicBezTo>
                  <a:pt x="86936" y="58183"/>
                  <a:pt x="68826" y="73116"/>
                  <a:pt x="46586" y="73116"/>
                </a:cubicBezTo>
                <a:cubicBezTo>
                  <a:pt x="44680" y="72798"/>
                  <a:pt x="42614" y="72798"/>
                  <a:pt x="40549" y="72480"/>
                </a:cubicBezTo>
                <a:close/>
                <a:moveTo>
                  <a:pt x="92973" y="84712"/>
                </a:moveTo>
                <a:cubicBezTo>
                  <a:pt x="93609" y="85824"/>
                  <a:pt x="94403" y="86936"/>
                  <a:pt x="95197" y="87890"/>
                </a:cubicBezTo>
                <a:cubicBezTo>
                  <a:pt x="95833" y="88684"/>
                  <a:pt x="96468" y="89478"/>
                  <a:pt x="97104" y="90114"/>
                </a:cubicBezTo>
                <a:cubicBezTo>
                  <a:pt x="92020" y="90114"/>
                  <a:pt x="86778" y="88366"/>
                  <a:pt x="82329" y="85348"/>
                </a:cubicBezTo>
                <a:cubicBezTo>
                  <a:pt x="81694" y="84871"/>
                  <a:pt x="80900" y="84712"/>
                  <a:pt x="80106" y="84871"/>
                </a:cubicBezTo>
                <a:cubicBezTo>
                  <a:pt x="78358" y="85030"/>
                  <a:pt x="76610" y="85189"/>
                  <a:pt x="74863" y="85189"/>
                </a:cubicBezTo>
                <a:cubicBezTo>
                  <a:pt x="66920" y="85189"/>
                  <a:pt x="59295" y="82965"/>
                  <a:pt x="53258" y="78835"/>
                </a:cubicBezTo>
                <a:cubicBezTo>
                  <a:pt x="75975" y="76134"/>
                  <a:pt x="93609" y="59613"/>
                  <a:pt x="93609" y="39755"/>
                </a:cubicBezTo>
                <a:cubicBezTo>
                  <a:pt x="93609" y="37531"/>
                  <a:pt x="93291" y="35148"/>
                  <a:pt x="92973" y="33083"/>
                </a:cubicBezTo>
                <a:cubicBezTo>
                  <a:pt x="103140" y="38166"/>
                  <a:pt x="109495" y="47221"/>
                  <a:pt x="109495" y="57071"/>
                </a:cubicBezTo>
                <a:cubicBezTo>
                  <a:pt x="109495" y="66443"/>
                  <a:pt x="103935" y="75022"/>
                  <a:pt x="94403" y="80423"/>
                </a:cubicBezTo>
                <a:cubicBezTo>
                  <a:pt x="93609" y="80900"/>
                  <a:pt x="93132" y="81535"/>
                  <a:pt x="92814" y="82329"/>
                </a:cubicBezTo>
                <a:cubicBezTo>
                  <a:pt x="92338" y="83124"/>
                  <a:pt x="92497" y="83918"/>
                  <a:pt x="92973" y="84712"/>
                </a:cubicBezTo>
                <a:close/>
              </a:path>
            </a:pathLst>
          </a:custGeom>
          <a:solidFill>
            <a:schemeClr val="bg1"/>
          </a:solidFill>
          <a:ln w="1589" cap="flat">
            <a:noFill/>
            <a:prstDash val="solid"/>
            <a:miter/>
          </a:ln>
        </p:spPr>
        <p:txBody>
          <a:bodyPr rtlCol="0" anchor="ctr"/>
          <a:lstStyle/>
          <a:p>
            <a:endParaRPr lang="en-US" sz="2119">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29" name="Freeform: Shape 118">
            <a:extLst>
              <a:ext uri="{FF2B5EF4-FFF2-40B4-BE49-F238E27FC236}">
                <a16:creationId xmlns:a16="http://schemas.microsoft.com/office/drawing/2014/main" id="{C4FA0869-BA63-4DD3-A00E-9D2E29F99EB3}"/>
              </a:ext>
            </a:extLst>
          </p:cNvPr>
          <p:cNvSpPr/>
          <p:nvPr/>
        </p:nvSpPr>
        <p:spPr>
          <a:xfrm>
            <a:off x="2263236" y="4453650"/>
            <a:ext cx="356999" cy="245571"/>
          </a:xfrm>
          <a:custGeom>
            <a:avLst/>
            <a:gdLst>
              <a:gd name="connsiteX0" fmla="*/ 117120 w 119145"/>
              <a:gd name="connsiteY0" fmla="*/ 35783 h 84195"/>
              <a:gd name="connsiteX1" fmla="*/ 94403 w 119145"/>
              <a:gd name="connsiteY1" fmla="*/ 35783 h 84195"/>
              <a:gd name="connsiteX2" fmla="*/ 94403 w 119145"/>
              <a:gd name="connsiteY2" fmla="*/ 3376 h 84195"/>
              <a:gd name="connsiteX3" fmla="*/ 91225 w 119145"/>
              <a:gd name="connsiteY3" fmla="*/ 199 h 84195"/>
              <a:gd name="connsiteX4" fmla="*/ 3376 w 119145"/>
              <a:gd name="connsiteY4" fmla="*/ 199 h 84195"/>
              <a:gd name="connsiteX5" fmla="*/ 199 w 119145"/>
              <a:gd name="connsiteY5" fmla="*/ 3376 h 84195"/>
              <a:gd name="connsiteX6" fmla="*/ 199 w 119145"/>
              <a:gd name="connsiteY6" fmla="*/ 38961 h 84195"/>
              <a:gd name="connsiteX7" fmla="*/ 199 w 119145"/>
              <a:gd name="connsiteY7" fmla="*/ 44203 h 84195"/>
              <a:gd name="connsiteX8" fmla="*/ 199 w 119145"/>
              <a:gd name="connsiteY8" fmla="*/ 67873 h 84195"/>
              <a:gd name="connsiteX9" fmla="*/ 14496 w 119145"/>
              <a:gd name="connsiteY9" fmla="*/ 83918 h 84195"/>
              <a:gd name="connsiteX10" fmla="*/ 15290 w 119145"/>
              <a:gd name="connsiteY10" fmla="*/ 84077 h 84195"/>
              <a:gd name="connsiteX11" fmla="*/ 102822 w 119145"/>
              <a:gd name="connsiteY11" fmla="*/ 84077 h 84195"/>
              <a:gd name="connsiteX12" fmla="*/ 103299 w 119145"/>
              <a:gd name="connsiteY12" fmla="*/ 84077 h 84195"/>
              <a:gd name="connsiteX13" fmla="*/ 104093 w 119145"/>
              <a:gd name="connsiteY13" fmla="*/ 84077 h 84195"/>
              <a:gd name="connsiteX14" fmla="*/ 120297 w 119145"/>
              <a:gd name="connsiteY14" fmla="*/ 67873 h 84195"/>
              <a:gd name="connsiteX15" fmla="*/ 120297 w 119145"/>
              <a:gd name="connsiteY15" fmla="*/ 38961 h 84195"/>
              <a:gd name="connsiteX16" fmla="*/ 117120 w 119145"/>
              <a:gd name="connsiteY16" fmla="*/ 35783 h 84195"/>
              <a:gd name="connsiteX17" fmla="*/ 6712 w 119145"/>
              <a:gd name="connsiteY17" fmla="*/ 67873 h 84195"/>
              <a:gd name="connsiteX18" fmla="*/ 6712 w 119145"/>
              <a:gd name="connsiteY18" fmla="*/ 44203 h 84195"/>
              <a:gd name="connsiteX19" fmla="*/ 6712 w 119145"/>
              <a:gd name="connsiteY19" fmla="*/ 38961 h 84195"/>
              <a:gd name="connsiteX20" fmla="*/ 6712 w 119145"/>
              <a:gd name="connsiteY20" fmla="*/ 6553 h 84195"/>
              <a:gd name="connsiteX21" fmla="*/ 88207 w 119145"/>
              <a:gd name="connsiteY21" fmla="*/ 6553 h 84195"/>
              <a:gd name="connsiteX22" fmla="*/ 88207 w 119145"/>
              <a:gd name="connsiteY22" fmla="*/ 38325 h 84195"/>
              <a:gd name="connsiteX23" fmla="*/ 88048 w 119145"/>
              <a:gd name="connsiteY23" fmla="*/ 38961 h 84195"/>
              <a:gd name="connsiteX24" fmla="*/ 88048 w 119145"/>
              <a:gd name="connsiteY24" fmla="*/ 67873 h 84195"/>
              <a:gd name="connsiteX25" fmla="*/ 91384 w 119145"/>
              <a:gd name="connsiteY25" fmla="*/ 77723 h 84195"/>
              <a:gd name="connsiteX26" fmla="*/ 16561 w 119145"/>
              <a:gd name="connsiteY26" fmla="*/ 77723 h 84195"/>
              <a:gd name="connsiteX27" fmla="*/ 6712 w 119145"/>
              <a:gd name="connsiteY27" fmla="*/ 67873 h 84195"/>
              <a:gd name="connsiteX28" fmla="*/ 113942 w 119145"/>
              <a:gd name="connsiteY28" fmla="*/ 67873 h 84195"/>
              <a:gd name="connsiteX29" fmla="*/ 104093 w 119145"/>
              <a:gd name="connsiteY29" fmla="*/ 77723 h 84195"/>
              <a:gd name="connsiteX30" fmla="*/ 94244 w 119145"/>
              <a:gd name="connsiteY30" fmla="*/ 67873 h 84195"/>
              <a:gd name="connsiteX31" fmla="*/ 94244 w 119145"/>
              <a:gd name="connsiteY31" fmla="*/ 58818 h 84195"/>
              <a:gd name="connsiteX32" fmla="*/ 94403 w 119145"/>
              <a:gd name="connsiteY32" fmla="*/ 58183 h 84195"/>
              <a:gd name="connsiteX33" fmla="*/ 94403 w 119145"/>
              <a:gd name="connsiteY33" fmla="*/ 42138 h 84195"/>
              <a:gd name="connsiteX34" fmla="*/ 113942 w 119145"/>
              <a:gd name="connsiteY34" fmla="*/ 42138 h 84195"/>
              <a:gd name="connsiteX35" fmla="*/ 113942 w 119145"/>
              <a:gd name="connsiteY35" fmla="*/ 67873 h 84195"/>
              <a:gd name="connsiteX36" fmla="*/ 13543 w 119145"/>
              <a:gd name="connsiteY36" fmla="*/ 30065 h 84195"/>
              <a:gd name="connsiteX37" fmla="*/ 16720 w 119145"/>
              <a:gd name="connsiteY37" fmla="*/ 26887 h 84195"/>
              <a:gd name="connsiteX38" fmla="*/ 78358 w 119145"/>
              <a:gd name="connsiteY38" fmla="*/ 26887 h 84195"/>
              <a:gd name="connsiteX39" fmla="*/ 81535 w 119145"/>
              <a:gd name="connsiteY39" fmla="*/ 30065 h 84195"/>
              <a:gd name="connsiteX40" fmla="*/ 78358 w 119145"/>
              <a:gd name="connsiteY40" fmla="*/ 33242 h 84195"/>
              <a:gd name="connsiteX41" fmla="*/ 16720 w 119145"/>
              <a:gd name="connsiteY41" fmla="*/ 33242 h 84195"/>
              <a:gd name="connsiteX42" fmla="*/ 13543 w 119145"/>
              <a:gd name="connsiteY42" fmla="*/ 30065 h 84195"/>
              <a:gd name="connsiteX43" fmla="*/ 13066 w 119145"/>
              <a:gd name="connsiteY43" fmla="*/ 49128 h 84195"/>
              <a:gd name="connsiteX44" fmla="*/ 16243 w 119145"/>
              <a:gd name="connsiteY44" fmla="*/ 45951 h 84195"/>
              <a:gd name="connsiteX45" fmla="*/ 38960 w 119145"/>
              <a:gd name="connsiteY45" fmla="*/ 45951 h 84195"/>
              <a:gd name="connsiteX46" fmla="*/ 42138 w 119145"/>
              <a:gd name="connsiteY46" fmla="*/ 49128 h 84195"/>
              <a:gd name="connsiteX47" fmla="*/ 38960 w 119145"/>
              <a:gd name="connsiteY47" fmla="*/ 52305 h 84195"/>
              <a:gd name="connsiteX48" fmla="*/ 16243 w 119145"/>
              <a:gd name="connsiteY48" fmla="*/ 52305 h 84195"/>
              <a:gd name="connsiteX49" fmla="*/ 13066 w 119145"/>
              <a:gd name="connsiteY49" fmla="*/ 49128 h 84195"/>
              <a:gd name="connsiteX50" fmla="*/ 38960 w 119145"/>
              <a:gd name="connsiteY50" fmla="*/ 65014 h 84195"/>
              <a:gd name="connsiteX51" fmla="*/ 16243 w 119145"/>
              <a:gd name="connsiteY51" fmla="*/ 65014 h 84195"/>
              <a:gd name="connsiteX52" fmla="*/ 13066 w 119145"/>
              <a:gd name="connsiteY52" fmla="*/ 61837 h 84195"/>
              <a:gd name="connsiteX53" fmla="*/ 16243 w 119145"/>
              <a:gd name="connsiteY53" fmla="*/ 58659 h 84195"/>
              <a:gd name="connsiteX54" fmla="*/ 38960 w 119145"/>
              <a:gd name="connsiteY54" fmla="*/ 58659 h 84195"/>
              <a:gd name="connsiteX55" fmla="*/ 42138 w 119145"/>
              <a:gd name="connsiteY55" fmla="*/ 61837 h 84195"/>
              <a:gd name="connsiteX56" fmla="*/ 38960 w 119145"/>
              <a:gd name="connsiteY56" fmla="*/ 65014 h 84195"/>
              <a:gd name="connsiteX57" fmla="*/ 78676 w 119145"/>
              <a:gd name="connsiteY57" fmla="*/ 49128 h 84195"/>
              <a:gd name="connsiteX58" fmla="*/ 75498 w 119145"/>
              <a:gd name="connsiteY58" fmla="*/ 52305 h 84195"/>
              <a:gd name="connsiteX59" fmla="*/ 52781 w 119145"/>
              <a:gd name="connsiteY59" fmla="*/ 52305 h 84195"/>
              <a:gd name="connsiteX60" fmla="*/ 49604 w 119145"/>
              <a:gd name="connsiteY60" fmla="*/ 49128 h 84195"/>
              <a:gd name="connsiteX61" fmla="*/ 52781 w 119145"/>
              <a:gd name="connsiteY61" fmla="*/ 45951 h 84195"/>
              <a:gd name="connsiteX62" fmla="*/ 75498 w 119145"/>
              <a:gd name="connsiteY62" fmla="*/ 45951 h 84195"/>
              <a:gd name="connsiteX63" fmla="*/ 78676 w 119145"/>
              <a:gd name="connsiteY63" fmla="*/ 49128 h 84195"/>
              <a:gd name="connsiteX64" fmla="*/ 78676 w 119145"/>
              <a:gd name="connsiteY64" fmla="*/ 61837 h 84195"/>
              <a:gd name="connsiteX65" fmla="*/ 75498 w 119145"/>
              <a:gd name="connsiteY65" fmla="*/ 65014 h 84195"/>
              <a:gd name="connsiteX66" fmla="*/ 52781 w 119145"/>
              <a:gd name="connsiteY66" fmla="*/ 65014 h 84195"/>
              <a:gd name="connsiteX67" fmla="*/ 49604 w 119145"/>
              <a:gd name="connsiteY67" fmla="*/ 61837 h 84195"/>
              <a:gd name="connsiteX68" fmla="*/ 52781 w 119145"/>
              <a:gd name="connsiteY68" fmla="*/ 58659 h 84195"/>
              <a:gd name="connsiteX69" fmla="*/ 75498 w 119145"/>
              <a:gd name="connsiteY69" fmla="*/ 58659 h 84195"/>
              <a:gd name="connsiteX70" fmla="*/ 78676 w 119145"/>
              <a:gd name="connsiteY70" fmla="*/ 61837 h 8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19145" h="84195">
                <a:moveTo>
                  <a:pt x="117120" y="35783"/>
                </a:moveTo>
                <a:lnTo>
                  <a:pt x="94403" y="35783"/>
                </a:lnTo>
                <a:lnTo>
                  <a:pt x="94403" y="3376"/>
                </a:lnTo>
                <a:cubicBezTo>
                  <a:pt x="94403" y="1628"/>
                  <a:pt x="92973" y="199"/>
                  <a:pt x="91225" y="199"/>
                </a:cubicBezTo>
                <a:lnTo>
                  <a:pt x="3376" y="199"/>
                </a:lnTo>
                <a:cubicBezTo>
                  <a:pt x="1628" y="199"/>
                  <a:pt x="199" y="1628"/>
                  <a:pt x="199" y="3376"/>
                </a:cubicBezTo>
                <a:lnTo>
                  <a:pt x="199" y="38961"/>
                </a:lnTo>
                <a:lnTo>
                  <a:pt x="199" y="44203"/>
                </a:lnTo>
                <a:lnTo>
                  <a:pt x="199" y="67873"/>
                </a:lnTo>
                <a:cubicBezTo>
                  <a:pt x="199" y="76134"/>
                  <a:pt x="6394" y="82965"/>
                  <a:pt x="14496" y="83918"/>
                </a:cubicBezTo>
                <a:cubicBezTo>
                  <a:pt x="14814" y="83918"/>
                  <a:pt x="14972" y="84077"/>
                  <a:pt x="15290" y="84077"/>
                </a:cubicBezTo>
                <a:lnTo>
                  <a:pt x="102822" y="84077"/>
                </a:lnTo>
                <a:cubicBezTo>
                  <a:pt x="102981" y="84077"/>
                  <a:pt x="103140" y="84077"/>
                  <a:pt x="103299" y="84077"/>
                </a:cubicBezTo>
                <a:cubicBezTo>
                  <a:pt x="103617" y="84077"/>
                  <a:pt x="103776" y="84077"/>
                  <a:pt x="104093" y="84077"/>
                </a:cubicBezTo>
                <a:cubicBezTo>
                  <a:pt x="112990" y="84077"/>
                  <a:pt x="120297" y="76769"/>
                  <a:pt x="120297" y="67873"/>
                </a:cubicBezTo>
                <a:lnTo>
                  <a:pt x="120297" y="38961"/>
                </a:lnTo>
                <a:cubicBezTo>
                  <a:pt x="120297" y="37213"/>
                  <a:pt x="118867" y="35783"/>
                  <a:pt x="117120" y="35783"/>
                </a:cubicBezTo>
                <a:close/>
                <a:moveTo>
                  <a:pt x="6712" y="67873"/>
                </a:moveTo>
                <a:lnTo>
                  <a:pt x="6712" y="44203"/>
                </a:lnTo>
                <a:lnTo>
                  <a:pt x="6712" y="38961"/>
                </a:lnTo>
                <a:lnTo>
                  <a:pt x="6712" y="6553"/>
                </a:lnTo>
                <a:lnTo>
                  <a:pt x="88207" y="6553"/>
                </a:lnTo>
                <a:lnTo>
                  <a:pt x="88207" y="38325"/>
                </a:lnTo>
                <a:cubicBezTo>
                  <a:pt x="88207" y="38484"/>
                  <a:pt x="88048" y="38802"/>
                  <a:pt x="88048" y="38961"/>
                </a:cubicBezTo>
                <a:lnTo>
                  <a:pt x="88048" y="67873"/>
                </a:lnTo>
                <a:cubicBezTo>
                  <a:pt x="88048" y="71527"/>
                  <a:pt x="89319" y="75022"/>
                  <a:pt x="91384" y="77723"/>
                </a:cubicBezTo>
                <a:lnTo>
                  <a:pt x="16561" y="77723"/>
                </a:lnTo>
                <a:cubicBezTo>
                  <a:pt x="11001" y="77723"/>
                  <a:pt x="6712" y="73274"/>
                  <a:pt x="6712" y="67873"/>
                </a:cubicBezTo>
                <a:close/>
                <a:moveTo>
                  <a:pt x="113942" y="67873"/>
                </a:moveTo>
                <a:cubicBezTo>
                  <a:pt x="113942" y="73274"/>
                  <a:pt x="109494" y="77723"/>
                  <a:pt x="104093" y="77723"/>
                </a:cubicBezTo>
                <a:cubicBezTo>
                  <a:pt x="98692" y="77723"/>
                  <a:pt x="94244" y="73274"/>
                  <a:pt x="94244" y="67873"/>
                </a:cubicBezTo>
                <a:lnTo>
                  <a:pt x="94244" y="58818"/>
                </a:lnTo>
                <a:cubicBezTo>
                  <a:pt x="94244" y="58659"/>
                  <a:pt x="94403" y="58342"/>
                  <a:pt x="94403" y="58183"/>
                </a:cubicBezTo>
                <a:lnTo>
                  <a:pt x="94403" y="42138"/>
                </a:lnTo>
                <a:lnTo>
                  <a:pt x="113942" y="42138"/>
                </a:lnTo>
                <a:lnTo>
                  <a:pt x="113942" y="67873"/>
                </a:lnTo>
                <a:close/>
                <a:moveTo>
                  <a:pt x="13543" y="30065"/>
                </a:moveTo>
                <a:cubicBezTo>
                  <a:pt x="13543" y="28317"/>
                  <a:pt x="14972" y="26887"/>
                  <a:pt x="16720" y="26887"/>
                </a:cubicBezTo>
                <a:lnTo>
                  <a:pt x="78358" y="26887"/>
                </a:lnTo>
                <a:cubicBezTo>
                  <a:pt x="80105" y="26887"/>
                  <a:pt x="81535" y="28317"/>
                  <a:pt x="81535" y="30065"/>
                </a:cubicBezTo>
                <a:cubicBezTo>
                  <a:pt x="81535" y="31812"/>
                  <a:pt x="80105" y="33242"/>
                  <a:pt x="78358" y="33242"/>
                </a:cubicBezTo>
                <a:lnTo>
                  <a:pt x="16720" y="33242"/>
                </a:lnTo>
                <a:cubicBezTo>
                  <a:pt x="14972" y="33242"/>
                  <a:pt x="13543" y="31812"/>
                  <a:pt x="13543" y="30065"/>
                </a:cubicBezTo>
                <a:close/>
                <a:moveTo>
                  <a:pt x="13066" y="49128"/>
                </a:moveTo>
                <a:cubicBezTo>
                  <a:pt x="13066" y="47380"/>
                  <a:pt x="14496" y="45951"/>
                  <a:pt x="16243" y="45951"/>
                </a:cubicBezTo>
                <a:lnTo>
                  <a:pt x="38960" y="45951"/>
                </a:lnTo>
                <a:cubicBezTo>
                  <a:pt x="40708" y="45951"/>
                  <a:pt x="42138" y="47380"/>
                  <a:pt x="42138" y="49128"/>
                </a:cubicBezTo>
                <a:cubicBezTo>
                  <a:pt x="42138" y="50875"/>
                  <a:pt x="40708" y="52305"/>
                  <a:pt x="38960" y="52305"/>
                </a:cubicBezTo>
                <a:lnTo>
                  <a:pt x="16243" y="52305"/>
                </a:lnTo>
                <a:cubicBezTo>
                  <a:pt x="14496" y="52305"/>
                  <a:pt x="13066" y="50875"/>
                  <a:pt x="13066" y="49128"/>
                </a:cubicBezTo>
                <a:close/>
                <a:moveTo>
                  <a:pt x="38960" y="65014"/>
                </a:moveTo>
                <a:lnTo>
                  <a:pt x="16243" y="65014"/>
                </a:lnTo>
                <a:cubicBezTo>
                  <a:pt x="14496" y="65014"/>
                  <a:pt x="13066" y="63584"/>
                  <a:pt x="13066" y="61837"/>
                </a:cubicBezTo>
                <a:cubicBezTo>
                  <a:pt x="13066" y="60089"/>
                  <a:pt x="14496" y="58659"/>
                  <a:pt x="16243" y="58659"/>
                </a:cubicBezTo>
                <a:lnTo>
                  <a:pt x="38960" y="58659"/>
                </a:lnTo>
                <a:cubicBezTo>
                  <a:pt x="40708" y="58659"/>
                  <a:pt x="42138" y="60089"/>
                  <a:pt x="42138" y="61837"/>
                </a:cubicBezTo>
                <a:cubicBezTo>
                  <a:pt x="42138" y="63584"/>
                  <a:pt x="40708" y="65014"/>
                  <a:pt x="38960" y="65014"/>
                </a:cubicBezTo>
                <a:close/>
                <a:moveTo>
                  <a:pt x="78676" y="49128"/>
                </a:moveTo>
                <a:cubicBezTo>
                  <a:pt x="78676" y="50875"/>
                  <a:pt x="77246" y="52305"/>
                  <a:pt x="75498" y="52305"/>
                </a:cubicBezTo>
                <a:lnTo>
                  <a:pt x="52781" y="52305"/>
                </a:lnTo>
                <a:cubicBezTo>
                  <a:pt x="51034" y="52305"/>
                  <a:pt x="49604" y="50875"/>
                  <a:pt x="49604" y="49128"/>
                </a:cubicBezTo>
                <a:cubicBezTo>
                  <a:pt x="49604" y="47380"/>
                  <a:pt x="51034" y="45951"/>
                  <a:pt x="52781" y="45951"/>
                </a:cubicBezTo>
                <a:lnTo>
                  <a:pt x="75498" y="45951"/>
                </a:lnTo>
                <a:cubicBezTo>
                  <a:pt x="77246" y="45951"/>
                  <a:pt x="78676" y="47380"/>
                  <a:pt x="78676" y="49128"/>
                </a:cubicBezTo>
                <a:close/>
                <a:moveTo>
                  <a:pt x="78676" y="61837"/>
                </a:moveTo>
                <a:cubicBezTo>
                  <a:pt x="78676" y="63584"/>
                  <a:pt x="77246" y="65014"/>
                  <a:pt x="75498" y="65014"/>
                </a:cubicBezTo>
                <a:lnTo>
                  <a:pt x="52781" y="65014"/>
                </a:lnTo>
                <a:cubicBezTo>
                  <a:pt x="51034" y="65014"/>
                  <a:pt x="49604" y="63584"/>
                  <a:pt x="49604" y="61837"/>
                </a:cubicBezTo>
                <a:cubicBezTo>
                  <a:pt x="49604" y="60089"/>
                  <a:pt x="51034" y="58659"/>
                  <a:pt x="52781" y="58659"/>
                </a:cubicBezTo>
                <a:lnTo>
                  <a:pt x="75498" y="58659"/>
                </a:lnTo>
                <a:cubicBezTo>
                  <a:pt x="77246" y="58659"/>
                  <a:pt x="78676" y="60089"/>
                  <a:pt x="78676" y="61837"/>
                </a:cubicBezTo>
                <a:close/>
              </a:path>
            </a:pathLst>
          </a:custGeom>
          <a:solidFill>
            <a:schemeClr val="bg1"/>
          </a:solidFill>
          <a:ln w="1589" cap="flat">
            <a:noFill/>
            <a:prstDash val="solid"/>
            <a:miter/>
          </a:ln>
        </p:spPr>
        <p:txBody>
          <a:bodyPr rtlCol="0" anchor="ctr"/>
          <a:lstStyle/>
          <a:p>
            <a:endParaRPr lang="en-US" sz="2119">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30" name="Freeform: Shape 119">
            <a:extLst>
              <a:ext uri="{FF2B5EF4-FFF2-40B4-BE49-F238E27FC236}">
                <a16:creationId xmlns:a16="http://schemas.microsoft.com/office/drawing/2014/main" id="{CCA82F2E-6768-4978-8FEC-110FC5364410}"/>
              </a:ext>
            </a:extLst>
          </p:cNvPr>
          <p:cNvSpPr/>
          <p:nvPr/>
        </p:nvSpPr>
        <p:spPr>
          <a:xfrm>
            <a:off x="981299" y="4914078"/>
            <a:ext cx="305133" cy="231919"/>
          </a:xfrm>
          <a:custGeom>
            <a:avLst/>
            <a:gdLst>
              <a:gd name="connsiteX0" fmla="*/ 113307 w 115968"/>
              <a:gd name="connsiteY0" fmla="*/ 199 h 90550"/>
              <a:gd name="connsiteX1" fmla="*/ 3376 w 115968"/>
              <a:gd name="connsiteY1" fmla="*/ 199 h 90550"/>
              <a:gd name="connsiteX2" fmla="*/ 199 w 115968"/>
              <a:gd name="connsiteY2" fmla="*/ 3376 h 90550"/>
              <a:gd name="connsiteX3" fmla="*/ 199 w 115968"/>
              <a:gd name="connsiteY3" fmla="*/ 18785 h 90550"/>
              <a:gd name="connsiteX4" fmla="*/ 199 w 115968"/>
              <a:gd name="connsiteY4" fmla="*/ 87890 h 90550"/>
              <a:gd name="connsiteX5" fmla="*/ 3376 w 115968"/>
              <a:gd name="connsiteY5" fmla="*/ 91067 h 90550"/>
              <a:gd name="connsiteX6" fmla="*/ 113307 w 115968"/>
              <a:gd name="connsiteY6" fmla="*/ 91067 h 90550"/>
              <a:gd name="connsiteX7" fmla="*/ 116484 w 115968"/>
              <a:gd name="connsiteY7" fmla="*/ 87890 h 90550"/>
              <a:gd name="connsiteX8" fmla="*/ 116484 w 115968"/>
              <a:gd name="connsiteY8" fmla="*/ 18785 h 90550"/>
              <a:gd name="connsiteX9" fmla="*/ 116484 w 115968"/>
              <a:gd name="connsiteY9" fmla="*/ 3376 h 90550"/>
              <a:gd name="connsiteX10" fmla="*/ 113307 w 115968"/>
              <a:gd name="connsiteY10" fmla="*/ 199 h 90550"/>
              <a:gd name="connsiteX11" fmla="*/ 110130 w 115968"/>
              <a:gd name="connsiteY11" fmla="*/ 17197 h 90550"/>
              <a:gd name="connsiteX12" fmla="*/ 58342 w 115968"/>
              <a:gd name="connsiteY12" fmla="*/ 57706 h 90550"/>
              <a:gd name="connsiteX13" fmla="*/ 6553 w 115968"/>
              <a:gd name="connsiteY13" fmla="*/ 17197 h 90550"/>
              <a:gd name="connsiteX14" fmla="*/ 6553 w 115968"/>
              <a:gd name="connsiteY14" fmla="*/ 6553 h 90550"/>
              <a:gd name="connsiteX15" fmla="*/ 110130 w 115968"/>
              <a:gd name="connsiteY15" fmla="*/ 6553 h 90550"/>
              <a:gd name="connsiteX16" fmla="*/ 110130 w 115968"/>
              <a:gd name="connsiteY16" fmla="*/ 17197 h 90550"/>
              <a:gd name="connsiteX17" fmla="*/ 6712 w 115968"/>
              <a:gd name="connsiteY17" fmla="*/ 84712 h 90550"/>
              <a:gd name="connsiteX18" fmla="*/ 6712 w 115968"/>
              <a:gd name="connsiteY18" fmla="*/ 25298 h 90550"/>
              <a:gd name="connsiteX19" fmla="*/ 56594 w 115968"/>
              <a:gd name="connsiteY19" fmla="*/ 64219 h 90550"/>
              <a:gd name="connsiteX20" fmla="*/ 58500 w 115968"/>
              <a:gd name="connsiteY20" fmla="*/ 64855 h 90550"/>
              <a:gd name="connsiteX21" fmla="*/ 60407 w 115968"/>
              <a:gd name="connsiteY21" fmla="*/ 64219 h 90550"/>
              <a:gd name="connsiteX22" fmla="*/ 110289 w 115968"/>
              <a:gd name="connsiteY22" fmla="*/ 25298 h 90550"/>
              <a:gd name="connsiteX23" fmla="*/ 110289 w 115968"/>
              <a:gd name="connsiteY23" fmla="*/ 84712 h 90550"/>
              <a:gd name="connsiteX24" fmla="*/ 6712 w 115968"/>
              <a:gd name="connsiteY24" fmla="*/ 84712 h 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968" h="90550">
                <a:moveTo>
                  <a:pt x="113307" y="199"/>
                </a:moveTo>
                <a:lnTo>
                  <a:pt x="3376" y="199"/>
                </a:lnTo>
                <a:cubicBezTo>
                  <a:pt x="1629" y="199"/>
                  <a:pt x="199" y="1628"/>
                  <a:pt x="199" y="3376"/>
                </a:cubicBezTo>
                <a:lnTo>
                  <a:pt x="199" y="18785"/>
                </a:lnTo>
                <a:lnTo>
                  <a:pt x="199" y="87890"/>
                </a:lnTo>
                <a:cubicBezTo>
                  <a:pt x="199" y="89637"/>
                  <a:pt x="1629" y="91067"/>
                  <a:pt x="3376" y="91067"/>
                </a:cubicBezTo>
                <a:lnTo>
                  <a:pt x="113307" y="91067"/>
                </a:lnTo>
                <a:cubicBezTo>
                  <a:pt x="115055" y="91067"/>
                  <a:pt x="116484" y="89637"/>
                  <a:pt x="116484" y="87890"/>
                </a:cubicBezTo>
                <a:lnTo>
                  <a:pt x="116484" y="18785"/>
                </a:lnTo>
                <a:lnTo>
                  <a:pt x="116484" y="3376"/>
                </a:lnTo>
                <a:cubicBezTo>
                  <a:pt x="116484" y="1628"/>
                  <a:pt x="115055" y="199"/>
                  <a:pt x="113307" y="199"/>
                </a:cubicBezTo>
                <a:close/>
                <a:moveTo>
                  <a:pt x="110130" y="17197"/>
                </a:moveTo>
                <a:lnTo>
                  <a:pt x="58342" y="57706"/>
                </a:lnTo>
                <a:lnTo>
                  <a:pt x="6553" y="17197"/>
                </a:lnTo>
                <a:lnTo>
                  <a:pt x="6553" y="6553"/>
                </a:lnTo>
                <a:lnTo>
                  <a:pt x="110130" y="6553"/>
                </a:lnTo>
                <a:lnTo>
                  <a:pt x="110130" y="17197"/>
                </a:lnTo>
                <a:close/>
                <a:moveTo>
                  <a:pt x="6712" y="84712"/>
                </a:moveTo>
                <a:lnTo>
                  <a:pt x="6712" y="25298"/>
                </a:lnTo>
                <a:lnTo>
                  <a:pt x="56594" y="64219"/>
                </a:lnTo>
                <a:cubicBezTo>
                  <a:pt x="57230" y="64696"/>
                  <a:pt x="57865" y="64855"/>
                  <a:pt x="58500" y="64855"/>
                </a:cubicBezTo>
                <a:cubicBezTo>
                  <a:pt x="59136" y="64855"/>
                  <a:pt x="59930" y="64696"/>
                  <a:pt x="60407" y="64219"/>
                </a:cubicBezTo>
                <a:lnTo>
                  <a:pt x="110289" y="25298"/>
                </a:lnTo>
                <a:lnTo>
                  <a:pt x="110289" y="84712"/>
                </a:lnTo>
                <a:lnTo>
                  <a:pt x="6712" y="84712"/>
                </a:lnTo>
                <a:close/>
              </a:path>
            </a:pathLst>
          </a:custGeom>
          <a:solidFill>
            <a:schemeClr val="tx1"/>
          </a:solidFill>
          <a:ln w="1589" cap="flat">
            <a:noFill/>
            <a:prstDash val="solid"/>
            <a:miter/>
          </a:ln>
        </p:spPr>
        <p:txBody>
          <a:bodyPr rtlCol="0" anchor="ctr"/>
          <a:lstStyle/>
          <a:p>
            <a:endParaRPr lang="en-US" sz="2119">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31" name="Freeform: Shape 120">
            <a:extLst>
              <a:ext uri="{FF2B5EF4-FFF2-40B4-BE49-F238E27FC236}">
                <a16:creationId xmlns:a16="http://schemas.microsoft.com/office/drawing/2014/main" id="{30EA4925-DB34-41D7-86D1-A00E1361A667}"/>
              </a:ext>
            </a:extLst>
          </p:cNvPr>
          <p:cNvSpPr/>
          <p:nvPr/>
        </p:nvSpPr>
        <p:spPr>
          <a:xfrm>
            <a:off x="1286433" y="5251819"/>
            <a:ext cx="313493" cy="256333"/>
          </a:xfrm>
          <a:custGeom>
            <a:avLst/>
            <a:gdLst>
              <a:gd name="connsiteX0" fmla="*/ 116008 w 119145"/>
              <a:gd name="connsiteY0" fmla="*/ 199 h 100082"/>
              <a:gd name="connsiteX1" fmla="*/ 3376 w 119145"/>
              <a:gd name="connsiteY1" fmla="*/ 199 h 100082"/>
              <a:gd name="connsiteX2" fmla="*/ 199 w 119145"/>
              <a:gd name="connsiteY2" fmla="*/ 3376 h 100082"/>
              <a:gd name="connsiteX3" fmla="*/ 199 w 119145"/>
              <a:gd name="connsiteY3" fmla="*/ 98057 h 100082"/>
              <a:gd name="connsiteX4" fmla="*/ 3376 w 119145"/>
              <a:gd name="connsiteY4" fmla="*/ 101234 h 100082"/>
              <a:gd name="connsiteX5" fmla="*/ 116008 w 119145"/>
              <a:gd name="connsiteY5" fmla="*/ 101234 h 100082"/>
              <a:gd name="connsiteX6" fmla="*/ 119185 w 119145"/>
              <a:gd name="connsiteY6" fmla="*/ 98057 h 100082"/>
              <a:gd name="connsiteX7" fmla="*/ 119185 w 119145"/>
              <a:gd name="connsiteY7" fmla="*/ 3376 h 100082"/>
              <a:gd name="connsiteX8" fmla="*/ 116008 w 119145"/>
              <a:gd name="connsiteY8" fmla="*/ 199 h 100082"/>
              <a:gd name="connsiteX9" fmla="*/ 112831 w 119145"/>
              <a:gd name="connsiteY9" fmla="*/ 94880 h 100082"/>
              <a:gd name="connsiteX10" fmla="*/ 6553 w 119145"/>
              <a:gd name="connsiteY10" fmla="*/ 94880 h 100082"/>
              <a:gd name="connsiteX11" fmla="*/ 6553 w 119145"/>
              <a:gd name="connsiteY11" fmla="*/ 6553 h 100082"/>
              <a:gd name="connsiteX12" fmla="*/ 112831 w 119145"/>
              <a:gd name="connsiteY12" fmla="*/ 6553 h 100082"/>
              <a:gd name="connsiteX13" fmla="*/ 112831 w 119145"/>
              <a:gd name="connsiteY13" fmla="*/ 94880 h 100082"/>
              <a:gd name="connsiteX14" fmla="*/ 11796 w 119145"/>
              <a:gd name="connsiteY14" fmla="*/ 82806 h 100082"/>
              <a:gd name="connsiteX15" fmla="*/ 14973 w 119145"/>
              <a:gd name="connsiteY15" fmla="*/ 79629 h 100082"/>
              <a:gd name="connsiteX16" fmla="*/ 104729 w 119145"/>
              <a:gd name="connsiteY16" fmla="*/ 79629 h 100082"/>
              <a:gd name="connsiteX17" fmla="*/ 107906 w 119145"/>
              <a:gd name="connsiteY17" fmla="*/ 82806 h 100082"/>
              <a:gd name="connsiteX18" fmla="*/ 104729 w 119145"/>
              <a:gd name="connsiteY18" fmla="*/ 85983 h 100082"/>
              <a:gd name="connsiteX19" fmla="*/ 14973 w 119145"/>
              <a:gd name="connsiteY19" fmla="*/ 85983 h 100082"/>
              <a:gd name="connsiteX20" fmla="*/ 11796 w 119145"/>
              <a:gd name="connsiteY20" fmla="*/ 82806 h 100082"/>
              <a:gd name="connsiteX21" fmla="*/ 51511 w 119145"/>
              <a:gd name="connsiteY21" fmla="*/ 72163 h 100082"/>
              <a:gd name="connsiteX22" fmla="*/ 52782 w 119145"/>
              <a:gd name="connsiteY22" fmla="*/ 72480 h 100082"/>
              <a:gd name="connsiteX23" fmla="*/ 55006 w 119145"/>
              <a:gd name="connsiteY23" fmla="*/ 71527 h 100082"/>
              <a:gd name="connsiteX24" fmla="*/ 80265 w 119145"/>
              <a:gd name="connsiteY24" fmla="*/ 46268 h 100082"/>
              <a:gd name="connsiteX25" fmla="*/ 81217 w 119145"/>
              <a:gd name="connsiteY25" fmla="*/ 44044 h 100082"/>
              <a:gd name="connsiteX26" fmla="*/ 80265 w 119145"/>
              <a:gd name="connsiteY26" fmla="*/ 41820 h 100082"/>
              <a:gd name="connsiteX27" fmla="*/ 55006 w 119145"/>
              <a:gd name="connsiteY27" fmla="*/ 16561 h 100082"/>
              <a:gd name="connsiteX28" fmla="*/ 51511 w 119145"/>
              <a:gd name="connsiteY28" fmla="*/ 15926 h 100082"/>
              <a:gd name="connsiteX29" fmla="*/ 49604 w 119145"/>
              <a:gd name="connsiteY29" fmla="*/ 18786 h 100082"/>
              <a:gd name="connsiteX30" fmla="*/ 49604 w 119145"/>
              <a:gd name="connsiteY30" fmla="*/ 69462 h 100082"/>
              <a:gd name="connsiteX31" fmla="*/ 51511 w 119145"/>
              <a:gd name="connsiteY31" fmla="*/ 72163 h 100082"/>
              <a:gd name="connsiteX32" fmla="*/ 55959 w 119145"/>
              <a:gd name="connsiteY32" fmla="*/ 26252 h 100082"/>
              <a:gd name="connsiteX33" fmla="*/ 73592 w 119145"/>
              <a:gd name="connsiteY33" fmla="*/ 43885 h 100082"/>
              <a:gd name="connsiteX34" fmla="*/ 55959 w 119145"/>
              <a:gd name="connsiteY34" fmla="*/ 61519 h 100082"/>
              <a:gd name="connsiteX35" fmla="*/ 55959 w 119145"/>
              <a:gd name="connsiteY35" fmla="*/ 26252 h 1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145" h="100082">
                <a:moveTo>
                  <a:pt x="116008" y="199"/>
                </a:moveTo>
                <a:lnTo>
                  <a:pt x="3376" y="199"/>
                </a:lnTo>
                <a:cubicBezTo>
                  <a:pt x="1629" y="199"/>
                  <a:pt x="199" y="1629"/>
                  <a:pt x="199" y="3376"/>
                </a:cubicBezTo>
                <a:lnTo>
                  <a:pt x="199" y="98057"/>
                </a:lnTo>
                <a:cubicBezTo>
                  <a:pt x="199" y="99804"/>
                  <a:pt x="1629" y="101234"/>
                  <a:pt x="3376" y="101234"/>
                </a:cubicBezTo>
                <a:lnTo>
                  <a:pt x="116008" y="101234"/>
                </a:lnTo>
                <a:cubicBezTo>
                  <a:pt x="117755" y="101234"/>
                  <a:pt x="119185" y="99804"/>
                  <a:pt x="119185" y="98057"/>
                </a:cubicBezTo>
                <a:lnTo>
                  <a:pt x="119185" y="3376"/>
                </a:lnTo>
                <a:cubicBezTo>
                  <a:pt x="119185" y="1629"/>
                  <a:pt x="117755" y="199"/>
                  <a:pt x="116008" y="199"/>
                </a:cubicBezTo>
                <a:close/>
                <a:moveTo>
                  <a:pt x="112831" y="94880"/>
                </a:moveTo>
                <a:lnTo>
                  <a:pt x="6553" y="94880"/>
                </a:lnTo>
                <a:lnTo>
                  <a:pt x="6553" y="6553"/>
                </a:lnTo>
                <a:lnTo>
                  <a:pt x="112831" y="6553"/>
                </a:lnTo>
                <a:lnTo>
                  <a:pt x="112831" y="94880"/>
                </a:lnTo>
                <a:close/>
                <a:moveTo>
                  <a:pt x="11796" y="82806"/>
                </a:moveTo>
                <a:cubicBezTo>
                  <a:pt x="11796" y="81059"/>
                  <a:pt x="13226" y="79629"/>
                  <a:pt x="14973" y="79629"/>
                </a:cubicBezTo>
                <a:lnTo>
                  <a:pt x="104729" y="79629"/>
                </a:lnTo>
                <a:cubicBezTo>
                  <a:pt x="106477" y="79629"/>
                  <a:pt x="107906" y="81059"/>
                  <a:pt x="107906" y="82806"/>
                </a:cubicBezTo>
                <a:cubicBezTo>
                  <a:pt x="107906" y="84554"/>
                  <a:pt x="106477" y="85983"/>
                  <a:pt x="104729" y="85983"/>
                </a:cubicBezTo>
                <a:lnTo>
                  <a:pt x="14973" y="85983"/>
                </a:lnTo>
                <a:cubicBezTo>
                  <a:pt x="13226" y="85983"/>
                  <a:pt x="11796" y="84554"/>
                  <a:pt x="11796" y="82806"/>
                </a:cubicBezTo>
                <a:close/>
                <a:moveTo>
                  <a:pt x="51511" y="72163"/>
                </a:moveTo>
                <a:cubicBezTo>
                  <a:pt x="51828" y="72322"/>
                  <a:pt x="52305" y="72480"/>
                  <a:pt x="52782" y="72480"/>
                </a:cubicBezTo>
                <a:cubicBezTo>
                  <a:pt x="53576" y="72480"/>
                  <a:pt x="54370" y="72163"/>
                  <a:pt x="55006" y="71527"/>
                </a:cubicBezTo>
                <a:lnTo>
                  <a:pt x="80265" y="46268"/>
                </a:lnTo>
                <a:cubicBezTo>
                  <a:pt x="80900" y="45633"/>
                  <a:pt x="81217" y="44839"/>
                  <a:pt x="81217" y="44044"/>
                </a:cubicBezTo>
                <a:cubicBezTo>
                  <a:pt x="81217" y="43250"/>
                  <a:pt x="80900" y="42456"/>
                  <a:pt x="80265" y="41820"/>
                </a:cubicBezTo>
                <a:lnTo>
                  <a:pt x="55006" y="16561"/>
                </a:lnTo>
                <a:cubicBezTo>
                  <a:pt x="54053" y="15608"/>
                  <a:pt x="52782" y="15449"/>
                  <a:pt x="51511" y="15926"/>
                </a:cubicBezTo>
                <a:cubicBezTo>
                  <a:pt x="50399" y="16403"/>
                  <a:pt x="49604" y="17515"/>
                  <a:pt x="49604" y="18786"/>
                </a:cubicBezTo>
                <a:lnTo>
                  <a:pt x="49604" y="69462"/>
                </a:lnTo>
                <a:cubicBezTo>
                  <a:pt x="49604" y="70574"/>
                  <a:pt x="50399" y="71686"/>
                  <a:pt x="51511" y="72163"/>
                </a:cubicBezTo>
                <a:close/>
                <a:moveTo>
                  <a:pt x="55959" y="26252"/>
                </a:moveTo>
                <a:lnTo>
                  <a:pt x="73592" y="43885"/>
                </a:lnTo>
                <a:lnTo>
                  <a:pt x="55959" y="61519"/>
                </a:lnTo>
                <a:lnTo>
                  <a:pt x="55959" y="26252"/>
                </a:lnTo>
                <a:close/>
              </a:path>
            </a:pathLst>
          </a:custGeom>
          <a:solidFill>
            <a:schemeClr val="bg1"/>
          </a:solidFill>
          <a:ln w="1589" cap="flat">
            <a:noFill/>
            <a:prstDash val="solid"/>
            <a:miter/>
          </a:ln>
        </p:spPr>
        <p:txBody>
          <a:bodyPr rtlCol="0" anchor="ctr"/>
          <a:lstStyle/>
          <a:p>
            <a:endParaRPr lang="en-US" sz="2119">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32" name="Freeform: Shape 121">
            <a:extLst>
              <a:ext uri="{FF2B5EF4-FFF2-40B4-BE49-F238E27FC236}">
                <a16:creationId xmlns:a16="http://schemas.microsoft.com/office/drawing/2014/main" id="{59DE2C1C-0108-4D84-BF2D-CA31B7888091}"/>
              </a:ext>
            </a:extLst>
          </p:cNvPr>
          <p:cNvSpPr/>
          <p:nvPr/>
        </p:nvSpPr>
        <p:spPr>
          <a:xfrm>
            <a:off x="2724839" y="3697552"/>
            <a:ext cx="340740" cy="234125"/>
          </a:xfrm>
          <a:custGeom>
            <a:avLst/>
            <a:gdLst>
              <a:gd name="connsiteX0" fmla="*/ 85348 w 108025"/>
              <a:gd name="connsiteY0" fmla="*/ 46268 h 76252"/>
              <a:gd name="connsiteX1" fmla="*/ 85348 w 108025"/>
              <a:gd name="connsiteY1" fmla="*/ 50716 h 76252"/>
              <a:gd name="connsiteX2" fmla="*/ 80900 w 108025"/>
              <a:gd name="connsiteY2" fmla="*/ 50716 h 76252"/>
              <a:gd name="connsiteX3" fmla="*/ 27682 w 108025"/>
              <a:gd name="connsiteY3" fmla="*/ 50716 h 76252"/>
              <a:gd name="connsiteX4" fmla="*/ 25457 w 108025"/>
              <a:gd name="connsiteY4" fmla="*/ 51669 h 76252"/>
              <a:gd name="connsiteX5" fmla="*/ 23233 w 108025"/>
              <a:gd name="connsiteY5" fmla="*/ 50716 h 76252"/>
              <a:gd name="connsiteX6" fmla="*/ 23233 w 108025"/>
              <a:gd name="connsiteY6" fmla="*/ 46268 h 76252"/>
              <a:gd name="connsiteX7" fmla="*/ 85348 w 108025"/>
              <a:gd name="connsiteY7" fmla="*/ 46268 h 76252"/>
              <a:gd name="connsiteX8" fmla="*/ 107270 w 108025"/>
              <a:gd name="connsiteY8" fmla="*/ 22122 h 76252"/>
              <a:gd name="connsiteX9" fmla="*/ 54211 w 108025"/>
              <a:gd name="connsiteY9" fmla="*/ 199 h 76252"/>
              <a:gd name="connsiteX10" fmla="*/ 54211 w 108025"/>
              <a:gd name="connsiteY10" fmla="*/ 199 h 76252"/>
              <a:gd name="connsiteX11" fmla="*/ 1152 w 108025"/>
              <a:gd name="connsiteY11" fmla="*/ 22122 h 76252"/>
              <a:gd name="connsiteX12" fmla="*/ 1152 w 108025"/>
              <a:gd name="connsiteY12" fmla="*/ 26570 h 76252"/>
              <a:gd name="connsiteX13" fmla="*/ 3376 w 108025"/>
              <a:gd name="connsiteY13" fmla="*/ 27523 h 76252"/>
              <a:gd name="connsiteX14" fmla="*/ 5600 w 108025"/>
              <a:gd name="connsiteY14" fmla="*/ 26570 h 76252"/>
              <a:gd name="connsiteX15" fmla="*/ 54211 w 108025"/>
              <a:gd name="connsiteY15" fmla="*/ 6394 h 76252"/>
              <a:gd name="connsiteX16" fmla="*/ 54211 w 108025"/>
              <a:gd name="connsiteY16" fmla="*/ 6394 h 76252"/>
              <a:gd name="connsiteX17" fmla="*/ 102823 w 108025"/>
              <a:gd name="connsiteY17" fmla="*/ 26570 h 76252"/>
              <a:gd name="connsiteX18" fmla="*/ 107270 w 108025"/>
              <a:gd name="connsiteY18" fmla="*/ 26570 h 76252"/>
              <a:gd name="connsiteX19" fmla="*/ 107270 w 108025"/>
              <a:gd name="connsiteY19" fmla="*/ 22122 h 76252"/>
              <a:gd name="connsiteX20" fmla="*/ 54211 w 108025"/>
              <a:gd name="connsiteY20" fmla="*/ 58818 h 76252"/>
              <a:gd name="connsiteX21" fmla="*/ 51034 w 108025"/>
              <a:gd name="connsiteY21" fmla="*/ 61995 h 76252"/>
              <a:gd name="connsiteX22" fmla="*/ 51034 w 108025"/>
              <a:gd name="connsiteY22" fmla="*/ 74386 h 76252"/>
              <a:gd name="connsiteX23" fmla="*/ 54211 w 108025"/>
              <a:gd name="connsiteY23" fmla="*/ 77564 h 76252"/>
              <a:gd name="connsiteX24" fmla="*/ 57388 w 108025"/>
              <a:gd name="connsiteY24" fmla="*/ 74386 h 76252"/>
              <a:gd name="connsiteX25" fmla="*/ 57388 w 108025"/>
              <a:gd name="connsiteY25" fmla="*/ 61995 h 76252"/>
              <a:gd name="connsiteX26" fmla="*/ 54211 w 108025"/>
              <a:gd name="connsiteY26" fmla="*/ 58818 h 7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8025" h="76252">
                <a:moveTo>
                  <a:pt x="85348" y="46268"/>
                </a:moveTo>
                <a:cubicBezTo>
                  <a:pt x="86618" y="47539"/>
                  <a:pt x="86618" y="49445"/>
                  <a:pt x="85348" y="50716"/>
                </a:cubicBezTo>
                <a:cubicBezTo>
                  <a:pt x="84077" y="51987"/>
                  <a:pt x="82171" y="51987"/>
                  <a:pt x="80900" y="50716"/>
                </a:cubicBezTo>
                <a:cubicBezTo>
                  <a:pt x="66285" y="36101"/>
                  <a:pt x="42297" y="36101"/>
                  <a:pt x="27682" y="50716"/>
                </a:cubicBezTo>
                <a:cubicBezTo>
                  <a:pt x="27046" y="51352"/>
                  <a:pt x="26252" y="51669"/>
                  <a:pt x="25457" y="51669"/>
                </a:cubicBezTo>
                <a:cubicBezTo>
                  <a:pt x="24663" y="51669"/>
                  <a:pt x="23869" y="51352"/>
                  <a:pt x="23233" y="50716"/>
                </a:cubicBezTo>
                <a:cubicBezTo>
                  <a:pt x="21962" y="49445"/>
                  <a:pt x="21962" y="47539"/>
                  <a:pt x="23233" y="46268"/>
                </a:cubicBezTo>
                <a:cubicBezTo>
                  <a:pt x="40231" y="29270"/>
                  <a:pt x="68191" y="29270"/>
                  <a:pt x="85348" y="46268"/>
                </a:cubicBezTo>
                <a:close/>
                <a:moveTo>
                  <a:pt x="107270" y="22122"/>
                </a:moveTo>
                <a:cubicBezTo>
                  <a:pt x="93132" y="7983"/>
                  <a:pt x="74228" y="199"/>
                  <a:pt x="54211" y="199"/>
                </a:cubicBezTo>
                <a:lnTo>
                  <a:pt x="54211" y="199"/>
                </a:lnTo>
                <a:cubicBezTo>
                  <a:pt x="34195" y="199"/>
                  <a:pt x="15290" y="7983"/>
                  <a:pt x="1152" y="22122"/>
                </a:cubicBezTo>
                <a:cubicBezTo>
                  <a:pt x="-119" y="23392"/>
                  <a:pt x="-119" y="25299"/>
                  <a:pt x="1152" y="26570"/>
                </a:cubicBezTo>
                <a:cubicBezTo>
                  <a:pt x="1787" y="27205"/>
                  <a:pt x="2582" y="27523"/>
                  <a:pt x="3376" y="27523"/>
                </a:cubicBezTo>
                <a:cubicBezTo>
                  <a:pt x="4170" y="27523"/>
                  <a:pt x="4964" y="27205"/>
                  <a:pt x="5600" y="26570"/>
                </a:cubicBezTo>
                <a:cubicBezTo>
                  <a:pt x="18627" y="13543"/>
                  <a:pt x="35783" y="6394"/>
                  <a:pt x="54211" y="6394"/>
                </a:cubicBezTo>
                <a:cubicBezTo>
                  <a:pt x="54211" y="6394"/>
                  <a:pt x="54211" y="6394"/>
                  <a:pt x="54211" y="6394"/>
                </a:cubicBezTo>
                <a:cubicBezTo>
                  <a:pt x="72639" y="6394"/>
                  <a:pt x="89796" y="13543"/>
                  <a:pt x="102823" y="26570"/>
                </a:cubicBezTo>
                <a:cubicBezTo>
                  <a:pt x="104093" y="27840"/>
                  <a:pt x="106000" y="27840"/>
                  <a:pt x="107270" y="26570"/>
                </a:cubicBezTo>
                <a:cubicBezTo>
                  <a:pt x="108541" y="25299"/>
                  <a:pt x="108541" y="23233"/>
                  <a:pt x="107270" y="22122"/>
                </a:cubicBezTo>
                <a:close/>
                <a:moveTo>
                  <a:pt x="54211" y="58818"/>
                </a:moveTo>
                <a:cubicBezTo>
                  <a:pt x="52464" y="58818"/>
                  <a:pt x="51034" y="60248"/>
                  <a:pt x="51034" y="61995"/>
                </a:cubicBezTo>
                <a:lnTo>
                  <a:pt x="51034" y="74386"/>
                </a:lnTo>
                <a:cubicBezTo>
                  <a:pt x="51034" y="76134"/>
                  <a:pt x="52464" y="77564"/>
                  <a:pt x="54211" y="77564"/>
                </a:cubicBezTo>
                <a:cubicBezTo>
                  <a:pt x="55959" y="77564"/>
                  <a:pt x="57388" y="76134"/>
                  <a:pt x="57388" y="74386"/>
                </a:cubicBezTo>
                <a:lnTo>
                  <a:pt x="57388" y="61995"/>
                </a:lnTo>
                <a:cubicBezTo>
                  <a:pt x="57388" y="60248"/>
                  <a:pt x="55959" y="58818"/>
                  <a:pt x="54211" y="58818"/>
                </a:cubicBezTo>
                <a:close/>
              </a:path>
            </a:pathLst>
          </a:custGeom>
          <a:solidFill>
            <a:schemeClr val="bg1"/>
          </a:solidFill>
          <a:ln w="1589" cap="flat">
            <a:noFill/>
            <a:prstDash val="solid"/>
            <a:miter/>
          </a:ln>
        </p:spPr>
        <p:txBody>
          <a:bodyPr rtlCol="0" anchor="ctr"/>
          <a:lstStyle/>
          <a:p>
            <a:endParaRPr lang="en-US" sz="2119">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37" name="Freeform: Shape 122">
            <a:extLst>
              <a:ext uri="{FF2B5EF4-FFF2-40B4-BE49-F238E27FC236}">
                <a16:creationId xmlns:a16="http://schemas.microsoft.com/office/drawing/2014/main" id="{26F28B49-3595-4A66-A74C-A149345E9538}"/>
              </a:ext>
            </a:extLst>
          </p:cNvPr>
          <p:cNvSpPr/>
          <p:nvPr/>
        </p:nvSpPr>
        <p:spPr>
          <a:xfrm>
            <a:off x="447269" y="5410681"/>
            <a:ext cx="331353" cy="257161"/>
          </a:xfrm>
          <a:custGeom>
            <a:avLst/>
            <a:gdLst>
              <a:gd name="connsiteX0" fmla="*/ 107588 w 117556"/>
              <a:gd name="connsiteY0" fmla="*/ 199 h 93727"/>
              <a:gd name="connsiteX1" fmla="*/ 11319 w 117556"/>
              <a:gd name="connsiteY1" fmla="*/ 199 h 93727"/>
              <a:gd name="connsiteX2" fmla="*/ 199 w 117556"/>
              <a:gd name="connsiteY2" fmla="*/ 11319 h 93727"/>
              <a:gd name="connsiteX3" fmla="*/ 199 w 117556"/>
              <a:gd name="connsiteY3" fmla="*/ 83283 h 93727"/>
              <a:gd name="connsiteX4" fmla="*/ 11319 w 117556"/>
              <a:gd name="connsiteY4" fmla="*/ 94403 h 93727"/>
              <a:gd name="connsiteX5" fmla="*/ 107588 w 117556"/>
              <a:gd name="connsiteY5" fmla="*/ 94403 h 93727"/>
              <a:gd name="connsiteX6" fmla="*/ 118709 w 117556"/>
              <a:gd name="connsiteY6" fmla="*/ 83283 h 93727"/>
              <a:gd name="connsiteX7" fmla="*/ 118709 w 117556"/>
              <a:gd name="connsiteY7" fmla="*/ 11319 h 93727"/>
              <a:gd name="connsiteX8" fmla="*/ 107588 w 117556"/>
              <a:gd name="connsiteY8" fmla="*/ 199 h 93727"/>
              <a:gd name="connsiteX9" fmla="*/ 11160 w 117556"/>
              <a:gd name="connsiteY9" fmla="*/ 6553 h 93727"/>
              <a:gd name="connsiteX10" fmla="*/ 107429 w 117556"/>
              <a:gd name="connsiteY10" fmla="*/ 6553 h 93727"/>
              <a:gd name="connsiteX11" fmla="*/ 112195 w 117556"/>
              <a:gd name="connsiteY11" fmla="*/ 11319 h 93727"/>
              <a:gd name="connsiteX12" fmla="*/ 112195 w 117556"/>
              <a:gd name="connsiteY12" fmla="*/ 26093 h 93727"/>
              <a:gd name="connsiteX13" fmla="*/ 6394 w 117556"/>
              <a:gd name="connsiteY13" fmla="*/ 26093 h 93727"/>
              <a:gd name="connsiteX14" fmla="*/ 6394 w 117556"/>
              <a:gd name="connsiteY14" fmla="*/ 11319 h 93727"/>
              <a:gd name="connsiteX15" fmla="*/ 11160 w 117556"/>
              <a:gd name="connsiteY15" fmla="*/ 6553 h 93727"/>
              <a:gd name="connsiteX16" fmla="*/ 107588 w 117556"/>
              <a:gd name="connsiteY16" fmla="*/ 88049 h 93727"/>
              <a:gd name="connsiteX17" fmla="*/ 11319 w 117556"/>
              <a:gd name="connsiteY17" fmla="*/ 88049 h 93727"/>
              <a:gd name="connsiteX18" fmla="*/ 6553 w 117556"/>
              <a:gd name="connsiteY18" fmla="*/ 83283 h 93727"/>
              <a:gd name="connsiteX19" fmla="*/ 6553 w 117556"/>
              <a:gd name="connsiteY19" fmla="*/ 32447 h 93727"/>
              <a:gd name="connsiteX20" fmla="*/ 112354 w 117556"/>
              <a:gd name="connsiteY20" fmla="*/ 32447 h 93727"/>
              <a:gd name="connsiteX21" fmla="*/ 112354 w 117556"/>
              <a:gd name="connsiteY21" fmla="*/ 83283 h 93727"/>
              <a:gd name="connsiteX22" fmla="*/ 107588 w 117556"/>
              <a:gd name="connsiteY22" fmla="*/ 88049 h 93727"/>
              <a:gd name="connsiteX23" fmla="*/ 9730 w 117556"/>
              <a:gd name="connsiteY23" fmla="*/ 15449 h 93727"/>
              <a:gd name="connsiteX24" fmla="*/ 12908 w 117556"/>
              <a:gd name="connsiteY24" fmla="*/ 12272 h 93727"/>
              <a:gd name="connsiteX25" fmla="*/ 24346 w 117556"/>
              <a:gd name="connsiteY25" fmla="*/ 12272 h 93727"/>
              <a:gd name="connsiteX26" fmla="*/ 27523 w 117556"/>
              <a:gd name="connsiteY26" fmla="*/ 15449 h 93727"/>
              <a:gd name="connsiteX27" fmla="*/ 24346 w 117556"/>
              <a:gd name="connsiteY27" fmla="*/ 18627 h 93727"/>
              <a:gd name="connsiteX28" fmla="*/ 12908 w 117556"/>
              <a:gd name="connsiteY28" fmla="*/ 18627 h 93727"/>
              <a:gd name="connsiteX29" fmla="*/ 9730 w 117556"/>
              <a:gd name="connsiteY29" fmla="*/ 15449 h 93727"/>
              <a:gd name="connsiteX30" fmla="*/ 35466 w 117556"/>
              <a:gd name="connsiteY30" fmla="*/ 15449 h 93727"/>
              <a:gd name="connsiteX31" fmla="*/ 38643 w 117556"/>
              <a:gd name="connsiteY31" fmla="*/ 12272 h 93727"/>
              <a:gd name="connsiteX32" fmla="*/ 50081 w 117556"/>
              <a:gd name="connsiteY32" fmla="*/ 12272 h 93727"/>
              <a:gd name="connsiteX33" fmla="*/ 53258 w 117556"/>
              <a:gd name="connsiteY33" fmla="*/ 15449 h 93727"/>
              <a:gd name="connsiteX34" fmla="*/ 50081 w 117556"/>
              <a:gd name="connsiteY34" fmla="*/ 18627 h 93727"/>
              <a:gd name="connsiteX35" fmla="*/ 38643 w 117556"/>
              <a:gd name="connsiteY35" fmla="*/ 18627 h 93727"/>
              <a:gd name="connsiteX36" fmla="*/ 35466 w 117556"/>
              <a:gd name="connsiteY36" fmla="*/ 15449 h 93727"/>
              <a:gd name="connsiteX37" fmla="*/ 102823 w 117556"/>
              <a:gd name="connsiteY37" fmla="*/ 54370 h 93727"/>
              <a:gd name="connsiteX38" fmla="*/ 103140 w 117556"/>
              <a:gd name="connsiteY38" fmla="*/ 58818 h 93727"/>
              <a:gd name="connsiteX39" fmla="*/ 90431 w 117556"/>
              <a:gd name="connsiteY39" fmla="*/ 73116 h 93727"/>
              <a:gd name="connsiteX40" fmla="*/ 87731 w 117556"/>
              <a:gd name="connsiteY40" fmla="*/ 74228 h 93727"/>
              <a:gd name="connsiteX41" fmla="*/ 85348 w 117556"/>
              <a:gd name="connsiteY41" fmla="*/ 72639 h 93727"/>
              <a:gd name="connsiteX42" fmla="*/ 70097 w 117556"/>
              <a:gd name="connsiteY42" fmla="*/ 46268 h 93727"/>
              <a:gd name="connsiteX43" fmla="*/ 53893 w 117556"/>
              <a:gd name="connsiteY43" fmla="*/ 65173 h 93727"/>
              <a:gd name="connsiteX44" fmla="*/ 51034 w 117556"/>
              <a:gd name="connsiteY44" fmla="*/ 66285 h 93727"/>
              <a:gd name="connsiteX45" fmla="*/ 48651 w 117556"/>
              <a:gd name="connsiteY45" fmla="*/ 64379 h 93727"/>
              <a:gd name="connsiteX46" fmla="*/ 42614 w 117556"/>
              <a:gd name="connsiteY46" fmla="*/ 51193 h 93727"/>
              <a:gd name="connsiteX47" fmla="*/ 20374 w 117556"/>
              <a:gd name="connsiteY47" fmla="*/ 74704 h 93727"/>
              <a:gd name="connsiteX48" fmla="*/ 17991 w 117556"/>
              <a:gd name="connsiteY48" fmla="*/ 75657 h 93727"/>
              <a:gd name="connsiteX49" fmla="*/ 15767 w 117556"/>
              <a:gd name="connsiteY49" fmla="*/ 74863 h 93727"/>
              <a:gd name="connsiteX50" fmla="*/ 15608 w 117556"/>
              <a:gd name="connsiteY50" fmla="*/ 70415 h 93727"/>
              <a:gd name="connsiteX51" fmla="*/ 41026 w 117556"/>
              <a:gd name="connsiteY51" fmla="*/ 43409 h 93727"/>
              <a:gd name="connsiteX52" fmla="*/ 43885 w 117556"/>
              <a:gd name="connsiteY52" fmla="*/ 42456 h 93727"/>
              <a:gd name="connsiteX53" fmla="*/ 46268 w 117556"/>
              <a:gd name="connsiteY53" fmla="*/ 44203 h 93727"/>
              <a:gd name="connsiteX54" fmla="*/ 52146 w 117556"/>
              <a:gd name="connsiteY54" fmla="*/ 57071 h 93727"/>
              <a:gd name="connsiteX55" fmla="*/ 68032 w 117556"/>
              <a:gd name="connsiteY55" fmla="*/ 38643 h 93727"/>
              <a:gd name="connsiteX56" fmla="*/ 70733 w 117556"/>
              <a:gd name="connsiteY56" fmla="*/ 37531 h 93727"/>
              <a:gd name="connsiteX57" fmla="*/ 73116 w 117556"/>
              <a:gd name="connsiteY57" fmla="*/ 39119 h 93727"/>
              <a:gd name="connsiteX58" fmla="*/ 88366 w 117556"/>
              <a:gd name="connsiteY58" fmla="*/ 65490 h 93727"/>
              <a:gd name="connsiteX59" fmla="*/ 98216 w 117556"/>
              <a:gd name="connsiteY59" fmla="*/ 54529 h 93727"/>
              <a:gd name="connsiteX60" fmla="*/ 102823 w 117556"/>
              <a:gd name="connsiteY60" fmla="*/ 54370 h 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7556" h="93727">
                <a:moveTo>
                  <a:pt x="107588" y="199"/>
                </a:moveTo>
                <a:lnTo>
                  <a:pt x="11319" y="199"/>
                </a:lnTo>
                <a:cubicBezTo>
                  <a:pt x="5123" y="199"/>
                  <a:pt x="199" y="5124"/>
                  <a:pt x="199" y="11319"/>
                </a:cubicBezTo>
                <a:lnTo>
                  <a:pt x="199" y="83283"/>
                </a:lnTo>
                <a:cubicBezTo>
                  <a:pt x="199" y="89478"/>
                  <a:pt x="5123" y="94403"/>
                  <a:pt x="11319" y="94403"/>
                </a:cubicBezTo>
                <a:lnTo>
                  <a:pt x="107588" y="94403"/>
                </a:lnTo>
                <a:cubicBezTo>
                  <a:pt x="113784" y="94403"/>
                  <a:pt x="118709" y="89478"/>
                  <a:pt x="118709" y="83283"/>
                </a:cubicBezTo>
                <a:lnTo>
                  <a:pt x="118709" y="11319"/>
                </a:lnTo>
                <a:cubicBezTo>
                  <a:pt x="118709" y="5124"/>
                  <a:pt x="113784" y="199"/>
                  <a:pt x="107588" y="199"/>
                </a:cubicBezTo>
                <a:close/>
                <a:moveTo>
                  <a:pt x="11160" y="6553"/>
                </a:moveTo>
                <a:lnTo>
                  <a:pt x="107429" y="6553"/>
                </a:lnTo>
                <a:cubicBezTo>
                  <a:pt x="110130" y="6553"/>
                  <a:pt x="112195" y="8618"/>
                  <a:pt x="112195" y="11319"/>
                </a:cubicBezTo>
                <a:lnTo>
                  <a:pt x="112195" y="26093"/>
                </a:lnTo>
                <a:lnTo>
                  <a:pt x="6394" y="26093"/>
                </a:lnTo>
                <a:lnTo>
                  <a:pt x="6394" y="11319"/>
                </a:lnTo>
                <a:cubicBezTo>
                  <a:pt x="6553" y="8618"/>
                  <a:pt x="8618" y="6553"/>
                  <a:pt x="11160" y="6553"/>
                </a:cubicBezTo>
                <a:close/>
                <a:moveTo>
                  <a:pt x="107588" y="88049"/>
                </a:moveTo>
                <a:lnTo>
                  <a:pt x="11319" y="88049"/>
                </a:lnTo>
                <a:cubicBezTo>
                  <a:pt x="8618" y="88049"/>
                  <a:pt x="6553" y="85983"/>
                  <a:pt x="6553" y="83283"/>
                </a:cubicBezTo>
                <a:lnTo>
                  <a:pt x="6553" y="32447"/>
                </a:lnTo>
                <a:lnTo>
                  <a:pt x="112354" y="32447"/>
                </a:lnTo>
                <a:lnTo>
                  <a:pt x="112354" y="83283"/>
                </a:lnTo>
                <a:cubicBezTo>
                  <a:pt x="112354" y="85825"/>
                  <a:pt x="110130" y="88049"/>
                  <a:pt x="107588" y="88049"/>
                </a:cubicBezTo>
                <a:close/>
                <a:moveTo>
                  <a:pt x="9730" y="15449"/>
                </a:moveTo>
                <a:cubicBezTo>
                  <a:pt x="9730" y="13702"/>
                  <a:pt x="11160" y="12272"/>
                  <a:pt x="12908" y="12272"/>
                </a:cubicBezTo>
                <a:lnTo>
                  <a:pt x="24346" y="12272"/>
                </a:lnTo>
                <a:cubicBezTo>
                  <a:pt x="26093" y="12272"/>
                  <a:pt x="27523" y="13702"/>
                  <a:pt x="27523" y="15449"/>
                </a:cubicBezTo>
                <a:cubicBezTo>
                  <a:pt x="27523" y="17197"/>
                  <a:pt x="26093" y="18627"/>
                  <a:pt x="24346" y="18627"/>
                </a:cubicBezTo>
                <a:lnTo>
                  <a:pt x="12908" y="18627"/>
                </a:lnTo>
                <a:cubicBezTo>
                  <a:pt x="11160" y="18627"/>
                  <a:pt x="9730" y="17197"/>
                  <a:pt x="9730" y="15449"/>
                </a:cubicBezTo>
                <a:close/>
                <a:moveTo>
                  <a:pt x="35466" y="15449"/>
                </a:moveTo>
                <a:cubicBezTo>
                  <a:pt x="35466" y="13702"/>
                  <a:pt x="36896" y="12272"/>
                  <a:pt x="38643" y="12272"/>
                </a:cubicBezTo>
                <a:lnTo>
                  <a:pt x="50081" y="12272"/>
                </a:lnTo>
                <a:cubicBezTo>
                  <a:pt x="51828" y="12272"/>
                  <a:pt x="53258" y="13702"/>
                  <a:pt x="53258" y="15449"/>
                </a:cubicBezTo>
                <a:cubicBezTo>
                  <a:pt x="53258" y="17197"/>
                  <a:pt x="51828" y="18627"/>
                  <a:pt x="50081" y="18627"/>
                </a:cubicBezTo>
                <a:lnTo>
                  <a:pt x="38643" y="18627"/>
                </a:lnTo>
                <a:cubicBezTo>
                  <a:pt x="36896" y="18627"/>
                  <a:pt x="35466" y="17197"/>
                  <a:pt x="35466" y="15449"/>
                </a:cubicBezTo>
                <a:close/>
                <a:moveTo>
                  <a:pt x="102823" y="54370"/>
                </a:moveTo>
                <a:cubicBezTo>
                  <a:pt x="104093" y="55482"/>
                  <a:pt x="104252" y="57547"/>
                  <a:pt x="103140" y="58818"/>
                </a:cubicBezTo>
                <a:lnTo>
                  <a:pt x="90431" y="73116"/>
                </a:lnTo>
                <a:cubicBezTo>
                  <a:pt x="89796" y="73910"/>
                  <a:pt x="88684" y="74228"/>
                  <a:pt x="87731" y="74228"/>
                </a:cubicBezTo>
                <a:cubicBezTo>
                  <a:pt x="86778" y="74069"/>
                  <a:pt x="85824" y="73592"/>
                  <a:pt x="85348" y="72639"/>
                </a:cubicBezTo>
                <a:lnTo>
                  <a:pt x="70097" y="46268"/>
                </a:lnTo>
                <a:lnTo>
                  <a:pt x="53893" y="65173"/>
                </a:lnTo>
                <a:cubicBezTo>
                  <a:pt x="53258" y="65967"/>
                  <a:pt x="52146" y="66443"/>
                  <a:pt x="51034" y="66285"/>
                </a:cubicBezTo>
                <a:cubicBezTo>
                  <a:pt x="49922" y="66126"/>
                  <a:pt x="48969" y="65490"/>
                  <a:pt x="48651" y="64379"/>
                </a:cubicBezTo>
                <a:lnTo>
                  <a:pt x="42614" y="51193"/>
                </a:lnTo>
                <a:lnTo>
                  <a:pt x="20374" y="74704"/>
                </a:lnTo>
                <a:cubicBezTo>
                  <a:pt x="19739" y="75340"/>
                  <a:pt x="18944" y="75657"/>
                  <a:pt x="17991" y="75657"/>
                </a:cubicBezTo>
                <a:cubicBezTo>
                  <a:pt x="17197" y="75657"/>
                  <a:pt x="16402" y="75340"/>
                  <a:pt x="15767" y="74863"/>
                </a:cubicBezTo>
                <a:cubicBezTo>
                  <a:pt x="14496" y="73592"/>
                  <a:pt x="14496" y="71686"/>
                  <a:pt x="15608" y="70415"/>
                </a:cubicBezTo>
                <a:lnTo>
                  <a:pt x="41026" y="43409"/>
                </a:lnTo>
                <a:cubicBezTo>
                  <a:pt x="41820" y="42614"/>
                  <a:pt x="42773" y="42297"/>
                  <a:pt x="43885" y="42456"/>
                </a:cubicBezTo>
                <a:cubicBezTo>
                  <a:pt x="44997" y="42614"/>
                  <a:pt x="45792" y="43250"/>
                  <a:pt x="46268" y="44203"/>
                </a:cubicBezTo>
                <a:lnTo>
                  <a:pt x="52146" y="57071"/>
                </a:lnTo>
                <a:lnTo>
                  <a:pt x="68032" y="38643"/>
                </a:lnTo>
                <a:cubicBezTo>
                  <a:pt x="68668" y="37849"/>
                  <a:pt x="69621" y="37372"/>
                  <a:pt x="70733" y="37531"/>
                </a:cubicBezTo>
                <a:cubicBezTo>
                  <a:pt x="71686" y="37690"/>
                  <a:pt x="72639" y="38167"/>
                  <a:pt x="73116" y="39119"/>
                </a:cubicBezTo>
                <a:lnTo>
                  <a:pt x="88366" y="65490"/>
                </a:lnTo>
                <a:lnTo>
                  <a:pt x="98216" y="54529"/>
                </a:lnTo>
                <a:cubicBezTo>
                  <a:pt x="99486" y="53417"/>
                  <a:pt x="101552" y="53258"/>
                  <a:pt x="102823" y="54370"/>
                </a:cubicBezTo>
                <a:close/>
              </a:path>
            </a:pathLst>
          </a:custGeom>
          <a:solidFill>
            <a:schemeClr val="tx2"/>
          </a:solidFill>
          <a:ln w="1589" cap="flat">
            <a:solidFill>
              <a:schemeClr val="bg1"/>
            </a:solidFill>
            <a:prstDash val="solid"/>
            <a:miter/>
          </a:ln>
        </p:spPr>
        <p:txBody>
          <a:bodyPr rtlCol="0" anchor="ctr"/>
          <a:lstStyle/>
          <a:p>
            <a:endParaRPr lang="en-US" sz="2119">
              <a:latin typeface="微软雅黑" panose="020B0503020204020204" pitchFamily="34" charset="-122"/>
              <a:ea typeface="微软雅黑" panose="020B0503020204020204" pitchFamily="34" charset="-122"/>
              <a:sym typeface="Microsoft YaHei" panose="020B0503020204020204" pitchFamily="34" charset="-122"/>
            </a:endParaRPr>
          </a:p>
        </p:txBody>
      </p:sp>
      <p:grpSp>
        <p:nvGrpSpPr>
          <p:cNvPr id="38" name="Group 37">
            <a:extLst>
              <a:ext uri="{FF2B5EF4-FFF2-40B4-BE49-F238E27FC236}">
                <a16:creationId xmlns:a16="http://schemas.microsoft.com/office/drawing/2014/main" id="{5F8B9ECF-0D8C-4464-BC60-E163E7547CB7}"/>
              </a:ext>
            </a:extLst>
          </p:cNvPr>
          <p:cNvGrpSpPr/>
          <p:nvPr/>
        </p:nvGrpSpPr>
        <p:grpSpPr>
          <a:xfrm>
            <a:off x="1862582" y="4050111"/>
            <a:ext cx="287647" cy="305789"/>
            <a:chOff x="11587126" y="2845715"/>
            <a:chExt cx="300819" cy="328528"/>
          </a:xfrm>
          <a:solidFill>
            <a:schemeClr val="bg1"/>
          </a:solidFill>
        </p:grpSpPr>
        <p:sp>
          <p:nvSpPr>
            <p:cNvPr id="39" name="Freeform: Shape 135">
              <a:extLst>
                <a:ext uri="{FF2B5EF4-FFF2-40B4-BE49-F238E27FC236}">
                  <a16:creationId xmlns:a16="http://schemas.microsoft.com/office/drawing/2014/main" id="{26862153-B0E1-40E0-8F9D-2331FAF283F1}"/>
                </a:ext>
              </a:extLst>
            </p:cNvPr>
            <p:cNvSpPr/>
            <p:nvPr/>
          </p:nvSpPr>
          <p:spPr>
            <a:xfrm>
              <a:off x="11587126" y="2845715"/>
              <a:ext cx="227386" cy="328528"/>
            </a:xfrm>
            <a:custGeom>
              <a:avLst/>
              <a:gdLst>
                <a:gd name="connsiteX0" fmla="*/ 80145 w 81018"/>
                <a:gd name="connsiteY0" fmla="*/ 4222 h 115968"/>
                <a:gd name="connsiteX1" fmla="*/ 80145 w 81018"/>
                <a:gd name="connsiteY1" fmla="*/ 61729 h 115968"/>
                <a:gd name="connsiteX2" fmla="*/ 76968 w 81018"/>
                <a:gd name="connsiteY2" fmla="*/ 64906 h 115968"/>
                <a:gd name="connsiteX3" fmla="*/ 73791 w 81018"/>
                <a:gd name="connsiteY3" fmla="*/ 61729 h 115968"/>
                <a:gd name="connsiteX4" fmla="*/ 73791 w 81018"/>
                <a:gd name="connsiteY4" fmla="*/ 7399 h 115968"/>
                <a:gd name="connsiteX5" fmla="*/ 7546 w 81018"/>
                <a:gd name="connsiteY5" fmla="*/ 7399 h 115968"/>
                <a:gd name="connsiteX6" fmla="*/ 7546 w 81018"/>
                <a:gd name="connsiteY6" fmla="*/ 87147 h 115968"/>
                <a:gd name="connsiteX7" fmla="*/ 7704 w 81018"/>
                <a:gd name="connsiteY7" fmla="*/ 87147 h 115968"/>
                <a:gd name="connsiteX8" fmla="*/ 27086 w 81018"/>
                <a:gd name="connsiteY8" fmla="*/ 87147 h 115968"/>
                <a:gd name="connsiteX9" fmla="*/ 30263 w 81018"/>
                <a:gd name="connsiteY9" fmla="*/ 90324 h 115968"/>
                <a:gd name="connsiteX10" fmla="*/ 27086 w 81018"/>
                <a:gd name="connsiteY10" fmla="*/ 93501 h 115968"/>
                <a:gd name="connsiteX11" fmla="*/ 7704 w 81018"/>
                <a:gd name="connsiteY11" fmla="*/ 93501 h 115968"/>
                <a:gd name="connsiteX12" fmla="*/ 7546 w 81018"/>
                <a:gd name="connsiteY12" fmla="*/ 93501 h 115968"/>
                <a:gd name="connsiteX13" fmla="*/ 7546 w 81018"/>
                <a:gd name="connsiteY13" fmla="*/ 108911 h 115968"/>
                <a:gd name="connsiteX14" fmla="*/ 57428 w 81018"/>
                <a:gd name="connsiteY14" fmla="*/ 108911 h 115968"/>
                <a:gd name="connsiteX15" fmla="*/ 60605 w 81018"/>
                <a:gd name="connsiteY15" fmla="*/ 112088 h 115968"/>
                <a:gd name="connsiteX16" fmla="*/ 57428 w 81018"/>
                <a:gd name="connsiteY16" fmla="*/ 115265 h 115968"/>
                <a:gd name="connsiteX17" fmla="*/ 4369 w 81018"/>
                <a:gd name="connsiteY17" fmla="*/ 115265 h 115968"/>
                <a:gd name="connsiteX18" fmla="*/ 1191 w 81018"/>
                <a:gd name="connsiteY18" fmla="*/ 112088 h 115968"/>
                <a:gd name="connsiteX19" fmla="*/ 1191 w 81018"/>
                <a:gd name="connsiteY19" fmla="*/ 4381 h 115968"/>
                <a:gd name="connsiteX20" fmla="*/ 4369 w 81018"/>
                <a:gd name="connsiteY20" fmla="*/ 1204 h 115968"/>
                <a:gd name="connsiteX21" fmla="*/ 76968 w 81018"/>
                <a:gd name="connsiteY21" fmla="*/ 1204 h 115968"/>
                <a:gd name="connsiteX22" fmla="*/ 80145 w 81018"/>
                <a:gd name="connsiteY22" fmla="*/ 4222 h 115968"/>
                <a:gd name="connsiteX23" fmla="*/ 34552 w 81018"/>
                <a:gd name="connsiteY23" fmla="*/ 98267 h 115968"/>
                <a:gd name="connsiteX24" fmla="*/ 31375 w 81018"/>
                <a:gd name="connsiteY24" fmla="*/ 101444 h 115968"/>
                <a:gd name="connsiteX25" fmla="*/ 34552 w 81018"/>
                <a:gd name="connsiteY25" fmla="*/ 104622 h 115968"/>
                <a:gd name="connsiteX26" fmla="*/ 40589 w 81018"/>
                <a:gd name="connsiteY26" fmla="*/ 104622 h 115968"/>
                <a:gd name="connsiteX27" fmla="*/ 43766 w 81018"/>
                <a:gd name="connsiteY27" fmla="*/ 101444 h 115968"/>
                <a:gd name="connsiteX28" fmla="*/ 40589 w 81018"/>
                <a:gd name="connsiteY28" fmla="*/ 98267 h 115968"/>
                <a:gd name="connsiteX29" fmla="*/ 34552 w 81018"/>
                <a:gd name="connsiteY29" fmla="*/ 98267 h 115968"/>
                <a:gd name="connsiteX0" fmla="*/ 78954 w 78954"/>
                <a:gd name="connsiteY0" fmla="*/ 3031 h 114074"/>
                <a:gd name="connsiteX1" fmla="*/ 78954 w 78954"/>
                <a:gd name="connsiteY1" fmla="*/ 60538 h 114074"/>
                <a:gd name="connsiteX2" fmla="*/ 74460 w 78954"/>
                <a:gd name="connsiteY2" fmla="*/ 49885 h 114074"/>
                <a:gd name="connsiteX3" fmla="*/ 72600 w 78954"/>
                <a:gd name="connsiteY3" fmla="*/ 60538 h 114074"/>
                <a:gd name="connsiteX4" fmla="*/ 72600 w 78954"/>
                <a:gd name="connsiteY4" fmla="*/ 6208 h 114074"/>
                <a:gd name="connsiteX5" fmla="*/ 6355 w 78954"/>
                <a:gd name="connsiteY5" fmla="*/ 6208 h 114074"/>
                <a:gd name="connsiteX6" fmla="*/ 6355 w 78954"/>
                <a:gd name="connsiteY6" fmla="*/ 85956 h 114074"/>
                <a:gd name="connsiteX7" fmla="*/ 6513 w 78954"/>
                <a:gd name="connsiteY7" fmla="*/ 85956 h 114074"/>
                <a:gd name="connsiteX8" fmla="*/ 25895 w 78954"/>
                <a:gd name="connsiteY8" fmla="*/ 85956 h 114074"/>
                <a:gd name="connsiteX9" fmla="*/ 29072 w 78954"/>
                <a:gd name="connsiteY9" fmla="*/ 89133 h 114074"/>
                <a:gd name="connsiteX10" fmla="*/ 25895 w 78954"/>
                <a:gd name="connsiteY10" fmla="*/ 92310 h 114074"/>
                <a:gd name="connsiteX11" fmla="*/ 6513 w 78954"/>
                <a:gd name="connsiteY11" fmla="*/ 92310 h 114074"/>
                <a:gd name="connsiteX12" fmla="*/ 6355 w 78954"/>
                <a:gd name="connsiteY12" fmla="*/ 92310 h 114074"/>
                <a:gd name="connsiteX13" fmla="*/ 6355 w 78954"/>
                <a:gd name="connsiteY13" fmla="*/ 107720 h 114074"/>
                <a:gd name="connsiteX14" fmla="*/ 56237 w 78954"/>
                <a:gd name="connsiteY14" fmla="*/ 107720 h 114074"/>
                <a:gd name="connsiteX15" fmla="*/ 59414 w 78954"/>
                <a:gd name="connsiteY15" fmla="*/ 110897 h 114074"/>
                <a:gd name="connsiteX16" fmla="*/ 56237 w 78954"/>
                <a:gd name="connsiteY16" fmla="*/ 114074 h 114074"/>
                <a:gd name="connsiteX17" fmla="*/ 3178 w 78954"/>
                <a:gd name="connsiteY17" fmla="*/ 114074 h 114074"/>
                <a:gd name="connsiteX18" fmla="*/ 0 w 78954"/>
                <a:gd name="connsiteY18" fmla="*/ 110897 h 114074"/>
                <a:gd name="connsiteX19" fmla="*/ 0 w 78954"/>
                <a:gd name="connsiteY19" fmla="*/ 3190 h 114074"/>
                <a:gd name="connsiteX20" fmla="*/ 3178 w 78954"/>
                <a:gd name="connsiteY20" fmla="*/ 13 h 114074"/>
                <a:gd name="connsiteX21" fmla="*/ 75777 w 78954"/>
                <a:gd name="connsiteY21" fmla="*/ 13 h 114074"/>
                <a:gd name="connsiteX22" fmla="*/ 78954 w 78954"/>
                <a:gd name="connsiteY22" fmla="*/ 3031 h 114074"/>
                <a:gd name="connsiteX23" fmla="*/ 33361 w 78954"/>
                <a:gd name="connsiteY23" fmla="*/ 97076 h 114074"/>
                <a:gd name="connsiteX24" fmla="*/ 30184 w 78954"/>
                <a:gd name="connsiteY24" fmla="*/ 100253 h 114074"/>
                <a:gd name="connsiteX25" fmla="*/ 33361 w 78954"/>
                <a:gd name="connsiteY25" fmla="*/ 103431 h 114074"/>
                <a:gd name="connsiteX26" fmla="*/ 39398 w 78954"/>
                <a:gd name="connsiteY26" fmla="*/ 103431 h 114074"/>
                <a:gd name="connsiteX27" fmla="*/ 42575 w 78954"/>
                <a:gd name="connsiteY27" fmla="*/ 100253 h 114074"/>
                <a:gd name="connsiteX28" fmla="*/ 39398 w 78954"/>
                <a:gd name="connsiteY28" fmla="*/ 97076 h 114074"/>
                <a:gd name="connsiteX29" fmla="*/ 33361 w 78954"/>
                <a:gd name="connsiteY29" fmla="*/ 97076 h 114074"/>
                <a:gd name="connsiteX0" fmla="*/ 78954 w 78954"/>
                <a:gd name="connsiteY0" fmla="*/ 3031 h 114074"/>
                <a:gd name="connsiteX1" fmla="*/ 78296 w 78954"/>
                <a:gd name="connsiteY1" fmla="*/ 50660 h 114074"/>
                <a:gd name="connsiteX2" fmla="*/ 74460 w 78954"/>
                <a:gd name="connsiteY2" fmla="*/ 49885 h 114074"/>
                <a:gd name="connsiteX3" fmla="*/ 72600 w 78954"/>
                <a:gd name="connsiteY3" fmla="*/ 60538 h 114074"/>
                <a:gd name="connsiteX4" fmla="*/ 72600 w 78954"/>
                <a:gd name="connsiteY4" fmla="*/ 6208 h 114074"/>
                <a:gd name="connsiteX5" fmla="*/ 6355 w 78954"/>
                <a:gd name="connsiteY5" fmla="*/ 6208 h 114074"/>
                <a:gd name="connsiteX6" fmla="*/ 6355 w 78954"/>
                <a:gd name="connsiteY6" fmla="*/ 85956 h 114074"/>
                <a:gd name="connsiteX7" fmla="*/ 6513 w 78954"/>
                <a:gd name="connsiteY7" fmla="*/ 85956 h 114074"/>
                <a:gd name="connsiteX8" fmla="*/ 25895 w 78954"/>
                <a:gd name="connsiteY8" fmla="*/ 85956 h 114074"/>
                <a:gd name="connsiteX9" fmla="*/ 29072 w 78954"/>
                <a:gd name="connsiteY9" fmla="*/ 89133 h 114074"/>
                <a:gd name="connsiteX10" fmla="*/ 25895 w 78954"/>
                <a:gd name="connsiteY10" fmla="*/ 92310 h 114074"/>
                <a:gd name="connsiteX11" fmla="*/ 6513 w 78954"/>
                <a:gd name="connsiteY11" fmla="*/ 92310 h 114074"/>
                <a:gd name="connsiteX12" fmla="*/ 6355 w 78954"/>
                <a:gd name="connsiteY12" fmla="*/ 92310 h 114074"/>
                <a:gd name="connsiteX13" fmla="*/ 6355 w 78954"/>
                <a:gd name="connsiteY13" fmla="*/ 107720 h 114074"/>
                <a:gd name="connsiteX14" fmla="*/ 56237 w 78954"/>
                <a:gd name="connsiteY14" fmla="*/ 107720 h 114074"/>
                <a:gd name="connsiteX15" fmla="*/ 59414 w 78954"/>
                <a:gd name="connsiteY15" fmla="*/ 110897 h 114074"/>
                <a:gd name="connsiteX16" fmla="*/ 56237 w 78954"/>
                <a:gd name="connsiteY16" fmla="*/ 114074 h 114074"/>
                <a:gd name="connsiteX17" fmla="*/ 3178 w 78954"/>
                <a:gd name="connsiteY17" fmla="*/ 114074 h 114074"/>
                <a:gd name="connsiteX18" fmla="*/ 0 w 78954"/>
                <a:gd name="connsiteY18" fmla="*/ 110897 h 114074"/>
                <a:gd name="connsiteX19" fmla="*/ 0 w 78954"/>
                <a:gd name="connsiteY19" fmla="*/ 3190 h 114074"/>
                <a:gd name="connsiteX20" fmla="*/ 3178 w 78954"/>
                <a:gd name="connsiteY20" fmla="*/ 13 h 114074"/>
                <a:gd name="connsiteX21" fmla="*/ 75777 w 78954"/>
                <a:gd name="connsiteY21" fmla="*/ 13 h 114074"/>
                <a:gd name="connsiteX22" fmla="*/ 78954 w 78954"/>
                <a:gd name="connsiteY22" fmla="*/ 3031 h 114074"/>
                <a:gd name="connsiteX23" fmla="*/ 33361 w 78954"/>
                <a:gd name="connsiteY23" fmla="*/ 97076 h 114074"/>
                <a:gd name="connsiteX24" fmla="*/ 30184 w 78954"/>
                <a:gd name="connsiteY24" fmla="*/ 100253 h 114074"/>
                <a:gd name="connsiteX25" fmla="*/ 33361 w 78954"/>
                <a:gd name="connsiteY25" fmla="*/ 103431 h 114074"/>
                <a:gd name="connsiteX26" fmla="*/ 39398 w 78954"/>
                <a:gd name="connsiteY26" fmla="*/ 103431 h 114074"/>
                <a:gd name="connsiteX27" fmla="*/ 42575 w 78954"/>
                <a:gd name="connsiteY27" fmla="*/ 100253 h 114074"/>
                <a:gd name="connsiteX28" fmla="*/ 39398 w 78954"/>
                <a:gd name="connsiteY28" fmla="*/ 97076 h 114074"/>
                <a:gd name="connsiteX29" fmla="*/ 33361 w 78954"/>
                <a:gd name="connsiteY29" fmla="*/ 97076 h 114074"/>
                <a:gd name="connsiteX0" fmla="*/ 78954 w 78954"/>
                <a:gd name="connsiteY0" fmla="*/ 3031 h 114074"/>
                <a:gd name="connsiteX1" fmla="*/ 78296 w 78954"/>
                <a:gd name="connsiteY1" fmla="*/ 50660 h 114074"/>
                <a:gd name="connsiteX2" fmla="*/ 74460 w 78954"/>
                <a:gd name="connsiteY2" fmla="*/ 49885 h 114074"/>
                <a:gd name="connsiteX3" fmla="*/ 73258 w 78954"/>
                <a:gd name="connsiteY3" fmla="*/ 47367 h 114074"/>
                <a:gd name="connsiteX4" fmla="*/ 72600 w 78954"/>
                <a:gd name="connsiteY4" fmla="*/ 6208 h 114074"/>
                <a:gd name="connsiteX5" fmla="*/ 6355 w 78954"/>
                <a:gd name="connsiteY5" fmla="*/ 6208 h 114074"/>
                <a:gd name="connsiteX6" fmla="*/ 6355 w 78954"/>
                <a:gd name="connsiteY6" fmla="*/ 85956 h 114074"/>
                <a:gd name="connsiteX7" fmla="*/ 6513 w 78954"/>
                <a:gd name="connsiteY7" fmla="*/ 85956 h 114074"/>
                <a:gd name="connsiteX8" fmla="*/ 25895 w 78954"/>
                <a:gd name="connsiteY8" fmla="*/ 85956 h 114074"/>
                <a:gd name="connsiteX9" fmla="*/ 29072 w 78954"/>
                <a:gd name="connsiteY9" fmla="*/ 89133 h 114074"/>
                <a:gd name="connsiteX10" fmla="*/ 25895 w 78954"/>
                <a:gd name="connsiteY10" fmla="*/ 92310 h 114074"/>
                <a:gd name="connsiteX11" fmla="*/ 6513 w 78954"/>
                <a:gd name="connsiteY11" fmla="*/ 92310 h 114074"/>
                <a:gd name="connsiteX12" fmla="*/ 6355 w 78954"/>
                <a:gd name="connsiteY12" fmla="*/ 92310 h 114074"/>
                <a:gd name="connsiteX13" fmla="*/ 6355 w 78954"/>
                <a:gd name="connsiteY13" fmla="*/ 107720 h 114074"/>
                <a:gd name="connsiteX14" fmla="*/ 56237 w 78954"/>
                <a:gd name="connsiteY14" fmla="*/ 107720 h 114074"/>
                <a:gd name="connsiteX15" fmla="*/ 59414 w 78954"/>
                <a:gd name="connsiteY15" fmla="*/ 110897 h 114074"/>
                <a:gd name="connsiteX16" fmla="*/ 56237 w 78954"/>
                <a:gd name="connsiteY16" fmla="*/ 114074 h 114074"/>
                <a:gd name="connsiteX17" fmla="*/ 3178 w 78954"/>
                <a:gd name="connsiteY17" fmla="*/ 114074 h 114074"/>
                <a:gd name="connsiteX18" fmla="*/ 0 w 78954"/>
                <a:gd name="connsiteY18" fmla="*/ 110897 h 114074"/>
                <a:gd name="connsiteX19" fmla="*/ 0 w 78954"/>
                <a:gd name="connsiteY19" fmla="*/ 3190 h 114074"/>
                <a:gd name="connsiteX20" fmla="*/ 3178 w 78954"/>
                <a:gd name="connsiteY20" fmla="*/ 13 h 114074"/>
                <a:gd name="connsiteX21" fmla="*/ 75777 w 78954"/>
                <a:gd name="connsiteY21" fmla="*/ 13 h 114074"/>
                <a:gd name="connsiteX22" fmla="*/ 78954 w 78954"/>
                <a:gd name="connsiteY22" fmla="*/ 3031 h 114074"/>
                <a:gd name="connsiteX23" fmla="*/ 33361 w 78954"/>
                <a:gd name="connsiteY23" fmla="*/ 97076 h 114074"/>
                <a:gd name="connsiteX24" fmla="*/ 30184 w 78954"/>
                <a:gd name="connsiteY24" fmla="*/ 100253 h 114074"/>
                <a:gd name="connsiteX25" fmla="*/ 33361 w 78954"/>
                <a:gd name="connsiteY25" fmla="*/ 103431 h 114074"/>
                <a:gd name="connsiteX26" fmla="*/ 39398 w 78954"/>
                <a:gd name="connsiteY26" fmla="*/ 103431 h 114074"/>
                <a:gd name="connsiteX27" fmla="*/ 42575 w 78954"/>
                <a:gd name="connsiteY27" fmla="*/ 100253 h 114074"/>
                <a:gd name="connsiteX28" fmla="*/ 39398 w 78954"/>
                <a:gd name="connsiteY28" fmla="*/ 97076 h 114074"/>
                <a:gd name="connsiteX29" fmla="*/ 33361 w 78954"/>
                <a:gd name="connsiteY29" fmla="*/ 97076 h 11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54" h="114074">
                  <a:moveTo>
                    <a:pt x="78954" y="3031"/>
                  </a:moveTo>
                  <a:cubicBezTo>
                    <a:pt x="78735" y="18907"/>
                    <a:pt x="78515" y="34784"/>
                    <a:pt x="78296" y="50660"/>
                  </a:cubicBezTo>
                  <a:cubicBezTo>
                    <a:pt x="78296" y="52408"/>
                    <a:pt x="75300" y="50434"/>
                    <a:pt x="74460" y="49885"/>
                  </a:cubicBezTo>
                  <a:cubicBezTo>
                    <a:pt x="73620" y="49336"/>
                    <a:pt x="73258" y="49115"/>
                    <a:pt x="73258" y="47367"/>
                  </a:cubicBezTo>
                  <a:cubicBezTo>
                    <a:pt x="73039" y="33647"/>
                    <a:pt x="72819" y="19928"/>
                    <a:pt x="72600" y="6208"/>
                  </a:cubicBezTo>
                  <a:lnTo>
                    <a:pt x="6355" y="6208"/>
                  </a:lnTo>
                  <a:lnTo>
                    <a:pt x="6355" y="85956"/>
                  </a:lnTo>
                  <a:lnTo>
                    <a:pt x="6513" y="85956"/>
                  </a:lnTo>
                  <a:lnTo>
                    <a:pt x="25895" y="85956"/>
                  </a:lnTo>
                  <a:cubicBezTo>
                    <a:pt x="27642" y="85956"/>
                    <a:pt x="29072" y="87386"/>
                    <a:pt x="29072" y="89133"/>
                  </a:cubicBezTo>
                  <a:cubicBezTo>
                    <a:pt x="29072" y="90881"/>
                    <a:pt x="27642" y="92310"/>
                    <a:pt x="25895" y="92310"/>
                  </a:cubicBezTo>
                  <a:lnTo>
                    <a:pt x="6513" y="92310"/>
                  </a:lnTo>
                  <a:lnTo>
                    <a:pt x="6355" y="92310"/>
                  </a:lnTo>
                  <a:lnTo>
                    <a:pt x="6355" y="107720"/>
                  </a:lnTo>
                  <a:lnTo>
                    <a:pt x="56237" y="107720"/>
                  </a:lnTo>
                  <a:cubicBezTo>
                    <a:pt x="57984" y="107720"/>
                    <a:pt x="59414" y="109149"/>
                    <a:pt x="59414" y="110897"/>
                  </a:cubicBezTo>
                  <a:cubicBezTo>
                    <a:pt x="59414" y="112645"/>
                    <a:pt x="57984" y="114074"/>
                    <a:pt x="56237" y="114074"/>
                  </a:cubicBezTo>
                  <a:lnTo>
                    <a:pt x="3178" y="114074"/>
                  </a:lnTo>
                  <a:cubicBezTo>
                    <a:pt x="1430" y="114074"/>
                    <a:pt x="0" y="112645"/>
                    <a:pt x="0" y="110897"/>
                  </a:cubicBezTo>
                  <a:lnTo>
                    <a:pt x="0" y="3190"/>
                  </a:lnTo>
                  <a:cubicBezTo>
                    <a:pt x="0" y="1442"/>
                    <a:pt x="1430" y="13"/>
                    <a:pt x="3178" y="13"/>
                  </a:cubicBezTo>
                  <a:lnTo>
                    <a:pt x="75777" y="13"/>
                  </a:lnTo>
                  <a:cubicBezTo>
                    <a:pt x="77524" y="-146"/>
                    <a:pt x="78954" y="1283"/>
                    <a:pt x="78954" y="3031"/>
                  </a:cubicBezTo>
                  <a:close/>
                  <a:moveTo>
                    <a:pt x="33361" y="97076"/>
                  </a:moveTo>
                  <a:cubicBezTo>
                    <a:pt x="31614" y="97076"/>
                    <a:pt x="30184" y="98506"/>
                    <a:pt x="30184" y="100253"/>
                  </a:cubicBezTo>
                  <a:cubicBezTo>
                    <a:pt x="30184" y="102001"/>
                    <a:pt x="31614" y="103431"/>
                    <a:pt x="33361" y="103431"/>
                  </a:cubicBezTo>
                  <a:lnTo>
                    <a:pt x="39398" y="103431"/>
                  </a:lnTo>
                  <a:cubicBezTo>
                    <a:pt x="41145" y="103431"/>
                    <a:pt x="42575" y="102001"/>
                    <a:pt x="42575" y="100253"/>
                  </a:cubicBezTo>
                  <a:cubicBezTo>
                    <a:pt x="42575" y="98506"/>
                    <a:pt x="41145" y="97076"/>
                    <a:pt x="39398" y="97076"/>
                  </a:cubicBezTo>
                  <a:lnTo>
                    <a:pt x="33361" y="97076"/>
                  </a:lnTo>
                  <a:close/>
                </a:path>
              </a:pathLst>
            </a:custGeom>
            <a:grpFill/>
            <a:ln w="9525" cap="flat">
              <a:noFill/>
              <a:prstDash val="solid"/>
              <a:miter/>
            </a:ln>
          </p:spPr>
          <p:txBody>
            <a:bodyPr rtlCol="0" anchor="ctr"/>
            <a:lstStyle/>
            <a:p>
              <a:endParaRPr lang="en-US" sz="2119">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40" name="Freeform: Shape 136">
              <a:extLst>
                <a:ext uri="{FF2B5EF4-FFF2-40B4-BE49-F238E27FC236}">
                  <a16:creationId xmlns:a16="http://schemas.microsoft.com/office/drawing/2014/main" id="{31F89CEA-5E73-4201-9114-18ACB06D5E7B}"/>
                </a:ext>
              </a:extLst>
            </p:cNvPr>
            <p:cNvSpPr/>
            <p:nvPr/>
          </p:nvSpPr>
          <p:spPr>
            <a:xfrm>
              <a:off x="11659189" y="2867448"/>
              <a:ext cx="228756" cy="283656"/>
            </a:xfrm>
            <a:custGeom>
              <a:avLst/>
              <a:gdLst>
                <a:gd name="connsiteX0" fmla="*/ 65530 w 79430"/>
                <a:gd name="connsiteY0" fmla="*/ 40589 h 98493"/>
                <a:gd name="connsiteX1" fmla="*/ 43766 w 79430"/>
                <a:gd name="connsiteY1" fmla="*/ 35823 h 98493"/>
                <a:gd name="connsiteX2" fmla="*/ 43766 w 79430"/>
                <a:gd name="connsiteY2" fmla="*/ 12629 h 98493"/>
                <a:gd name="connsiteX3" fmla="*/ 32328 w 79430"/>
                <a:gd name="connsiteY3" fmla="*/ 1191 h 98493"/>
                <a:gd name="connsiteX4" fmla="*/ 20890 w 79430"/>
                <a:gd name="connsiteY4" fmla="*/ 12629 h 98493"/>
                <a:gd name="connsiteX5" fmla="*/ 20890 w 79430"/>
                <a:gd name="connsiteY5" fmla="*/ 43289 h 98493"/>
                <a:gd name="connsiteX6" fmla="*/ 20731 w 79430"/>
                <a:gd name="connsiteY6" fmla="*/ 43131 h 98493"/>
                <a:gd name="connsiteX7" fmla="*/ 20572 w 79430"/>
                <a:gd name="connsiteY7" fmla="*/ 42972 h 98493"/>
                <a:gd name="connsiteX8" fmla="*/ 12629 w 79430"/>
                <a:gd name="connsiteY8" fmla="*/ 39636 h 98493"/>
                <a:gd name="connsiteX9" fmla="*/ 4527 w 79430"/>
                <a:gd name="connsiteY9" fmla="*/ 42972 h 98493"/>
                <a:gd name="connsiteX10" fmla="*/ 1191 w 79430"/>
                <a:gd name="connsiteY10" fmla="*/ 51074 h 98493"/>
                <a:gd name="connsiteX11" fmla="*/ 4527 w 79430"/>
                <a:gd name="connsiteY11" fmla="*/ 59017 h 98493"/>
                <a:gd name="connsiteX12" fmla="*/ 36458 w 79430"/>
                <a:gd name="connsiteY12" fmla="*/ 96666 h 98493"/>
                <a:gd name="connsiteX13" fmla="*/ 38841 w 79430"/>
                <a:gd name="connsiteY13" fmla="*/ 97778 h 98493"/>
                <a:gd name="connsiteX14" fmla="*/ 76173 w 79430"/>
                <a:gd name="connsiteY14" fmla="*/ 98255 h 98493"/>
                <a:gd name="connsiteX15" fmla="*/ 76173 w 79430"/>
                <a:gd name="connsiteY15" fmla="*/ 98255 h 98493"/>
                <a:gd name="connsiteX16" fmla="*/ 78397 w 79430"/>
                <a:gd name="connsiteY16" fmla="*/ 97302 h 98493"/>
                <a:gd name="connsiteX17" fmla="*/ 79351 w 79430"/>
                <a:gd name="connsiteY17" fmla="*/ 95078 h 98493"/>
                <a:gd name="connsiteX18" fmla="*/ 79351 w 79430"/>
                <a:gd name="connsiteY18" fmla="*/ 57587 h 98493"/>
                <a:gd name="connsiteX19" fmla="*/ 65530 w 79430"/>
                <a:gd name="connsiteY19" fmla="*/ 40589 h 98493"/>
                <a:gd name="connsiteX20" fmla="*/ 73155 w 79430"/>
                <a:gd name="connsiteY20" fmla="*/ 91901 h 98493"/>
                <a:gd name="connsiteX21" fmla="*/ 40589 w 79430"/>
                <a:gd name="connsiteY21" fmla="*/ 91424 h 98493"/>
                <a:gd name="connsiteX22" fmla="*/ 9452 w 79430"/>
                <a:gd name="connsiteY22" fmla="*/ 54727 h 98493"/>
                <a:gd name="connsiteX23" fmla="*/ 9293 w 79430"/>
                <a:gd name="connsiteY23" fmla="*/ 54568 h 98493"/>
                <a:gd name="connsiteX24" fmla="*/ 7864 w 79430"/>
                <a:gd name="connsiteY24" fmla="*/ 51074 h 98493"/>
                <a:gd name="connsiteX25" fmla="*/ 9293 w 79430"/>
                <a:gd name="connsiteY25" fmla="*/ 47579 h 98493"/>
                <a:gd name="connsiteX26" fmla="*/ 16283 w 79430"/>
                <a:gd name="connsiteY26" fmla="*/ 47420 h 98493"/>
                <a:gd name="connsiteX27" fmla="*/ 21843 w 79430"/>
                <a:gd name="connsiteY27" fmla="*/ 54092 h 98493"/>
                <a:gd name="connsiteX28" fmla="*/ 25338 w 79430"/>
                <a:gd name="connsiteY28" fmla="*/ 55045 h 98493"/>
                <a:gd name="connsiteX29" fmla="*/ 27403 w 79430"/>
                <a:gd name="connsiteY29" fmla="*/ 52027 h 98493"/>
                <a:gd name="connsiteX30" fmla="*/ 27403 w 79430"/>
                <a:gd name="connsiteY30" fmla="*/ 12629 h 98493"/>
                <a:gd name="connsiteX31" fmla="*/ 32487 w 79430"/>
                <a:gd name="connsiteY31" fmla="*/ 7546 h 98493"/>
                <a:gd name="connsiteX32" fmla="*/ 37570 w 79430"/>
                <a:gd name="connsiteY32" fmla="*/ 12629 h 98493"/>
                <a:gd name="connsiteX33" fmla="*/ 37570 w 79430"/>
                <a:gd name="connsiteY33" fmla="*/ 38365 h 98493"/>
                <a:gd name="connsiteX34" fmla="*/ 40112 w 79430"/>
                <a:gd name="connsiteY34" fmla="*/ 41542 h 98493"/>
                <a:gd name="connsiteX35" fmla="*/ 64418 w 79430"/>
                <a:gd name="connsiteY35" fmla="*/ 46943 h 98493"/>
                <a:gd name="connsiteX36" fmla="*/ 73314 w 79430"/>
                <a:gd name="connsiteY36" fmla="*/ 57905 h 98493"/>
                <a:gd name="connsiteX37" fmla="*/ 73314 w 79430"/>
                <a:gd name="connsiteY37" fmla="*/ 91901 h 9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9430" h="98493">
                  <a:moveTo>
                    <a:pt x="65530" y="40589"/>
                  </a:moveTo>
                  <a:lnTo>
                    <a:pt x="43766" y="35823"/>
                  </a:lnTo>
                  <a:lnTo>
                    <a:pt x="43766" y="12629"/>
                  </a:lnTo>
                  <a:cubicBezTo>
                    <a:pt x="43766" y="6434"/>
                    <a:pt x="38682" y="1191"/>
                    <a:pt x="32328" y="1191"/>
                  </a:cubicBezTo>
                  <a:cubicBezTo>
                    <a:pt x="26132" y="1191"/>
                    <a:pt x="20890" y="6275"/>
                    <a:pt x="20890" y="12629"/>
                  </a:cubicBezTo>
                  <a:lnTo>
                    <a:pt x="20890" y="43289"/>
                  </a:lnTo>
                  <a:lnTo>
                    <a:pt x="20731" y="43131"/>
                  </a:lnTo>
                  <a:cubicBezTo>
                    <a:pt x="20731" y="43131"/>
                    <a:pt x="20572" y="42972"/>
                    <a:pt x="20572" y="42972"/>
                  </a:cubicBezTo>
                  <a:cubicBezTo>
                    <a:pt x="18507" y="40907"/>
                    <a:pt x="15648" y="39636"/>
                    <a:pt x="12629" y="39636"/>
                  </a:cubicBezTo>
                  <a:cubicBezTo>
                    <a:pt x="9611" y="39636"/>
                    <a:pt x="6752" y="40907"/>
                    <a:pt x="4527" y="42972"/>
                  </a:cubicBezTo>
                  <a:cubicBezTo>
                    <a:pt x="2462" y="45196"/>
                    <a:pt x="1191" y="48055"/>
                    <a:pt x="1191" y="51074"/>
                  </a:cubicBezTo>
                  <a:cubicBezTo>
                    <a:pt x="1191" y="54092"/>
                    <a:pt x="2303" y="56793"/>
                    <a:pt x="4527" y="59017"/>
                  </a:cubicBezTo>
                  <a:lnTo>
                    <a:pt x="36458" y="96666"/>
                  </a:lnTo>
                  <a:cubicBezTo>
                    <a:pt x="37094" y="97302"/>
                    <a:pt x="37888" y="97778"/>
                    <a:pt x="38841" y="97778"/>
                  </a:cubicBezTo>
                  <a:lnTo>
                    <a:pt x="76173" y="98255"/>
                  </a:lnTo>
                  <a:cubicBezTo>
                    <a:pt x="76173" y="98255"/>
                    <a:pt x="76173" y="98255"/>
                    <a:pt x="76173" y="98255"/>
                  </a:cubicBezTo>
                  <a:cubicBezTo>
                    <a:pt x="76968" y="98255"/>
                    <a:pt x="77762" y="97937"/>
                    <a:pt x="78397" y="97302"/>
                  </a:cubicBezTo>
                  <a:cubicBezTo>
                    <a:pt x="79033" y="96666"/>
                    <a:pt x="79351" y="95872"/>
                    <a:pt x="79351" y="95078"/>
                  </a:cubicBezTo>
                  <a:lnTo>
                    <a:pt x="79351" y="57587"/>
                  </a:lnTo>
                  <a:cubicBezTo>
                    <a:pt x="79510" y="49803"/>
                    <a:pt x="73314" y="42018"/>
                    <a:pt x="65530" y="40589"/>
                  </a:cubicBezTo>
                  <a:close/>
                  <a:moveTo>
                    <a:pt x="73155" y="91901"/>
                  </a:moveTo>
                  <a:lnTo>
                    <a:pt x="40589" y="91424"/>
                  </a:lnTo>
                  <a:lnTo>
                    <a:pt x="9452" y="54727"/>
                  </a:lnTo>
                  <a:cubicBezTo>
                    <a:pt x="9452" y="54727"/>
                    <a:pt x="9293" y="54568"/>
                    <a:pt x="9293" y="54568"/>
                  </a:cubicBezTo>
                  <a:cubicBezTo>
                    <a:pt x="8340" y="53615"/>
                    <a:pt x="7864" y="52344"/>
                    <a:pt x="7864" y="51074"/>
                  </a:cubicBezTo>
                  <a:cubicBezTo>
                    <a:pt x="7864" y="49803"/>
                    <a:pt x="8340" y="48532"/>
                    <a:pt x="9293" y="47579"/>
                  </a:cubicBezTo>
                  <a:cubicBezTo>
                    <a:pt x="11200" y="45672"/>
                    <a:pt x="14377" y="45672"/>
                    <a:pt x="16283" y="47420"/>
                  </a:cubicBezTo>
                  <a:lnTo>
                    <a:pt x="21843" y="54092"/>
                  </a:lnTo>
                  <a:cubicBezTo>
                    <a:pt x="22638" y="55045"/>
                    <a:pt x="24067" y="55522"/>
                    <a:pt x="25338" y="55045"/>
                  </a:cubicBezTo>
                  <a:cubicBezTo>
                    <a:pt x="26609" y="54568"/>
                    <a:pt x="27403" y="53457"/>
                    <a:pt x="27403" y="52027"/>
                  </a:cubicBezTo>
                  <a:lnTo>
                    <a:pt x="27403" y="12629"/>
                  </a:lnTo>
                  <a:cubicBezTo>
                    <a:pt x="27403" y="9929"/>
                    <a:pt x="29627" y="7546"/>
                    <a:pt x="32487" y="7546"/>
                  </a:cubicBezTo>
                  <a:cubicBezTo>
                    <a:pt x="35187" y="7546"/>
                    <a:pt x="37570" y="9770"/>
                    <a:pt x="37570" y="12629"/>
                  </a:cubicBezTo>
                  <a:lnTo>
                    <a:pt x="37570" y="38365"/>
                  </a:lnTo>
                  <a:cubicBezTo>
                    <a:pt x="37570" y="39794"/>
                    <a:pt x="38682" y="41224"/>
                    <a:pt x="40112" y="41542"/>
                  </a:cubicBezTo>
                  <a:lnTo>
                    <a:pt x="64418" y="46943"/>
                  </a:lnTo>
                  <a:cubicBezTo>
                    <a:pt x="69184" y="47896"/>
                    <a:pt x="73314" y="52821"/>
                    <a:pt x="73314" y="57905"/>
                  </a:cubicBezTo>
                  <a:lnTo>
                    <a:pt x="73314" y="91901"/>
                  </a:lnTo>
                  <a:close/>
                </a:path>
              </a:pathLst>
            </a:custGeom>
            <a:grpFill/>
            <a:ln w="9525" cap="flat">
              <a:noFill/>
              <a:prstDash val="solid"/>
              <a:miter/>
            </a:ln>
          </p:spPr>
          <p:txBody>
            <a:bodyPr rtlCol="0" anchor="ctr"/>
            <a:lstStyle/>
            <a:p>
              <a:endParaRPr lang="en-US" sz="2119">
                <a:latin typeface="微软雅黑" panose="020B0503020204020204" pitchFamily="34" charset="-122"/>
                <a:ea typeface="微软雅黑" panose="020B0503020204020204" pitchFamily="34" charset="-122"/>
                <a:sym typeface="Microsoft YaHei" panose="020B0503020204020204" pitchFamily="34" charset="-122"/>
              </a:endParaRPr>
            </a:p>
          </p:txBody>
        </p:sp>
      </p:grpSp>
      <p:grpSp>
        <p:nvGrpSpPr>
          <p:cNvPr id="41" name="Group 40">
            <a:extLst>
              <a:ext uri="{FF2B5EF4-FFF2-40B4-BE49-F238E27FC236}">
                <a16:creationId xmlns:a16="http://schemas.microsoft.com/office/drawing/2014/main" id="{512ED4C7-B39D-4F36-9FD4-A49D4E156184}"/>
              </a:ext>
            </a:extLst>
          </p:cNvPr>
          <p:cNvGrpSpPr/>
          <p:nvPr/>
        </p:nvGrpSpPr>
        <p:grpSpPr>
          <a:xfrm>
            <a:off x="2085156" y="5050794"/>
            <a:ext cx="405285" cy="364984"/>
            <a:chOff x="4924977" y="4070488"/>
            <a:chExt cx="762666" cy="763396"/>
          </a:xfrm>
        </p:grpSpPr>
        <p:sp>
          <p:nvSpPr>
            <p:cNvPr id="42" name="Oval 41">
              <a:extLst>
                <a:ext uri="{FF2B5EF4-FFF2-40B4-BE49-F238E27FC236}">
                  <a16:creationId xmlns:a16="http://schemas.microsoft.com/office/drawing/2014/main" id="{0E274405-8BE2-4C8E-B528-50CF6AAEE18D}"/>
                </a:ext>
              </a:extLst>
            </p:cNvPr>
            <p:cNvSpPr/>
            <p:nvPr/>
          </p:nvSpPr>
          <p:spPr bwMode="auto">
            <a:xfrm>
              <a:off x="4999474" y="4145350"/>
              <a:ext cx="613673" cy="61367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15" fontAlgn="base">
                <a:lnSpc>
                  <a:spcPct val="90000"/>
                </a:lnSpc>
                <a:spcBef>
                  <a:spcPct val="0"/>
                </a:spcBef>
                <a:spcAft>
                  <a:spcPct val="0"/>
                </a:spcAft>
              </a:pPr>
              <a:endParaRPr lang="en-US" sz="3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sym typeface="Microsoft YaHei" panose="020B0503020204020204" pitchFamily="34" charset="-122"/>
              </a:endParaRPr>
            </a:p>
          </p:txBody>
        </p:sp>
        <p:sp>
          <p:nvSpPr>
            <p:cNvPr id="43" name="Freeform 8">
              <a:extLst>
                <a:ext uri="{FF2B5EF4-FFF2-40B4-BE49-F238E27FC236}">
                  <a16:creationId xmlns:a16="http://schemas.microsoft.com/office/drawing/2014/main" id="{40701AE3-8F8F-45CC-AA25-B66ED163BD04}"/>
                </a:ext>
              </a:extLst>
            </p:cNvPr>
            <p:cNvSpPr>
              <a:spLocks noEditPoints="1"/>
            </p:cNvSpPr>
            <p:nvPr/>
          </p:nvSpPr>
          <p:spPr bwMode="auto">
            <a:xfrm>
              <a:off x="4924977" y="4070488"/>
              <a:ext cx="762666" cy="763396"/>
            </a:xfrm>
            <a:custGeom>
              <a:avLst/>
              <a:gdLst>
                <a:gd name="T0" fmla="*/ 162 w 323"/>
                <a:gd name="T1" fmla="*/ 0 h 323"/>
                <a:gd name="T2" fmla="*/ 0 w 323"/>
                <a:gd name="T3" fmla="*/ 162 h 323"/>
                <a:gd name="T4" fmla="*/ 162 w 323"/>
                <a:gd name="T5" fmla="*/ 323 h 323"/>
                <a:gd name="T6" fmla="*/ 323 w 323"/>
                <a:gd name="T7" fmla="*/ 162 h 323"/>
                <a:gd name="T8" fmla="*/ 162 w 323"/>
                <a:gd name="T9" fmla="*/ 0 h 323"/>
                <a:gd name="T10" fmla="*/ 232 w 323"/>
                <a:gd name="T11" fmla="*/ 132 h 323"/>
                <a:gd name="T12" fmla="*/ 232 w 323"/>
                <a:gd name="T13" fmla="*/ 137 h 323"/>
                <a:gd name="T14" fmla="*/ 129 w 323"/>
                <a:gd name="T15" fmla="*/ 241 h 323"/>
                <a:gd name="T16" fmla="*/ 73 w 323"/>
                <a:gd name="T17" fmla="*/ 224 h 323"/>
                <a:gd name="T18" fmla="*/ 82 w 323"/>
                <a:gd name="T19" fmla="*/ 225 h 323"/>
                <a:gd name="T20" fmla="*/ 127 w 323"/>
                <a:gd name="T21" fmla="*/ 209 h 323"/>
                <a:gd name="T22" fmla="*/ 93 w 323"/>
                <a:gd name="T23" fmla="*/ 184 h 323"/>
                <a:gd name="T24" fmla="*/ 100 w 323"/>
                <a:gd name="T25" fmla="*/ 185 h 323"/>
                <a:gd name="T26" fmla="*/ 110 w 323"/>
                <a:gd name="T27" fmla="*/ 183 h 323"/>
                <a:gd name="T28" fmla="*/ 80 w 323"/>
                <a:gd name="T29" fmla="*/ 148 h 323"/>
                <a:gd name="T30" fmla="*/ 80 w 323"/>
                <a:gd name="T31" fmla="*/ 147 h 323"/>
                <a:gd name="T32" fmla="*/ 97 w 323"/>
                <a:gd name="T33" fmla="*/ 152 h 323"/>
                <a:gd name="T34" fmla="*/ 81 w 323"/>
                <a:gd name="T35" fmla="*/ 122 h 323"/>
                <a:gd name="T36" fmla="*/ 86 w 323"/>
                <a:gd name="T37" fmla="*/ 103 h 323"/>
                <a:gd name="T38" fmla="*/ 161 w 323"/>
                <a:gd name="T39" fmla="*/ 141 h 323"/>
                <a:gd name="T40" fmla="*/ 160 w 323"/>
                <a:gd name="T41" fmla="*/ 133 h 323"/>
                <a:gd name="T42" fmla="*/ 196 w 323"/>
                <a:gd name="T43" fmla="*/ 97 h 323"/>
                <a:gd name="T44" fmla="*/ 222 w 323"/>
                <a:gd name="T45" fmla="*/ 108 h 323"/>
                <a:gd name="T46" fmla="*/ 246 w 323"/>
                <a:gd name="T47" fmla="*/ 99 h 323"/>
                <a:gd name="T48" fmla="*/ 230 w 323"/>
                <a:gd name="T49" fmla="*/ 119 h 323"/>
                <a:gd name="T50" fmla="*/ 250 w 323"/>
                <a:gd name="T51" fmla="*/ 114 h 323"/>
                <a:gd name="T52" fmla="*/ 232 w 323"/>
                <a:gd name="T53" fmla="*/ 13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323">
                  <a:moveTo>
                    <a:pt x="162" y="0"/>
                  </a:moveTo>
                  <a:cubicBezTo>
                    <a:pt x="73" y="0"/>
                    <a:pt x="0" y="73"/>
                    <a:pt x="0" y="162"/>
                  </a:cubicBezTo>
                  <a:cubicBezTo>
                    <a:pt x="0" y="251"/>
                    <a:pt x="73" y="323"/>
                    <a:pt x="162" y="323"/>
                  </a:cubicBezTo>
                  <a:cubicBezTo>
                    <a:pt x="251" y="323"/>
                    <a:pt x="323" y="251"/>
                    <a:pt x="323" y="162"/>
                  </a:cubicBezTo>
                  <a:cubicBezTo>
                    <a:pt x="323" y="73"/>
                    <a:pt x="251" y="0"/>
                    <a:pt x="162" y="0"/>
                  </a:cubicBezTo>
                  <a:close/>
                  <a:moveTo>
                    <a:pt x="232" y="132"/>
                  </a:moveTo>
                  <a:cubicBezTo>
                    <a:pt x="232" y="134"/>
                    <a:pt x="232" y="136"/>
                    <a:pt x="232" y="137"/>
                  </a:cubicBezTo>
                  <a:cubicBezTo>
                    <a:pt x="232" y="185"/>
                    <a:pt x="196" y="241"/>
                    <a:pt x="129" y="241"/>
                  </a:cubicBezTo>
                  <a:cubicBezTo>
                    <a:pt x="108" y="241"/>
                    <a:pt x="89" y="235"/>
                    <a:pt x="73" y="224"/>
                  </a:cubicBezTo>
                  <a:cubicBezTo>
                    <a:pt x="76" y="225"/>
                    <a:pt x="79" y="225"/>
                    <a:pt x="82" y="225"/>
                  </a:cubicBezTo>
                  <a:cubicBezTo>
                    <a:pt x="99" y="225"/>
                    <a:pt x="115" y="219"/>
                    <a:pt x="127" y="209"/>
                  </a:cubicBezTo>
                  <a:cubicBezTo>
                    <a:pt x="111" y="209"/>
                    <a:pt x="98" y="198"/>
                    <a:pt x="93" y="184"/>
                  </a:cubicBezTo>
                  <a:cubicBezTo>
                    <a:pt x="95" y="184"/>
                    <a:pt x="98" y="185"/>
                    <a:pt x="100" y="185"/>
                  </a:cubicBezTo>
                  <a:cubicBezTo>
                    <a:pt x="103" y="185"/>
                    <a:pt x="106" y="184"/>
                    <a:pt x="110" y="183"/>
                  </a:cubicBezTo>
                  <a:cubicBezTo>
                    <a:pt x="93" y="180"/>
                    <a:pt x="80" y="165"/>
                    <a:pt x="80" y="148"/>
                  </a:cubicBezTo>
                  <a:cubicBezTo>
                    <a:pt x="80" y="148"/>
                    <a:pt x="80" y="147"/>
                    <a:pt x="80" y="147"/>
                  </a:cubicBezTo>
                  <a:cubicBezTo>
                    <a:pt x="85" y="150"/>
                    <a:pt x="91" y="152"/>
                    <a:pt x="97" y="152"/>
                  </a:cubicBezTo>
                  <a:cubicBezTo>
                    <a:pt x="87" y="145"/>
                    <a:pt x="81" y="134"/>
                    <a:pt x="81" y="122"/>
                  </a:cubicBezTo>
                  <a:cubicBezTo>
                    <a:pt x="81" y="115"/>
                    <a:pt x="82" y="109"/>
                    <a:pt x="86" y="103"/>
                  </a:cubicBezTo>
                  <a:cubicBezTo>
                    <a:pt x="104" y="125"/>
                    <a:pt x="130" y="140"/>
                    <a:pt x="161" y="141"/>
                  </a:cubicBezTo>
                  <a:cubicBezTo>
                    <a:pt x="160" y="139"/>
                    <a:pt x="160" y="136"/>
                    <a:pt x="160" y="133"/>
                  </a:cubicBezTo>
                  <a:cubicBezTo>
                    <a:pt x="160" y="113"/>
                    <a:pt x="176" y="97"/>
                    <a:pt x="196" y="97"/>
                  </a:cubicBezTo>
                  <a:cubicBezTo>
                    <a:pt x="206" y="97"/>
                    <a:pt x="216" y="101"/>
                    <a:pt x="222" y="108"/>
                  </a:cubicBezTo>
                  <a:cubicBezTo>
                    <a:pt x="231" y="106"/>
                    <a:pt x="238" y="103"/>
                    <a:pt x="246" y="99"/>
                  </a:cubicBezTo>
                  <a:cubicBezTo>
                    <a:pt x="243" y="108"/>
                    <a:pt x="237" y="115"/>
                    <a:pt x="230" y="119"/>
                  </a:cubicBezTo>
                  <a:cubicBezTo>
                    <a:pt x="237" y="118"/>
                    <a:pt x="244" y="117"/>
                    <a:pt x="250" y="114"/>
                  </a:cubicBezTo>
                  <a:cubicBezTo>
                    <a:pt x="246" y="121"/>
                    <a:pt x="239" y="127"/>
                    <a:pt x="232" y="132"/>
                  </a:cubicBezTo>
                  <a:close/>
                </a:path>
              </a:pathLst>
            </a:custGeom>
            <a:gradFill>
              <a:gsLst>
                <a:gs pos="100000">
                  <a:schemeClr val="accent4"/>
                </a:gs>
                <a:gs pos="0">
                  <a:schemeClr val="accent5"/>
                </a:gs>
              </a:gsLst>
              <a:lin ang="0" scaled="0"/>
            </a:gradFill>
            <a:ln>
              <a:noFill/>
            </a:ln>
          </p:spPr>
          <p:txBody>
            <a:bodyPr vert="horz" wrap="square" lIns="121920" tIns="60960" rIns="121920" bIns="60960" numCol="1" anchor="t" anchorCtr="0" compatLnSpc="1">
              <a:prstTxWarp prst="textNoShape">
                <a:avLst/>
              </a:prstTxWarp>
            </a:bodyPr>
            <a:lstStyle/>
            <a:p>
              <a:endParaRPr lang="en-US" sz="2824" dirty="0">
                <a:latin typeface="微软雅黑" panose="020B0503020204020204" pitchFamily="34" charset="-122"/>
                <a:ea typeface="微软雅黑" panose="020B0503020204020204" pitchFamily="34" charset="-122"/>
                <a:sym typeface="Microsoft YaHei" panose="020B0503020204020204" pitchFamily="34" charset="-122"/>
              </a:endParaRPr>
            </a:p>
          </p:txBody>
        </p:sp>
      </p:grpSp>
      <p:grpSp>
        <p:nvGrpSpPr>
          <p:cNvPr id="44" name="Group 43">
            <a:extLst>
              <a:ext uri="{FF2B5EF4-FFF2-40B4-BE49-F238E27FC236}">
                <a16:creationId xmlns:a16="http://schemas.microsoft.com/office/drawing/2014/main" id="{FB9B8663-F4D6-4FAF-812F-335CA8D500D4}"/>
              </a:ext>
            </a:extLst>
          </p:cNvPr>
          <p:cNvGrpSpPr/>
          <p:nvPr/>
        </p:nvGrpSpPr>
        <p:grpSpPr>
          <a:xfrm>
            <a:off x="1263808" y="5636929"/>
            <a:ext cx="404640" cy="364403"/>
            <a:chOff x="3652009" y="5273457"/>
            <a:chExt cx="761450" cy="762179"/>
          </a:xfrm>
        </p:grpSpPr>
        <p:sp>
          <p:nvSpPr>
            <p:cNvPr id="45" name="Oval 44">
              <a:extLst>
                <a:ext uri="{FF2B5EF4-FFF2-40B4-BE49-F238E27FC236}">
                  <a16:creationId xmlns:a16="http://schemas.microsoft.com/office/drawing/2014/main" id="{821A3F48-2771-48D4-8039-6E2A7D08A568}"/>
                </a:ext>
              </a:extLst>
            </p:cNvPr>
            <p:cNvSpPr/>
            <p:nvPr/>
          </p:nvSpPr>
          <p:spPr bwMode="auto">
            <a:xfrm>
              <a:off x="3707057" y="5328869"/>
              <a:ext cx="651354" cy="6513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15" fontAlgn="base">
                <a:lnSpc>
                  <a:spcPct val="90000"/>
                </a:lnSpc>
                <a:spcBef>
                  <a:spcPct val="0"/>
                </a:spcBef>
                <a:spcAft>
                  <a:spcPct val="0"/>
                </a:spcAft>
              </a:pPr>
              <a:endParaRPr lang="en-US" sz="3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sym typeface="Microsoft YaHei" panose="020B0503020204020204" pitchFamily="34" charset="-122"/>
              </a:endParaRPr>
            </a:p>
          </p:txBody>
        </p:sp>
        <p:sp>
          <p:nvSpPr>
            <p:cNvPr id="46" name="Freeform 7">
              <a:extLst>
                <a:ext uri="{FF2B5EF4-FFF2-40B4-BE49-F238E27FC236}">
                  <a16:creationId xmlns:a16="http://schemas.microsoft.com/office/drawing/2014/main" id="{9AC4329A-8854-4010-A6AA-D4007BDB7021}"/>
                </a:ext>
              </a:extLst>
            </p:cNvPr>
            <p:cNvSpPr>
              <a:spLocks noEditPoints="1"/>
            </p:cNvSpPr>
            <p:nvPr/>
          </p:nvSpPr>
          <p:spPr bwMode="auto">
            <a:xfrm>
              <a:off x="3652009" y="5273457"/>
              <a:ext cx="761450" cy="762179"/>
            </a:xfrm>
            <a:custGeom>
              <a:avLst/>
              <a:gdLst>
                <a:gd name="T0" fmla="*/ 162 w 323"/>
                <a:gd name="T1" fmla="*/ 0 h 323"/>
                <a:gd name="T2" fmla="*/ 0 w 323"/>
                <a:gd name="T3" fmla="*/ 162 h 323"/>
                <a:gd name="T4" fmla="*/ 162 w 323"/>
                <a:gd name="T5" fmla="*/ 323 h 323"/>
                <a:gd name="T6" fmla="*/ 323 w 323"/>
                <a:gd name="T7" fmla="*/ 162 h 323"/>
                <a:gd name="T8" fmla="*/ 162 w 323"/>
                <a:gd name="T9" fmla="*/ 0 h 323"/>
                <a:gd name="T10" fmla="*/ 197 w 323"/>
                <a:gd name="T11" fmla="*/ 162 h 323"/>
                <a:gd name="T12" fmla="*/ 175 w 323"/>
                <a:gd name="T13" fmla="*/ 162 h 323"/>
                <a:gd name="T14" fmla="*/ 175 w 323"/>
                <a:gd name="T15" fmla="*/ 244 h 323"/>
                <a:gd name="T16" fmla="*/ 140 w 323"/>
                <a:gd name="T17" fmla="*/ 244 h 323"/>
                <a:gd name="T18" fmla="*/ 140 w 323"/>
                <a:gd name="T19" fmla="*/ 162 h 323"/>
                <a:gd name="T20" fmla="*/ 123 w 323"/>
                <a:gd name="T21" fmla="*/ 162 h 323"/>
                <a:gd name="T22" fmla="*/ 123 w 323"/>
                <a:gd name="T23" fmla="*/ 133 h 323"/>
                <a:gd name="T24" fmla="*/ 140 w 323"/>
                <a:gd name="T25" fmla="*/ 133 h 323"/>
                <a:gd name="T26" fmla="*/ 140 w 323"/>
                <a:gd name="T27" fmla="*/ 116 h 323"/>
                <a:gd name="T28" fmla="*/ 177 w 323"/>
                <a:gd name="T29" fmla="*/ 79 h 323"/>
                <a:gd name="T30" fmla="*/ 200 w 323"/>
                <a:gd name="T31" fmla="*/ 79 h 323"/>
                <a:gd name="T32" fmla="*/ 200 w 323"/>
                <a:gd name="T33" fmla="*/ 108 h 323"/>
                <a:gd name="T34" fmla="*/ 186 w 323"/>
                <a:gd name="T35" fmla="*/ 108 h 323"/>
                <a:gd name="T36" fmla="*/ 175 w 323"/>
                <a:gd name="T37" fmla="*/ 119 h 323"/>
                <a:gd name="T38" fmla="*/ 175 w 323"/>
                <a:gd name="T39" fmla="*/ 133 h 323"/>
                <a:gd name="T40" fmla="*/ 200 w 323"/>
                <a:gd name="T41" fmla="*/ 133 h 323"/>
                <a:gd name="T42" fmla="*/ 197 w 323"/>
                <a:gd name="T43" fmla="*/ 16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3">
                  <a:moveTo>
                    <a:pt x="162" y="0"/>
                  </a:moveTo>
                  <a:cubicBezTo>
                    <a:pt x="73" y="0"/>
                    <a:pt x="0" y="73"/>
                    <a:pt x="0" y="162"/>
                  </a:cubicBezTo>
                  <a:cubicBezTo>
                    <a:pt x="0" y="251"/>
                    <a:pt x="73" y="323"/>
                    <a:pt x="162" y="323"/>
                  </a:cubicBezTo>
                  <a:cubicBezTo>
                    <a:pt x="251" y="323"/>
                    <a:pt x="323" y="251"/>
                    <a:pt x="323" y="162"/>
                  </a:cubicBezTo>
                  <a:cubicBezTo>
                    <a:pt x="323" y="73"/>
                    <a:pt x="251" y="0"/>
                    <a:pt x="162" y="0"/>
                  </a:cubicBezTo>
                  <a:close/>
                  <a:moveTo>
                    <a:pt x="197" y="162"/>
                  </a:moveTo>
                  <a:cubicBezTo>
                    <a:pt x="175" y="162"/>
                    <a:pt x="175" y="162"/>
                    <a:pt x="175" y="162"/>
                  </a:cubicBezTo>
                  <a:cubicBezTo>
                    <a:pt x="175" y="244"/>
                    <a:pt x="175" y="244"/>
                    <a:pt x="175" y="244"/>
                  </a:cubicBezTo>
                  <a:cubicBezTo>
                    <a:pt x="140" y="244"/>
                    <a:pt x="140" y="244"/>
                    <a:pt x="140" y="244"/>
                  </a:cubicBezTo>
                  <a:cubicBezTo>
                    <a:pt x="140" y="162"/>
                    <a:pt x="140" y="162"/>
                    <a:pt x="140" y="162"/>
                  </a:cubicBezTo>
                  <a:cubicBezTo>
                    <a:pt x="123" y="162"/>
                    <a:pt x="123" y="162"/>
                    <a:pt x="123" y="162"/>
                  </a:cubicBezTo>
                  <a:cubicBezTo>
                    <a:pt x="123" y="133"/>
                    <a:pt x="123" y="133"/>
                    <a:pt x="123" y="133"/>
                  </a:cubicBezTo>
                  <a:cubicBezTo>
                    <a:pt x="140" y="133"/>
                    <a:pt x="140" y="133"/>
                    <a:pt x="140" y="133"/>
                  </a:cubicBezTo>
                  <a:cubicBezTo>
                    <a:pt x="140" y="116"/>
                    <a:pt x="140" y="116"/>
                    <a:pt x="140" y="116"/>
                  </a:cubicBezTo>
                  <a:cubicBezTo>
                    <a:pt x="140" y="93"/>
                    <a:pt x="150" y="79"/>
                    <a:pt x="177" y="79"/>
                  </a:cubicBezTo>
                  <a:cubicBezTo>
                    <a:pt x="200" y="79"/>
                    <a:pt x="200" y="79"/>
                    <a:pt x="200" y="79"/>
                  </a:cubicBezTo>
                  <a:cubicBezTo>
                    <a:pt x="200" y="108"/>
                    <a:pt x="200" y="108"/>
                    <a:pt x="200" y="108"/>
                  </a:cubicBezTo>
                  <a:cubicBezTo>
                    <a:pt x="186" y="108"/>
                    <a:pt x="186" y="108"/>
                    <a:pt x="186" y="108"/>
                  </a:cubicBezTo>
                  <a:cubicBezTo>
                    <a:pt x="175" y="108"/>
                    <a:pt x="175" y="112"/>
                    <a:pt x="175" y="119"/>
                  </a:cubicBezTo>
                  <a:cubicBezTo>
                    <a:pt x="175" y="133"/>
                    <a:pt x="175" y="133"/>
                    <a:pt x="175" y="133"/>
                  </a:cubicBezTo>
                  <a:cubicBezTo>
                    <a:pt x="200" y="133"/>
                    <a:pt x="200" y="133"/>
                    <a:pt x="200" y="133"/>
                  </a:cubicBezTo>
                  <a:lnTo>
                    <a:pt x="197" y="162"/>
                  </a:lnTo>
                  <a:close/>
                </a:path>
              </a:pathLst>
            </a:custGeom>
            <a:gradFill>
              <a:gsLst>
                <a:gs pos="100000">
                  <a:schemeClr val="accent4"/>
                </a:gs>
                <a:gs pos="0">
                  <a:schemeClr val="accent5"/>
                </a:gs>
              </a:gsLst>
              <a:lin ang="0" scaled="0"/>
            </a:gradFill>
            <a:ln>
              <a:noFill/>
            </a:ln>
          </p:spPr>
          <p:txBody>
            <a:bodyPr vert="horz" wrap="square" lIns="121920" tIns="60960" rIns="121920" bIns="60960" numCol="1" anchor="t" anchorCtr="0" compatLnSpc="1">
              <a:prstTxWarp prst="textNoShape">
                <a:avLst/>
              </a:prstTxWarp>
            </a:bodyPr>
            <a:lstStyle/>
            <a:p>
              <a:endParaRPr lang="en-US" sz="2824" dirty="0">
                <a:latin typeface="微软雅黑" panose="020B0503020204020204" pitchFamily="34" charset="-122"/>
                <a:ea typeface="微软雅黑" panose="020B0503020204020204" pitchFamily="34" charset="-122"/>
                <a:sym typeface="Microsoft YaHei" panose="020B0503020204020204" pitchFamily="34" charset="-122"/>
              </a:endParaRPr>
            </a:p>
          </p:txBody>
        </p:sp>
      </p:grpSp>
      <p:grpSp>
        <p:nvGrpSpPr>
          <p:cNvPr id="47" name="Group 46">
            <a:extLst>
              <a:ext uri="{FF2B5EF4-FFF2-40B4-BE49-F238E27FC236}">
                <a16:creationId xmlns:a16="http://schemas.microsoft.com/office/drawing/2014/main" id="{1DCFA344-63E8-4CD2-9999-9DB8E6CB7D5B}"/>
              </a:ext>
            </a:extLst>
          </p:cNvPr>
          <p:cNvGrpSpPr/>
          <p:nvPr/>
        </p:nvGrpSpPr>
        <p:grpSpPr>
          <a:xfrm>
            <a:off x="2489324" y="4066484"/>
            <a:ext cx="405883" cy="365173"/>
            <a:chOff x="6521625" y="1841428"/>
            <a:chExt cx="970056" cy="970056"/>
          </a:xfrm>
          <a:solidFill>
            <a:schemeClr val="bg1"/>
          </a:solidFill>
        </p:grpSpPr>
        <p:sp>
          <p:nvSpPr>
            <p:cNvPr id="48" name="Oval 47">
              <a:extLst>
                <a:ext uri="{FF2B5EF4-FFF2-40B4-BE49-F238E27FC236}">
                  <a16:creationId xmlns:a16="http://schemas.microsoft.com/office/drawing/2014/main" id="{085411AB-44D1-477F-AF78-78831B8AE81F}"/>
                </a:ext>
              </a:extLst>
            </p:cNvPr>
            <p:cNvSpPr/>
            <p:nvPr/>
          </p:nvSpPr>
          <p:spPr>
            <a:xfrm>
              <a:off x="6521625" y="1841428"/>
              <a:ext cx="970056" cy="970056"/>
            </a:xfrm>
            <a:prstGeom prst="ellipse">
              <a:avLst/>
            </a:prstGeom>
            <a:gradFill>
              <a:gsLst>
                <a:gs pos="100000">
                  <a:schemeClr val="accent4"/>
                </a:gs>
                <a:gs pos="0">
                  <a:schemeClr val="accent5"/>
                </a:gs>
              </a:gsLst>
              <a:lin ang="0" scaled="0"/>
            </a:gradFill>
            <a:ln>
              <a:noFill/>
            </a:ln>
          </p:spPr>
          <p:txBody>
            <a:bodyPr vert="horz" wrap="square" lIns="121920" tIns="60960" rIns="121920" bIns="60960" numCol="1" anchor="t" anchorCtr="0" compatLnSpc="1">
              <a:prstTxWarp prst="textNoShape">
                <a:avLst/>
              </a:prstTxWarp>
            </a:bodyPr>
            <a:lstStyle/>
            <a:p>
              <a:endParaRPr lang="en-US" sz="2824">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49" name="Freeform 2">
              <a:extLst>
                <a:ext uri="{FF2B5EF4-FFF2-40B4-BE49-F238E27FC236}">
                  <a16:creationId xmlns:a16="http://schemas.microsoft.com/office/drawing/2014/main" id="{6FBE7D9C-281C-476A-B25C-39BCDC78FD91}"/>
                </a:ext>
              </a:extLst>
            </p:cNvPr>
            <p:cNvSpPr>
              <a:spLocks noChangeArrowheads="1"/>
            </p:cNvSpPr>
            <p:nvPr/>
          </p:nvSpPr>
          <p:spPr bwMode="auto">
            <a:xfrm>
              <a:off x="6737328" y="2057131"/>
              <a:ext cx="538650" cy="538650"/>
            </a:xfrm>
            <a:custGeom>
              <a:avLst/>
              <a:gdLst>
                <a:gd name="T0" fmla="*/ 5666 w 5689"/>
                <a:gd name="T1" fmla="*/ 1650 h 5689"/>
                <a:gd name="T2" fmla="*/ 5197 w 5689"/>
                <a:gd name="T3" fmla="*/ 468 h 5689"/>
                <a:gd name="T4" fmla="*/ 4016 w 5689"/>
                <a:gd name="T5" fmla="*/ 0 h 5689"/>
                <a:gd name="T6" fmla="*/ 1674 w 5689"/>
                <a:gd name="T7" fmla="*/ 0 h 5689"/>
                <a:gd name="T8" fmla="*/ 469 w 5689"/>
                <a:gd name="T9" fmla="*/ 468 h 5689"/>
                <a:gd name="T10" fmla="*/ 0 w 5689"/>
                <a:gd name="T11" fmla="*/ 1650 h 5689"/>
                <a:gd name="T12" fmla="*/ 0 w 5689"/>
                <a:gd name="T13" fmla="*/ 4016 h 5689"/>
                <a:gd name="T14" fmla="*/ 469 w 5689"/>
                <a:gd name="T15" fmla="*/ 5198 h 5689"/>
                <a:gd name="T16" fmla="*/ 1674 w 5689"/>
                <a:gd name="T17" fmla="*/ 5666 h 5689"/>
                <a:gd name="T18" fmla="*/ 4016 w 5689"/>
                <a:gd name="T19" fmla="*/ 5666 h 5689"/>
                <a:gd name="T20" fmla="*/ 5197 w 5689"/>
                <a:gd name="T21" fmla="*/ 5198 h 5689"/>
                <a:gd name="T22" fmla="*/ 5666 w 5689"/>
                <a:gd name="T23" fmla="*/ 4016 h 5689"/>
                <a:gd name="T24" fmla="*/ 5666 w 5689"/>
                <a:gd name="T25" fmla="*/ 1650 h 5689"/>
                <a:gd name="T26" fmla="*/ 5153 w 5689"/>
                <a:gd name="T27" fmla="*/ 3993 h 5689"/>
                <a:gd name="T28" fmla="*/ 4840 w 5689"/>
                <a:gd name="T29" fmla="*/ 4841 h 5689"/>
                <a:gd name="T30" fmla="*/ 3994 w 5689"/>
                <a:gd name="T31" fmla="*/ 5153 h 5689"/>
                <a:gd name="T32" fmla="*/ 1696 w 5689"/>
                <a:gd name="T33" fmla="*/ 5153 h 5689"/>
                <a:gd name="T34" fmla="*/ 826 w 5689"/>
                <a:gd name="T35" fmla="*/ 4841 h 5689"/>
                <a:gd name="T36" fmla="*/ 514 w 5689"/>
                <a:gd name="T37" fmla="*/ 3993 h 5689"/>
                <a:gd name="T38" fmla="*/ 514 w 5689"/>
                <a:gd name="T39" fmla="*/ 1695 h 5689"/>
                <a:gd name="T40" fmla="*/ 826 w 5689"/>
                <a:gd name="T41" fmla="*/ 825 h 5689"/>
                <a:gd name="T42" fmla="*/ 1696 w 5689"/>
                <a:gd name="T43" fmla="*/ 512 h 5689"/>
                <a:gd name="T44" fmla="*/ 3994 w 5689"/>
                <a:gd name="T45" fmla="*/ 512 h 5689"/>
                <a:gd name="T46" fmla="*/ 4840 w 5689"/>
                <a:gd name="T47" fmla="*/ 825 h 5689"/>
                <a:gd name="T48" fmla="*/ 5153 w 5689"/>
                <a:gd name="T49" fmla="*/ 1695 h 5689"/>
                <a:gd name="T50" fmla="*/ 5153 w 5689"/>
                <a:gd name="T51" fmla="*/ 3993 h 5689"/>
                <a:gd name="T52" fmla="*/ 2834 w 5689"/>
                <a:gd name="T53" fmla="*/ 1383 h 5689"/>
                <a:gd name="T54" fmla="*/ 2834 w 5689"/>
                <a:gd name="T55" fmla="*/ 4305 h 5689"/>
                <a:gd name="T56" fmla="*/ 2834 w 5689"/>
                <a:gd name="T57" fmla="*/ 1383 h 5689"/>
                <a:gd name="T58" fmla="*/ 2834 w 5689"/>
                <a:gd name="T59" fmla="*/ 3792 h 5689"/>
                <a:gd name="T60" fmla="*/ 2834 w 5689"/>
                <a:gd name="T61" fmla="*/ 1896 h 5689"/>
                <a:gd name="T62" fmla="*/ 2834 w 5689"/>
                <a:gd name="T63" fmla="*/ 3792 h 5689"/>
                <a:gd name="T64" fmla="*/ 4707 w 5689"/>
                <a:gd name="T65" fmla="*/ 1316 h 5689"/>
                <a:gd name="T66" fmla="*/ 4016 w 5689"/>
                <a:gd name="T67" fmla="*/ 1316 h 5689"/>
                <a:gd name="T68" fmla="*/ 4707 w 5689"/>
                <a:gd name="T69" fmla="*/ 1316 h 5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89" h="5689">
                  <a:moveTo>
                    <a:pt x="5666" y="1650"/>
                  </a:moveTo>
                  <a:lnTo>
                    <a:pt x="5666" y="1650"/>
                  </a:lnTo>
                  <a:cubicBezTo>
                    <a:pt x="5643" y="1361"/>
                    <a:pt x="5599" y="1160"/>
                    <a:pt x="5532" y="982"/>
                  </a:cubicBezTo>
                  <a:cubicBezTo>
                    <a:pt x="5465" y="780"/>
                    <a:pt x="5354" y="625"/>
                    <a:pt x="5197" y="468"/>
                  </a:cubicBezTo>
                  <a:cubicBezTo>
                    <a:pt x="5042" y="312"/>
                    <a:pt x="4885" y="200"/>
                    <a:pt x="4707" y="133"/>
                  </a:cubicBezTo>
                  <a:cubicBezTo>
                    <a:pt x="4529" y="66"/>
                    <a:pt x="4306" y="22"/>
                    <a:pt x="4016" y="0"/>
                  </a:cubicBezTo>
                  <a:cubicBezTo>
                    <a:pt x="3704" y="0"/>
                    <a:pt x="3615" y="0"/>
                    <a:pt x="2834" y="0"/>
                  </a:cubicBezTo>
                  <a:cubicBezTo>
                    <a:pt x="2075" y="0"/>
                    <a:pt x="1964" y="0"/>
                    <a:pt x="1674" y="0"/>
                  </a:cubicBezTo>
                  <a:cubicBezTo>
                    <a:pt x="1361" y="22"/>
                    <a:pt x="1160" y="66"/>
                    <a:pt x="982" y="133"/>
                  </a:cubicBezTo>
                  <a:cubicBezTo>
                    <a:pt x="781" y="200"/>
                    <a:pt x="625" y="312"/>
                    <a:pt x="469" y="468"/>
                  </a:cubicBezTo>
                  <a:cubicBezTo>
                    <a:pt x="313" y="625"/>
                    <a:pt x="224" y="780"/>
                    <a:pt x="134" y="982"/>
                  </a:cubicBezTo>
                  <a:cubicBezTo>
                    <a:pt x="67" y="1160"/>
                    <a:pt x="22" y="1361"/>
                    <a:pt x="0" y="1650"/>
                  </a:cubicBezTo>
                  <a:cubicBezTo>
                    <a:pt x="0" y="1963"/>
                    <a:pt x="0" y="2052"/>
                    <a:pt x="0" y="2833"/>
                  </a:cubicBezTo>
                  <a:cubicBezTo>
                    <a:pt x="0" y="3614"/>
                    <a:pt x="0" y="3703"/>
                    <a:pt x="0" y="4016"/>
                  </a:cubicBezTo>
                  <a:cubicBezTo>
                    <a:pt x="22" y="4305"/>
                    <a:pt x="67" y="4528"/>
                    <a:pt x="134" y="4707"/>
                  </a:cubicBezTo>
                  <a:cubicBezTo>
                    <a:pt x="224" y="4885"/>
                    <a:pt x="313" y="5042"/>
                    <a:pt x="469" y="5198"/>
                  </a:cubicBezTo>
                  <a:cubicBezTo>
                    <a:pt x="625" y="5354"/>
                    <a:pt x="781" y="5466"/>
                    <a:pt x="982" y="5533"/>
                  </a:cubicBezTo>
                  <a:cubicBezTo>
                    <a:pt x="1160" y="5599"/>
                    <a:pt x="1361" y="5644"/>
                    <a:pt x="1674" y="5666"/>
                  </a:cubicBezTo>
                  <a:cubicBezTo>
                    <a:pt x="1964" y="5688"/>
                    <a:pt x="2075" y="5688"/>
                    <a:pt x="2834" y="5688"/>
                  </a:cubicBezTo>
                  <a:cubicBezTo>
                    <a:pt x="3615" y="5688"/>
                    <a:pt x="3704" y="5688"/>
                    <a:pt x="4016" y="5666"/>
                  </a:cubicBezTo>
                  <a:cubicBezTo>
                    <a:pt x="4306" y="5644"/>
                    <a:pt x="4529" y="5599"/>
                    <a:pt x="4707" y="5533"/>
                  </a:cubicBezTo>
                  <a:cubicBezTo>
                    <a:pt x="4885" y="5466"/>
                    <a:pt x="5042" y="5354"/>
                    <a:pt x="5197" y="5198"/>
                  </a:cubicBezTo>
                  <a:cubicBezTo>
                    <a:pt x="5354" y="5042"/>
                    <a:pt x="5465" y="4885"/>
                    <a:pt x="5532" y="4707"/>
                  </a:cubicBezTo>
                  <a:cubicBezTo>
                    <a:pt x="5599" y="4528"/>
                    <a:pt x="5643" y="4305"/>
                    <a:pt x="5666" y="4016"/>
                  </a:cubicBezTo>
                  <a:cubicBezTo>
                    <a:pt x="5688" y="3703"/>
                    <a:pt x="5688" y="3614"/>
                    <a:pt x="5688" y="2833"/>
                  </a:cubicBezTo>
                  <a:cubicBezTo>
                    <a:pt x="5688" y="2052"/>
                    <a:pt x="5688" y="1963"/>
                    <a:pt x="5666" y="1650"/>
                  </a:cubicBezTo>
                  <a:close/>
                  <a:moveTo>
                    <a:pt x="5153" y="3993"/>
                  </a:moveTo>
                  <a:lnTo>
                    <a:pt x="5153" y="3993"/>
                  </a:lnTo>
                  <a:cubicBezTo>
                    <a:pt x="5131" y="4260"/>
                    <a:pt x="5086" y="4417"/>
                    <a:pt x="5064" y="4506"/>
                  </a:cubicBezTo>
                  <a:cubicBezTo>
                    <a:pt x="4997" y="4640"/>
                    <a:pt x="4952" y="4752"/>
                    <a:pt x="4840" y="4841"/>
                  </a:cubicBezTo>
                  <a:cubicBezTo>
                    <a:pt x="4751" y="4930"/>
                    <a:pt x="4640" y="4997"/>
                    <a:pt x="4507" y="5064"/>
                  </a:cubicBezTo>
                  <a:cubicBezTo>
                    <a:pt x="4418" y="5086"/>
                    <a:pt x="4262" y="5131"/>
                    <a:pt x="3994" y="5153"/>
                  </a:cubicBezTo>
                  <a:cubicBezTo>
                    <a:pt x="3681" y="5176"/>
                    <a:pt x="3592" y="5176"/>
                    <a:pt x="2834" y="5176"/>
                  </a:cubicBezTo>
                  <a:cubicBezTo>
                    <a:pt x="2075" y="5176"/>
                    <a:pt x="1986" y="5176"/>
                    <a:pt x="1696" y="5153"/>
                  </a:cubicBezTo>
                  <a:cubicBezTo>
                    <a:pt x="1406" y="5131"/>
                    <a:pt x="1250" y="5086"/>
                    <a:pt x="1160" y="5064"/>
                  </a:cubicBezTo>
                  <a:cubicBezTo>
                    <a:pt x="1027" y="4997"/>
                    <a:pt x="938" y="4930"/>
                    <a:pt x="826" y="4841"/>
                  </a:cubicBezTo>
                  <a:cubicBezTo>
                    <a:pt x="736" y="4752"/>
                    <a:pt x="670" y="4640"/>
                    <a:pt x="625" y="4506"/>
                  </a:cubicBezTo>
                  <a:cubicBezTo>
                    <a:pt x="581" y="4417"/>
                    <a:pt x="536" y="4260"/>
                    <a:pt x="514" y="3993"/>
                  </a:cubicBezTo>
                  <a:cubicBezTo>
                    <a:pt x="514" y="3681"/>
                    <a:pt x="514" y="3592"/>
                    <a:pt x="514" y="2833"/>
                  </a:cubicBezTo>
                  <a:cubicBezTo>
                    <a:pt x="514" y="2075"/>
                    <a:pt x="514" y="1985"/>
                    <a:pt x="514" y="1695"/>
                  </a:cubicBezTo>
                  <a:cubicBezTo>
                    <a:pt x="536" y="1405"/>
                    <a:pt x="581" y="1249"/>
                    <a:pt x="625" y="1160"/>
                  </a:cubicBezTo>
                  <a:cubicBezTo>
                    <a:pt x="670" y="1026"/>
                    <a:pt x="736" y="937"/>
                    <a:pt x="826" y="825"/>
                  </a:cubicBezTo>
                  <a:cubicBezTo>
                    <a:pt x="938" y="736"/>
                    <a:pt x="1027" y="669"/>
                    <a:pt x="1160" y="625"/>
                  </a:cubicBezTo>
                  <a:cubicBezTo>
                    <a:pt x="1250" y="580"/>
                    <a:pt x="1406" y="535"/>
                    <a:pt x="1696" y="512"/>
                  </a:cubicBezTo>
                  <a:cubicBezTo>
                    <a:pt x="1986" y="512"/>
                    <a:pt x="2075" y="512"/>
                    <a:pt x="2834" y="512"/>
                  </a:cubicBezTo>
                  <a:cubicBezTo>
                    <a:pt x="3592" y="512"/>
                    <a:pt x="3681" y="512"/>
                    <a:pt x="3994" y="512"/>
                  </a:cubicBezTo>
                  <a:cubicBezTo>
                    <a:pt x="4262" y="535"/>
                    <a:pt x="4418" y="580"/>
                    <a:pt x="4507" y="625"/>
                  </a:cubicBezTo>
                  <a:cubicBezTo>
                    <a:pt x="4640" y="669"/>
                    <a:pt x="4751" y="736"/>
                    <a:pt x="4840" y="825"/>
                  </a:cubicBezTo>
                  <a:cubicBezTo>
                    <a:pt x="4952" y="937"/>
                    <a:pt x="4997" y="1026"/>
                    <a:pt x="5064" y="1160"/>
                  </a:cubicBezTo>
                  <a:cubicBezTo>
                    <a:pt x="5086" y="1249"/>
                    <a:pt x="5131" y="1405"/>
                    <a:pt x="5153" y="1695"/>
                  </a:cubicBezTo>
                  <a:cubicBezTo>
                    <a:pt x="5175" y="1985"/>
                    <a:pt x="5175" y="2075"/>
                    <a:pt x="5175" y="2833"/>
                  </a:cubicBezTo>
                  <a:cubicBezTo>
                    <a:pt x="5175" y="3592"/>
                    <a:pt x="5175" y="3681"/>
                    <a:pt x="5153" y="3993"/>
                  </a:cubicBezTo>
                  <a:close/>
                  <a:moveTo>
                    <a:pt x="2834" y="1383"/>
                  </a:moveTo>
                  <a:lnTo>
                    <a:pt x="2834" y="1383"/>
                  </a:lnTo>
                  <a:cubicBezTo>
                    <a:pt x="2031" y="1383"/>
                    <a:pt x="1384" y="2030"/>
                    <a:pt x="1384" y="2833"/>
                  </a:cubicBezTo>
                  <a:cubicBezTo>
                    <a:pt x="1384" y="3636"/>
                    <a:pt x="2031" y="4305"/>
                    <a:pt x="2834" y="4305"/>
                  </a:cubicBezTo>
                  <a:cubicBezTo>
                    <a:pt x="3637" y="4305"/>
                    <a:pt x="4306" y="3636"/>
                    <a:pt x="4306" y="2833"/>
                  </a:cubicBezTo>
                  <a:cubicBezTo>
                    <a:pt x="4306" y="2030"/>
                    <a:pt x="3637" y="1383"/>
                    <a:pt x="2834" y="1383"/>
                  </a:cubicBezTo>
                  <a:close/>
                  <a:moveTo>
                    <a:pt x="2834" y="3792"/>
                  </a:moveTo>
                  <a:lnTo>
                    <a:pt x="2834" y="3792"/>
                  </a:lnTo>
                  <a:cubicBezTo>
                    <a:pt x="2320" y="3792"/>
                    <a:pt x="1896" y="3368"/>
                    <a:pt x="1896" y="2833"/>
                  </a:cubicBezTo>
                  <a:cubicBezTo>
                    <a:pt x="1896" y="2320"/>
                    <a:pt x="2320" y="1896"/>
                    <a:pt x="2834" y="1896"/>
                  </a:cubicBezTo>
                  <a:cubicBezTo>
                    <a:pt x="3369" y="1896"/>
                    <a:pt x="3793" y="2320"/>
                    <a:pt x="3793" y="2833"/>
                  </a:cubicBezTo>
                  <a:cubicBezTo>
                    <a:pt x="3793" y="3368"/>
                    <a:pt x="3369" y="3792"/>
                    <a:pt x="2834" y="3792"/>
                  </a:cubicBezTo>
                  <a:close/>
                  <a:moveTo>
                    <a:pt x="4707" y="1316"/>
                  </a:moveTo>
                  <a:lnTo>
                    <a:pt x="4707" y="1316"/>
                  </a:lnTo>
                  <a:cubicBezTo>
                    <a:pt x="4707" y="1137"/>
                    <a:pt x="4551" y="982"/>
                    <a:pt x="4351" y="982"/>
                  </a:cubicBezTo>
                  <a:cubicBezTo>
                    <a:pt x="4172" y="982"/>
                    <a:pt x="4016" y="1137"/>
                    <a:pt x="4016" y="1316"/>
                  </a:cubicBezTo>
                  <a:cubicBezTo>
                    <a:pt x="4016" y="1494"/>
                    <a:pt x="4172" y="1650"/>
                    <a:pt x="4351" y="1650"/>
                  </a:cubicBezTo>
                  <a:cubicBezTo>
                    <a:pt x="4551" y="1650"/>
                    <a:pt x="4707" y="1494"/>
                    <a:pt x="4707" y="1316"/>
                  </a:cubicBezTo>
                  <a:close/>
                </a:path>
              </a:pathLst>
            </a:custGeom>
            <a:grpFill/>
            <a:ln>
              <a:noFill/>
            </a:ln>
            <a:effectLst/>
          </p:spPr>
          <p:txBody>
            <a:bodyPr wrap="none" anchor="ctr"/>
            <a:lstStyle/>
            <a:p>
              <a:endParaRPr lang="en-US" sz="2824">
                <a:latin typeface="微软雅黑" panose="020B0503020204020204" pitchFamily="34" charset="-122"/>
                <a:ea typeface="微软雅黑" panose="020B0503020204020204" pitchFamily="34" charset="-122"/>
                <a:sym typeface="Microsoft YaHei" panose="020B0503020204020204" pitchFamily="34" charset="-122"/>
              </a:endParaRPr>
            </a:p>
          </p:txBody>
        </p:sp>
      </p:grpSp>
      <p:sp>
        <p:nvSpPr>
          <p:cNvPr id="50" name="Content Placeholder 2">
            <a:extLst>
              <a:ext uri="{FF2B5EF4-FFF2-40B4-BE49-F238E27FC236}">
                <a16:creationId xmlns:a16="http://schemas.microsoft.com/office/drawing/2014/main" id="{540B17AD-07EA-4AEF-8A9F-32C4FF6BCFB3}"/>
              </a:ext>
            </a:extLst>
          </p:cNvPr>
          <p:cNvSpPr txBox="1">
            <a:spLocks/>
          </p:cNvSpPr>
          <p:nvPr/>
        </p:nvSpPr>
        <p:spPr>
          <a:xfrm>
            <a:off x="3019680" y="4504344"/>
            <a:ext cx="1210839" cy="184602"/>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r>
              <a:rPr lang="zh-CN" altLang="en-US" sz="1333"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数据</a:t>
            </a:r>
          </a:p>
        </p:txBody>
      </p:sp>
      <p:sp>
        <p:nvSpPr>
          <p:cNvPr id="51" name="Content Placeholder 2">
            <a:extLst>
              <a:ext uri="{FF2B5EF4-FFF2-40B4-BE49-F238E27FC236}">
                <a16:creationId xmlns:a16="http://schemas.microsoft.com/office/drawing/2014/main" id="{D03EE776-6399-49FC-8982-59AD94E40A52}"/>
              </a:ext>
            </a:extLst>
          </p:cNvPr>
          <p:cNvSpPr txBox="1">
            <a:spLocks/>
          </p:cNvSpPr>
          <p:nvPr/>
        </p:nvSpPr>
        <p:spPr>
          <a:xfrm>
            <a:off x="3108662" y="5566348"/>
            <a:ext cx="1074655" cy="184602"/>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r>
              <a:rPr lang="zh-CN" altLang="en-US" sz="1333"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每</a:t>
            </a:r>
            <a:r>
              <a:rPr lang="en-US" altLang="zh-CN" sz="1333"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5</a:t>
            </a:r>
            <a:r>
              <a:rPr lang="zh-CN" altLang="en-US" sz="1333"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 年</a:t>
            </a:r>
          </a:p>
        </p:txBody>
      </p:sp>
      <p:sp>
        <p:nvSpPr>
          <p:cNvPr id="52" name="Title 1">
            <a:extLst>
              <a:ext uri="{FF2B5EF4-FFF2-40B4-BE49-F238E27FC236}">
                <a16:creationId xmlns:a16="http://schemas.microsoft.com/office/drawing/2014/main" id="{AA5046B7-8E91-4568-9B3B-C17758253590}"/>
              </a:ext>
            </a:extLst>
          </p:cNvPr>
          <p:cNvSpPr txBox="1">
            <a:spLocks/>
          </p:cNvSpPr>
          <p:nvPr/>
        </p:nvSpPr>
        <p:spPr>
          <a:xfrm>
            <a:off x="3374498" y="3591432"/>
            <a:ext cx="2969749" cy="387567"/>
          </a:xfrm>
          <a:prstGeom prst="rect">
            <a:avLst/>
          </a:prstGeom>
        </p:spPr>
        <p:txBody>
          <a:bodyPr vert="horz" wrap="square" lIns="0" tIns="0" rIns="0" bIns="0" rtlCol="0" anchor="b">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zh-CN" altLang="en-US" sz="1600" dirty="0">
                <a:solidFill>
                  <a:schemeClr val="accent1"/>
                </a:solidFill>
                <a:latin typeface="微软雅黑" panose="020B0503020204020204" pitchFamily="34" charset="-122"/>
                <a:ea typeface="微软雅黑" panose="020B0503020204020204" pitchFamily="34" charset="-122"/>
                <a:cs typeface="SimSun"/>
                <a:sym typeface="Microsoft YaHei" panose="020B0503020204020204" pitchFamily="34" charset="-122"/>
              </a:rPr>
              <a:t>数据的增长速度</a:t>
            </a:r>
            <a:r>
              <a:rPr lang="zh-CN" altLang="en-US" sz="1600" dirty="0">
                <a:latin typeface="微软雅黑" panose="020B0503020204020204" pitchFamily="34" charset="-122"/>
                <a:ea typeface="微软雅黑" panose="020B0503020204020204" pitchFamily="34" charset="-122"/>
                <a:cs typeface="SimSun"/>
                <a:sym typeface="Microsoft YaHei" panose="020B0503020204020204" pitchFamily="34" charset="-122"/>
              </a:rPr>
              <a:t>比以往任何都快</a:t>
            </a:r>
            <a:endParaRPr lang="en-US" sz="6400" dirty="0">
              <a:latin typeface="微软雅黑" panose="020B0503020204020204" pitchFamily="34" charset="-122"/>
              <a:ea typeface="微软雅黑" panose="020B0503020204020204" pitchFamily="34" charset="-122"/>
              <a:cs typeface="SimSun"/>
              <a:sym typeface="Microsoft YaHei" panose="020B0503020204020204" pitchFamily="34" charset="-122"/>
            </a:endParaRPr>
          </a:p>
        </p:txBody>
      </p:sp>
      <p:cxnSp>
        <p:nvCxnSpPr>
          <p:cNvPr id="53" name="Straight Connector 52">
            <a:extLst>
              <a:ext uri="{FF2B5EF4-FFF2-40B4-BE49-F238E27FC236}">
                <a16:creationId xmlns:a16="http://schemas.microsoft.com/office/drawing/2014/main" id="{72EAAB2D-4AA5-44B1-BD1C-38A4DD34AAE6}"/>
              </a:ext>
            </a:extLst>
          </p:cNvPr>
          <p:cNvCxnSpPr>
            <a:cxnSpLocks/>
          </p:cNvCxnSpPr>
          <p:nvPr/>
        </p:nvCxnSpPr>
        <p:spPr>
          <a:xfrm>
            <a:off x="3344352" y="4139481"/>
            <a:ext cx="2603992" cy="0"/>
          </a:xfrm>
          <a:prstGeom prst="line">
            <a:avLst/>
          </a:prstGeom>
          <a:ln w="25400">
            <a:gradFill flip="none" rotWithShape="1">
              <a:gsLst>
                <a:gs pos="0">
                  <a:schemeClr val="accent1"/>
                </a:gs>
                <a:gs pos="100000">
                  <a:schemeClr val="accent3"/>
                </a:gs>
              </a:gsLst>
              <a:lin ang="0" scaled="0"/>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08D8AA1-8DAC-4FE8-8A72-4125AD802D3A}"/>
              </a:ext>
            </a:extLst>
          </p:cNvPr>
          <p:cNvCxnSpPr>
            <a:cxnSpLocks/>
          </p:cNvCxnSpPr>
          <p:nvPr/>
        </p:nvCxnSpPr>
        <p:spPr>
          <a:xfrm>
            <a:off x="4027677" y="4488191"/>
            <a:ext cx="0" cy="1437204"/>
          </a:xfrm>
          <a:prstGeom prst="line">
            <a:avLst/>
          </a:prstGeom>
          <a:ln w="25400">
            <a:solidFill>
              <a:schemeClr val="tx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C4DB9F16-3AFB-4BDC-8D21-A50DB8149A7F}"/>
              </a:ext>
            </a:extLst>
          </p:cNvPr>
          <p:cNvSpPr txBox="1">
            <a:spLocks/>
          </p:cNvSpPr>
          <p:nvPr/>
        </p:nvSpPr>
        <p:spPr>
          <a:xfrm>
            <a:off x="4002554" y="5287472"/>
            <a:ext cx="917379" cy="258597"/>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r>
              <a:rPr lang="en-US" altLang="zh-CN" sz="1867" dirty="0">
                <a:solidFill>
                  <a:schemeClr val="accent2"/>
                </a:solidFill>
                <a:sym typeface="Microsoft YaHei" panose="020B0503020204020204" pitchFamily="34" charset="-122"/>
              </a:rPr>
              <a:t>15</a:t>
            </a:r>
          </a:p>
        </p:txBody>
      </p:sp>
      <p:sp>
        <p:nvSpPr>
          <p:cNvPr id="56" name="Content Placeholder 2">
            <a:extLst>
              <a:ext uri="{FF2B5EF4-FFF2-40B4-BE49-F238E27FC236}">
                <a16:creationId xmlns:a16="http://schemas.microsoft.com/office/drawing/2014/main" id="{6D87C4EE-60CE-45E8-86AE-1F6703B98847}"/>
              </a:ext>
            </a:extLst>
          </p:cNvPr>
          <p:cNvSpPr txBox="1">
            <a:spLocks/>
          </p:cNvSpPr>
          <p:nvPr/>
        </p:nvSpPr>
        <p:spPr>
          <a:xfrm>
            <a:off x="4029012" y="5580112"/>
            <a:ext cx="917379" cy="184602"/>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r>
              <a:rPr lang="zh-CN" altLang="en-US" sz="1333"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年</a:t>
            </a:r>
          </a:p>
        </p:txBody>
      </p:sp>
      <p:sp>
        <p:nvSpPr>
          <p:cNvPr id="57" name="Content Placeholder 2">
            <a:extLst>
              <a:ext uri="{FF2B5EF4-FFF2-40B4-BE49-F238E27FC236}">
                <a16:creationId xmlns:a16="http://schemas.microsoft.com/office/drawing/2014/main" id="{2E0E6E6E-6E76-4D4D-916C-787AD8420365}"/>
              </a:ext>
            </a:extLst>
          </p:cNvPr>
          <p:cNvSpPr txBox="1">
            <a:spLocks/>
          </p:cNvSpPr>
          <p:nvPr/>
        </p:nvSpPr>
        <p:spPr>
          <a:xfrm>
            <a:off x="3955940" y="5003492"/>
            <a:ext cx="1010608" cy="184602"/>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r>
              <a:rPr lang="zh-CN" altLang="en-US" sz="1333"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持续 </a:t>
            </a:r>
          </a:p>
        </p:txBody>
      </p:sp>
      <p:sp>
        <p:nvSpPr>
          <p:cNvPr id="58" name="Content Placeholder 2">
            <a:extLst>
              <a:ext uri="{FF2B5EF4-FFF2-40B4-BE49-F238E27FC236}">
                <a16:creationId xmlns:a16="http://schemas.microsoft.com/office/drawing/2014/main" id="{04676863-6053-4036-A8F4-2C9758A5F438}"/>
              </a:ext>
            </a:extLst>
          </p:cNvPr>
          <p:cNvSpPr txBox="1">
            <a:spLocks/>
          </p:cNvSpPr>
          <p:nvPr/>
        </p:nvSpPr>
        <p:spPr>
          <a:xfrm>
            <a:off x="3874949" y="4502588"/>
            <a:ext cx="2333548" cy="184602"/>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r>
              <a:rPr lang="zh-CN" altLang="en-US" sz="1333"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数据平台</a:t>
            </a:r>
            <a:r>
              <a:rPr lang="zh-CN" altLang="en-US" sz="1333" b="1"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需要</a:t>
            </a:r>
          </a:p>
        </p:txBody>
      </p:sp>
      <p:sp>
        <p:nvSpPr>
          <p:cNvPr id="59" name="Content Placeholder 2">
            <a:extLst>
              <a:ext uri="{FF2B5EF4-FFF2-40B4-BE49-F238E27FC236}">
                <a16:creationId xmlns:a16="http://schemas.microsoft.com/office/drawing/2014/main" id="{9FF67CD3-75E9-4C67-8408-A10561384858}"/>
              </a:ext>
            </a:extLst>
          </p:cNvPr>
          <p:cNvSpPr txBox="1">
            <a:spLocks/>
          </p:cNvSpPr>
          <p:nvPr/>
        </p:nvSpPr>
        <p:spPr>
          <a:xfrm>
            <a:off x="4701446" y="5258355"/>
            <a:ext cx="1715044" cy="258597"/>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r>
              <a:rPr lang="en-US" altLang="zh-CN" sz="1867" dirty="0">
                <a:solidFill>
                  <a:schemeClr val="accent2"/>
                </a:solidFill>
                <a:sym typeface="Microsoft YaHei" panose="020B0503020204020204" pitchFamily="34" charset="-122"/>
              </a:rPr>
              <a:t>1,000x</a:t>
            </a:r>
          </a:p>
        </p:txBody>
      </p:sp>
      <p:sp>
        <p:nvSpPr>
          <p:cNvPr id="60" name="Content Placeholder 2">
            <a:extLst>
              <a:ext uri="{FF2B5EF4-FFF2-40B4-BE49-F238E27FC236}">
                <a16:creationId xmlns:a16="http://schemas.microsoft.com/office/drawing/2014/main" id="{D351C426-22B1-4C81-B062-E7E4C8358590}"/>
              </a:ext>
            </a:extLst>
          </p:cNvPr>
          <p:cNvSpPr txBox="1">
            <a:spLocks/>
          </p:cNvSpPr>
          <p:nvPr/>
        </p:nvSpPr>
        <p:spPr>
          <a:xfrm>
            <a:off x="5053661" y="4974376"/>
            <a:ext cx="1010608" cy="184602"/>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r>
              <a:rPr lang="zh-CN" altLang="en-US" sz="1333"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规模</a:t>
            </a:r>
          </a:p>
        </p:txBody>
      </p:sp>
      <p:sp>
        <p:nvSpPr>
          <p:cNvPr id="61" name="Content Placeholder 2">
            <a:extLst>
              <a:ext uri="{FF2B5EF4-FFF2-40B4-BE49-F238E27FC236}">
                <a16:creationId xmlns:a16="http://schemas.microsoft.com/office/drawing/2014/main" id="{165E0D0D-9A2F-4CCB-9AC3-DB5EC7E9D024}"/>
              </a:ext>
            </a:extLst>
          </p:cNvPr>
          <p:cNvSpPr txBox="1">
            <a:spLocks/>
          </p:cNvSpPr>
          <p:nvPr/>
        </p:nvSpPr>
        <p:spPr>
          <a:xfrm>
            <a:off x="2711604" y="5246078"/>
            <a:ext cx="1707285" cy="258597"/>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r>
              <a:rPr lang="en-US" altLang="zh-CN" sz="1867" dirty="0">
                <a:solidFill>
                  <a:schemeClr val="accent2"/>
                </a:solidFill>
                <a:sym typeface="Microsoft YaHei" panose="020B0503020204020204" pitchFamily="34" charset="-122"/>
              </a:rPr>
              <a:t>&gt;10x</a:t>
            </a:r>
          </a:p>
        </p:txBody>
      </p:sp>
      <p:sp>
        <p:nvSpPr>
          <p:cNvPr id="62" name="Content Placeholder 2">
            <a:extLst>
              <a:ext uri="{FF2B5EF4-FFF2-40B4-BE49-F238E27FC236}">
                <a16:creationId xmlns:a16="http://schemas.microsoft.com/office/drawing/2014/main" id="{561F88D8-049F-421E-84BA-CDAF206BAE46}"/>
              </a:ext>
            </a:extLst>
          </p:cNvPr>
          <p:cNvSpPr txBox="1">
            <a:spLocks/>
          </p:cNvSpPr>
          <p:nvPr/>
        </p:nvSpPr>
        <p:spPr>
          <a:xfrm>
            <a:off x="3119793" y="4973228"/>
            <a:ext cx="1010608" cy="184602"/>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r>
              <a:rPr lang="zh-CN" altLang="en-US" sz="1333"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增长</a:t>
            </a:r>
          </a:p>
        </p:txBody>
      </p:sp>
      <p:cxnSp>
        <p:nvCxnSpPr>
          <p:cNvPr id="63" name="Straight Connector 62">
            <a:extLst>
              <a:ext uri="{FF2B5EF4-FFF2-40B4-BE49-F238E27FC236}">
                <a16:creationId xmlns:a16="http://schemas.microsoft.com/office/drawing/2014/main" id="{15C6AB80-C955-4273-ACB2-77EA7465B6BA}"/>
              </a:ext>
            </a:extLst>
          </p:cNvPr>
          <p:cNvCxnSpPr>
            <a:cxnSpLocks/>
          </p:cNvCxnSpPr>
          <p:nvPr/>
        </p:nvCxnSpPr>
        <p:spPr>
          <a:xfrm>
            <a:off x="4077572" y="4845112"/>
            <a:ext cx="1845043" cy="0"/>
          </a:xfrm>
          <a:prstGeom prst="line">
            <a:avLst/>
          </a:prstGeom>
          <a:ln w="25400">
            <a:solidFill>
              <a:schemeClr val="tx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F2637FA-45B6-4715-B1D1-4D92319B620E}"/>
              </a:ext>
            </a:extLst>
          </p:cNvPr>
          <p:cNvCxnSpPr>
            <a:cxnSpLocks/>
          </p:cNvCxnSpPr>
          <p:nvPr/>
        </p:nvCxnSpPr>
        <p:spPr>
          <a:xfrm>
            <a:off x="3204830" y="4845112"/>
            <a:ext cx="853431" cy="0"/>
          </a:xfrm>
          <a:prstGeom prst="line">
            <a:avLst/>
          </a:prstGeom>
          <a:ln w="25400">
            <a:solidFill>
              <a:schemeClr val="tx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04661C3-1F88-4843-A610-F9480CD61564}"/>
              </a:ext>
            </a:extLst>
          </p:cNvPr>
          <p:cNvCxnSpPr>
            <a:cxnSpLocks/>
          </p:cNvCxnSpPr>
          <p:nvPr/>
        </p:nvCxnSpPr>
        <p:spPr>
          <a:xfrm>
            <a:off x="5053661" y="4974375"/>
            <a:ext cx="0" cy="899003"/>
          </a:xfrm>
          <a:prstGeom prst="line">
            <a:avLst/>
          </a:prstGeom>
          <a:ln w="25400">
            <a:solidFill>
              <a:schemeClr val="tx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222CD8E-3749-4221-A5D2-D6E25C772A5B}"/>
              </a:ext>
            </a:extLst>
          </p:cNvPr>
          <p:cNvCxnSpPr>
            <a:cxnSpLocks/>
          </p:cNvCxnSpPr>
          <p:nvPr/>
        </p:nvCxnSpPr>
        <p:spPr>
          <a:xfrm>
            <a:off x="3204827" y="3691874"/>
            <a:ext cx="0" cy="2528076"/>
          </a:xfrm>
          <a:prstGeom prst="line">
            <a:avLst/>
          </a:prstGeom>
          <a:ln w="25400">
            <a:solidFill>
              <a:schemeClr val="tx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9DDC7E-2B64-4BAC-AACE-D96A8685E385}"/>
              </a:ext>
            </a:extLst>
          </p:cNvPr>
          <p:cNvCxnSpPr/>
          <p:nvPr/>
        </p:nvCxnSpPr>
        <p:spPr>
          <a:xfrm flipH="1">
            <a:off x="263091" y="3607264"/>
            <a:ext cx="11781989" cy="0"/>
          </a:xfrm>
          <a:prstGeom prst="line">
            <a:avLst/>
          </a:prstGeom>
          <a:noFill/>
          <a:ln w="12700" cap="rnd" cmpd="sng" algn="ctr">
            <a:solidFill>
              <a:schemeClr val="bg1"/>
            </a:solidFill>
            <a:prstDash val="solid"/>
          </a:ln>
          <a:effectLst/>
        </p:spPr>
      </p:cxnSp>
      <p:grpSp>
        <p:nvGrpSpPr>
          <p:cNvPr id="78" name="Group 77">
            <a:extLst>
              <a:ext uri="{FF2B5EF4-FFF2-40B4-BE49-F238E27FC236}">
                <a16:creationId xmlns:a16="http://schemas.microsoft.com/office/drawing/2014/main" id="{582CB2B2-F91C-4C0B-A3D7-E28747046826}"/>
              </a:ext>
            </a:extLst>
          </p:cNvPr>
          <p:cNvGrpSpPr/>
          <p:nvPr/>
        </p:nvGrpSpPr>
        <p:grpSpPr>
          <a:xfrm>
            <a:off x="6131249" y="671869"/>
            <a:ext cx="3724280" cy="2754408"/>
            <a:chOff x="-346087" y="2155227"/>
            <a:chExt cx="8659580" cy="4812638"/>
          </a:xfrm>
        </p:grpSpPr>
        <p:sp>
          <p:nvSpPr>
            <p:cNvPr id="79" name="Right Triangle 62">
              <a:extLst>
                <a:ext uri="{FF2B5EF4-FFF2-40B4-BE49-F238E27FC236}">
                  <a16:creationId xmlns:a16="http://schemas.microsoft.com/office/drawing/2014/main" id="{78C5DB14-C946-4FEB-8792-7D10A11847CB}"/>
                </a:ext>
              </a:extLst>
            </p:cNvPr>
            <p:cNvSpPr/>
            <p:nvPr/>
          </p:nvSpPr>
          <p:spPr bwMode="auto">
            <a:xfrm flipH="1">
              <a:off x="-346087" y="2519969"/>
              <a:ext cx="6754765" cy="4447896"/>
            </a:xfrm>
            <a:custGeom>
              <a:avLst/>
              <a:gdLst>
                <a:gd name="connsiteX0" fmla="*/ 0 w 5997481"/>
                <a:gd name="connsiteY0" fmla="*/ 3949237 h 3949237"/>
                <a:gd name="connsiteX1" fmla="*/ 0 w 5997481"/>
                <a:gd name="connsiteY1" fmla="*/ 0 h 3949237"/>
                <a:gd name="connsiteX2" fmla="*/ 5997481 w 5997481"/>
                <a:gd name="connsiteY2" fmla="*/ 3949237 h 3949237"/>
                <a:gd name="connsiteX3" fmla="*/ 0 w 5997481"/>
                <a:gd name="connsiteY3" fmla="*/ 3949237 h 3949237"/>
                <a:gd name="connsiteX0" fmla="*/ 0 w 5997481"/>
                <a:gd name="connsiteY0" fmla="*/ 3949237 h 3949237"/>
                <a:gd name="connsiteX1" fmla="*/ 0 w 5997481"/>
                <a:gd name="connsiteY1" fmla="*/ 0 h 3949237"/>
                <a:gd name="connsiteX2" fmla="*/ 1966952 w 5997481"/>
                <a:gd name="connsiteY2" fmla="*/ 1282438 h 3949237"/>
                <a:gd name="connsiteX3" fmla="*/ 5997481 w 5997481"/>
                <a:gd name="connsiteY3" fmla="*/ 3949237 h 3949237"/>
                <a:gd name="connsiteX4" fmla="*/ 0 w 5997481"/>
                <a:gd name="connsiteY4" fmla="*/ 3949237 h 3949237"/>
                <a:gd name="connsiteX0" fmla="*/ 0 w 5997481"/>
                <a:gd name="connsiteY0" fmla="*/ 3949237 h 3949237"/>
                <a:gd name="connsiteX1" fmla="*/ 0 w 5997481"/>
                <a:gd name="connsiteY1" fmla="*/ 0 h 3949237"/>
                <a:gd name="connsiteX2" fmla="*/ 1526080 w 5997481"/>
                <a:gd name="connsiteY2" fmla="*/ 3078581 h 3949237"/>
                <a:gd name="connsiteX3" fmla="*/ 5997481 w 5997481"/>
                <a:gd name="connsiteY3" fmla="*/ 3949237 h 3949237"/>
                <a:gd name="connsiteX4" fmla="*/ 0 w 5997481"/>
                <a:gd name="connsiteY4" fmla="*/ 3949237 h 3949237"/>
                <a:gd name="connsiteX0" fmla="*/ 0 w 5997481"/>
                <a:gd name="connsiteY0" fmla="*/ 3949237 h 3949237"/>
                <a:gd name="connsiteX1" fmla="*/ 0 w 5997481"/>
                <a:gd name="connsiteY1" fmla="*/ 0 h 3949237"/>
                <a:gd name="connsiteX2" fmla="*/ 252452 w 5997481"/>
                <a:gd name="connsiteY2" fmla="*/ 2180510 h 3949237"/>
                <a:gd name="connsiteX3" fmla="*/ 5997481 w 5997481"/>
                <a:gd name="connsiteY3" fmla="*/ 3949237 h 3949237"/>
                <a:gd name="connsiteX4" fmla="*/ 0 w 5997481"/>
                <a:gd name="connsiteY4"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5997481 w 5997481"/>
                <a:gd name="connsiteY3" fmla="*/ 3949237 h 3949237"/>
                <a:gd name="connsiteX4" fmla="*/ 0 w 5997481"/>
                <a:gd name="connsiteY4"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5997481 w 5997481"/>
                <a:gd name="connsiteY4" fmla="*/ 3949237 h 3949237"/>
                <a:gd name="connsiteX5" fmla="*/ 0 w 5997481"/>
                <a:gd name="connsiteY5"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3665123 w 5997481"/>
                <a:gd name="connsiteY4" fmla="*/ 3029595 h 3949237"/>
                <a:gd name="connsiteX5" fmla="*/ 5997481 w 5997481"/>
                <a:gd name="connsiteY5" fmla="*/ 3949237 h 3949237"/>
                <a:gd name="connsiteX6" fmla="*/ 0 w 5997481"/>
                <a:gd name="connsiteY6"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3060966 w 5997481"/>
                <a:gd name="connsiteY4" fmla="*/ 3748052 h 3949237"/>
                <a:gd name="connsiteX5" fmla="*/ 5997481 w 5997481"/>
                <a:gd name="connsiteY5" fmla="*/ 3949237 h 3949237"/>
                <a:gd name="connsiteX6" fmla="*/ 0 w 5997481"/>
                <a:gd name="connsiteY6"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3371209 w 5997481"/>
                <a:gd name="connsiteY4" fmla="*/ 3584766 h 3949237"/>
                <a:gd name="connsiteX5" fmla="*/ 5997481 w 5997481"/>
                <a:gd name="connsiteY5" fmla="*/ 3949237 h 3949237"/>
                <a:gd name="connsiteX6" fmla="*/ 0 w 5997481"/>
                <a:gd name="connsiteY6"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2195552 w 5997481"/>
                <a:gd name="connsiteY4" fmla="*/ 2735681 h 3949237"/>
                <a:gd name="connsiteX5" fmla="*/ 3371209 w 5997481"/>
                <a:gd name="connsiteY5" fmla="*/ 3584766 h 3949237"/>
                <a:gd name="connsiteX6" fmla="*/ 5997481 w 5997481"/>
                <a:gd name="connsiteY6" fmla="*/ 3949237 h 3949237"/>
                <a:gd name="connsiteX7" fmla="*/ 0 w 5997481"/>
                <a:gd name="connsiteY7"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2064924 w 5997481"/>
                <a:gd name="connsiteY4" fmla="*/ 3274524 h 3949237"/>
                <a:gd name="connsiteX5" fmla="*/ 3371209 w 5997481"/>
                <a:gd name="connsiteY5" fmla="*/ 3584766 h 3949237"/>
                <a:gd name="connsiteX6" fmla="*/ 5997481 w 5997481"/>
                <a:gd name="connsiteY6" fmla="*/ 3949237 h 3949237"/>
                <a:gd name="connsiteX7" fmla="*/ 0 w 5997481"/>
                <a:gd name="connsiteY7" fmla="*/ 3949237 h 3949237"/>
                <a:gd name="connsiteX0" fmla="*/ 0 w 5997481"/>
                <a:gd name="connsiteY0" fmla="*/ 3949237 h 3949237"/>
                <a:gd name="connsiteX1" fmla="*/ 0 w 5997481"/>
                <a:gd name="connsiteY1" fmla="*/ 0 h 3949237"/>
                <a:gd name="connsiteX2" fmla="*/ 1199509 w 5997481"/>
                <a:gd name="connsiteY2" fmla="*/ 2131524 h 3949237"/>
                <a:gd name="connsiteX3" fmla="*/ 1640380 w 5997481"/>
                <a:gd name="connsiteY3" fmla="*/ 2294810 h 3949237"/>
                <a:gd name="connsiteX4" fmla="*/ 2064924 w 5997481"/>
                <a:gd name="connsiteY4" fmla="*/ 3013267 h 3949237"/>
                <a:gd name="connsiteX5" fmla="*/ 3371209 w 5997481"/>
                <a:gd name="connsiteY5" fmla="*/ 3584766 h 3949237"/>
                <a:gd name="connsiteX6" fmla="*/ 5997481 w 5997481"/>
                <a:gd name="connsiteY6" fmla="*/ 3949237 h 3949237"/>
                <a:gd name="connsiteX7" fmla="*/ 0 w 5997481"/>
                <a:gd name="connsiteY7" fmla="*/ 3949237 h 394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7481" h="3949237">
                  <a:moveTo>
                    <a:pt x="0" y="3949237"/>
                  </a:moveTo>
                  <a:lnTo>
                    <a:pt x="0" y="0"/>
                  </a:lnTo>
                  <a:lnTo>
                    <a:pt x="1199509" y="2131524"/>
                  </a:lnTo>
                  <a:lnTo>
                    <a:pt x="1640380" y="2294810"/>
                  </a:lnTo>
                  <a:lnTo>
                    <a:pt x="2064924" y="3013267"/>
                  </a:lnTo>
                  <a:lnTo>
                    <a:pt x="3371209" y="3584766"/>
                  </a:lnTo>
                  <a:lnTo>
                    <a:pt x="5997481" y="3949237"/>
                  </a:lnTo>
                  <a:lnTo>
                    <a:pt x="0" y="3949237"/>
                  </a:lnTo>
                  <a:close/>
                </a:path>
              </a:pathLst>
            </a:custGeom>
            <a:gradFill>
              <a:gsLst>
                <a:gs pos="58000">
                  <a:schemeClr val="accent2"/>
                </a:gs>
                <a:gs pos="11000">
                  <a:srgbClr val="13A3D7"/>
                </a:gs>
              </a:gsLst>
              <a:lin ang="0" scaled="0"/>
            </a:grad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sym typeface="Microsoft YaHei" panose="020B0503020204020204" pitchFamily="34" charset="-122"/>
              </a:endParaRPr>
            </a:p>
          </p:txBody>
        </p:sp>
        <p:sp>
          <p:nvSpPr>
            <p:cNvPr id="80" name="TextBox 79">
              <a:extLst>
                <a:ext uri="{FF2B5EF4-FFF2-40B4-BE49-F238E27FC236}">
                  <a16:creationId xmlns:a16="http://schemas.microsoft.com/office/drawing/2014/main" id="{F7191104-035A-4E01-9841-35EFE5F35747}"/>
                </a:ext>
              </a:extLst>
            </p:cNvPr>
            <p:cNvSpPr txBox="1"/>
            <p:nvPr/>
          </p:nvSpPr>
          <p:spPr>
            <a:xfrm>
              <a:off x="1150362" y="2155227"/>
              <a:ext cx="7163131" cy="4787200"/>
            </a:xfrm>
            <a:prstGeom prst="rect">
              <a:avLst/>
            </a:prstGeom>
            <a:noFill/>
          </p:spPr>
          <p:txBody>
            <a:bodyPr wrap="square" lIns="0" tIns="0" rIns="0" bIns="0" rtlCol="0">
              <a:noAutofit/>
            </a:bodyPr>
            <a:lstStyle/>
            <a:p>
              <a:pPr>
                <a:lnSpc>
                  <a:spcPct val="90000"/>
                </a:lnSpc>
                <a:spcAft>
                  <a:spcPts val="1500"/>
                </a:spcAft>
              </a:pPr>
              <a:endParaRPr lang="zh-CN" altLang="en-US" sz="1500" dirty="0">
                <a:gradFill>
                  <a:gsLst>
                    <a:gs pos="100000">
                      <a:schemeClr val="bg1">
                        <a:alpha val="25000"/>
                      </a:schemeClr>
                    </a:gs>
                    <a:gs pos="0">
                      <a:schemeClr val="bg1">
                        <a:alpha val="10000"/>
                      </a:schemeClr>
                    </a:gs>
                  </a:gsLst>
                  <a:lin ang="0" scaled="0"/>
                </a:gradFill>
                <a:latin typeface="微软雅黑" panose="020B0503020204020204" pitchFamily="34" charset="-122"/>
                <a:ea typeface="微软雅黑" panose="020B0503020204020204" pitchFamily="34" charset="-122"/>
                <a:sym typeface="Microsoft YaHei" panose="020B0503020204020204" pitchFamily="34" charset="-122"/>
              </a:endParaRPr>
            </a:p>
          </p:txBody>
        </p:sp>
      </p:grpSp>
      <p:grpSp>
        <p:nvGrpSpPr>
          <p:cNvPr id="81" name="Group 80">
            <a:extLst>
              <a:ext uri="{FF2B5EF4-FFF2-40B4-BE49-F238E27FC236}">
                <a16:creationId xmlns:a16="http://schemas.microsoft.com/office/drawing/2014/main" id="{73DB216F-FC6C-4FC5-934B-CC294FBAED93}"/>
              </a:ext>
            </a:extLst>
          </p:cNvPr>
          <p:cNvGrpSpPr/>
          <p:nvPr/>
        </p:nvGrpSpPr>
        <p:grpSpPr>
          <a:xfrm>
            <a:off x="7506222" y="1804413"/>
            <a:ext cx="427535" cy="416697"/>
            <a:chOff x="4468315" y="4570981"/>
            <a:chExt cx="911978" cy="911978"/>
          </a:xfrm>
        </p:grpSpPr>
        <p:sp>
          <p:nvSpPr>
            <p:cNvPr id="82" name="Oval 81">
              <a:extLst>
                <a:ext uri="{FF2B5EF4-FFF2-40B4-BE49-F238E27FC236}">
                  <a16:creationId xmlns:a16="http://schemas.microsoft.com/office/drawing/2014/main" id="{23C936C5-1865-4C13-A8F9-966424A52466}"/>
                </a:ext>
              </a:extLst>
            </p:cNvPr>
            <p:cNvSpPr/>
            <p:nvPr/>
          </p:nvSpPr>
          <p:spPr>
            <a:xfrm>
              <a:off x="4468315" y="4570981"/>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83" name="Picture 6" descr="Image result for apache hive logo">
              <a:extLst>
                <a:ext uri="{FF2B5EF4-FFF2-40B4-BE49-F238E27FC236}">
                  <a16:creationId xmlns:a16="http://schemas.microsoft.com/office/drawing/2014/main" id="{52AA007A-1536-498B-B3CF-1778D35DD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6373" y="4740832"/>
              <a:ext cx="635862" cy="572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7D70C2F7-616C-4D15-A9DF-6BA65DE24DBE}"/>
              </a:ext>
            </a:extLst>
          </p:cNvPr>
          <p:cNvGrpSpPr/>
          <p:nvPr/>
        </p:nvGrpSpPr>
        <p:grpSpPr>
          <a:xfrm>
            <a:off x="6575109" y="2730348"/>
            <a:ext cx="427535" cy="416697"/>
            <a:chOff x="3503536" y="4779281"/>
            <a:chExt cx="911978" cy="911978"/>
          </a:xfrm>
        </p:grpSpPr>
        <p:sp>
          <p:nvSpPr>
            <p:cNvPr id="85" name="Oval 84">
              <a:extLst>
                <a:ext uri="{FF2B5EF4-FFF2-40B4-BE49-F238E27FC236}">
                  <a16:creationId xmlns:a16="http://schemas.microsoft.com/office/drawing/2014/main" id="{B65D28A1-7AD4-499D-AF37-FCBE14431950}"/>
                </a:ext>
              </a:extLst>
            </p:cNvPr>
            <p:cNvSpPr/>
            <p:nvPr/>
          </p:nvSpPr>
          <p:spPr>
            <a:xfrm>
              <a:off x="3503536" y="4779281"/>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86" name="Picture 8" descr="Image result for apache pig logo">
              <a:extLst>
                <a:ext uri="{FF2B5EF4-FFF2-40B4-BE49-F238E27FC236}">
                  <a16:creationId xmlns:a16="http://schemas.microsoft.com/office/drawing/2014/main" id="{1EAAEA05-3A01-4C09-AF25-BCEE0E4AF6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924" r="32924"/>
            <a:stretch/>
          </p:blipFill>
          <p:spPr bwMode="auto">
            <a:xfrm>
              <a:off x="3695375" y="4829195"/>
              <a:ext cx="528300" cy="8121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a:extLst>
              <a:ext uri="{FF2B5EF4-FFF2-40B4-BE49-F238E27FC236}">
                <a16:creationId xmlns:a16="http://schemas.microsoft.com/office/drawing/2014/main" id="{28C684D1-1150-4FC7-B59D-6CE4B707CFDD}"/>
              </a:ext>
            </a:extLst>
          </p:cNvPr>
          <p:cNvGrpSpPr/>
          <p:nvPr/>
        </p:nvGrpSpPr>
        <p:grpSpPr>
          <a:xfrm>
            <a:off x="8151263" y="1991430"/>
            <a:ext cx="427535" cy="416697"/>
            <a:chOff x="2511727" y="4675062"/>
            <a:chExt cx="911978" cy="911978"/>
          </a:xfrm>
        </p:grpSpPr>
        <p:sp>
          <p:nvSpPr>
            <p:cNvPr id="88" name="Oval 87">
              <a:extLst>
                <a:ext uri="{FF2B5EF4-FFF2-40B4-BE49-F238E27FC236}">
                  <a16:creationId xmlns:a16="http://schemas.microsoft.com/office/drawing/2014/main" id="{CF4DD7EA-B928-40D4-BC84-DF3D743E3433}"/>
                </a:ext>
              </a:extLst>
            </p:cNvPr>
            <p:cNvSpPr/>
            <p:nvPr/>
          </p:nvSpPr>
          <p:spPr>
            <a:xfrm>
              <a:off x="2511727" y="4675062"/>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89" name="Picture 18" descr="Image result for apache phoenix logo">
              <a:extLst>
                <a:ext uri="{FF2B5EF4-FFF2-40B4-BE49-F238E27FC236}">
                  <a16:creationId xmlns:a16="http://schemas.microsoft.com/office/drawing/2014/main" id="{DC2B7A6A-468E-4C79-B3A0-07273E9D83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953" y="4766813"/>
              <a:ext cx="499526" cy="728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4C7E8291-CCA3-4F6A-B9A7-22A1E721E7C3}"/>
              </a:ext>
            </a:extLst>
          </p:cNvPr>
          <p:cNvGrpSpPr/>
          <p:nvPr/>
        </p:nvGrpSpPr>
        <p:grpSpPr>
          <a:xfrm>
            <a:off x="7660563" y="2223798"/>
            <a:ext cx="427535" cy="416697"/>
            <a:chOff x="5537148" y="4548309"/>
            <a:chExt cx="911978" cy="911978"/>
          </a:xfrm>
        </p:grpSpPr>
        <p:sp>
          <p:nvSpPr>
            <p:cNvPr id="91" name="Oval 90">
              <a:extLst>
                <a:ext uri="{FF2B5EF4-FFF2-40B4-BE49-F238E27FC236}">
                  <a16:creationId xmlns:a16="http://schemas.microsoft.com/office/drawing/2014/main" id="{E9DC62F1-72D6-4ED9-9A52-47A21AD01431}"/>
                </a:ext>
              </a:extLst>
            </p:cNvPr>
            <p:cNvSpPr/>
            <p:nvPr/>
          </p:nvSpPr>
          <p:spPr>
            <a:xfrm>
              <a:off x="5537148" y="4548309"/>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92" name="Picture 34" descr="Image result for apache flink logo">
              <a:extLst>
                <a:ext uri="{FF2B5EF4-FFF2-40B4-BE49-F238E27FC236}">
                  <a16:creationId xmlns:a16="http://schemas.microsoft.com/office/drawing/2014/main" id="{81ACDFC8-9CCA-46DB-ACFA-AB6E986519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1838" y="4722999"/>
              <a:ext cx="562598" cy="5625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C19A7681-3185-4FE0-910D-B0A4A942A2C4}"/>
              </a:ext>
            </a:extLst>
          </p:cNvPr>
          <p:cNvGrpSpPr/>
          <p:nvPr/>
        </p:nvGrpSpPr>
        <p:grpSpPr>
          <a:xfrm>
            <a:off x="8007358" y="2618437"/>
            <a:ext cx="427535" cy="416697"/>
            <a:chOff x="5031546" y="5420389"/>
            <a:chExt cx="911978" cy="911978"/>
          </a:xfrm>
        </p:grpSpPr>
        <p:sp>
          <p:nvSpPr>
            <p:cNvPr id="94" name="Oval 93">
              <a:extLst>
                <a:ext uri="{FF2B5EF4-FFF2-40B4-BE49-F238E27FC236}">
                  <a16:creationId xmlns:a16="http://schemas.microsoft.com/office/drawing/2014/main" id="{5E5D46EB-9E2D-44EB-8278-4A7D8E1BF575}"/>
                </a:ext>
              </a:extLst>
            </p:cNvPr>
            <p:cNvSpPr/>
            <p:nvPr/>
          </p:nvSpPr>
          <p:spPr>
            <a:xfrm>
              <a:off x="5031546" y="5420389"/>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95" name="Picture 36" descr="Image result for apache presto logo">
              <a:extLst>
                <a:ext uri="{FF2B5EF4-FFF2-40B4-BE49-F238E27FC236}">
                  <a16:creationId xmlns:a16="http://schemas.microsoft.com/office/drawing/2014/main" id="{82E702E3-5865-4F0C-A6A5-1BE93395A8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9876" y="5624719"/>
              <a:ext cx="815319" cy="5033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oup 95">
            <a:extLst>
              <a:ext uri="{FF2B5EF4-FFF2-40B4-BE49-F238E27FC236}">
                <a16:creationId xmlns:a16="http://schemas.microsoft.com/office/drawing/2014/main" id="{9CC9715A-0D38-44F2-861B-D02E4E87FDDB}"/>
              </a:ext>
            </a:extLst>
          </p:cNvPr>
          <p:cNvGrpSpPr/>
          <p:nvPr/>
        </p:nvGrpSpPr>
        <p:grpSpPr>
          <a:xfrm>
            <a:off x="8590258" y="780735"/>
            <a:ext cx="427535" cy="416697"/>
            <a:chOff x="3702561" y="5645951"/>
            <a:chExt cx="911978" cy="911978"/>
          </a:xfrm>
        </p:grpSpPr>
        <p:sp>
          <p:nvSpPr>
            <p:cNvPr id="97" name="Oval 96">
              <a:extLst>
                <a:ext uri="{FF2B5EF4-FFF2-40B4-BE49-F238E27FC236}">
                  <a16:creationId xmlns:a16="http://schemas.microsoft.com/office/drawing/2014/main" id="{C543CF3B-768D-4D66-BA99-FF5986E12347}"/>
                </a:ext>
              </a:extLst>
            </p:cNvPr>
            <p:cNvSpPr/>
            <p:nvPr/>
          </p:nvSpPr>
          <p:spPr>
            <a:xfrm>
              <a:off x="3702561" y="5645951"/>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98" name="Picture 38" descr="Image result for MXNet logo">
              <a:extLst>
                <a:ext uri="{FF2B5EF4-FFF2-40B4-BE49-F238E27FC236}">
                  <a16:creationId xmlns:a16="http://schemas.microsoft.com/office/drawing/2014/main" id="{487B1B86-643D-4103-A4D7-382DC57E68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37" y="5962297"/>
              <a:ext cx="816627" cy="279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01B00EC3-5579-4115-8484-5D104204E200}"/>
              </a:ext>
            </a:extLst>
          </p:cNvPr>
          <p:cNvGrpSpPr/>
          <p:nvPr/>
        </p:nvGrpSpPr>
        <p:grpSpPr>
          <a:xfrm>
            <a:off x="6208498" y="3035135"/>
            <a:ext cx="427535" cy="416697"/>
            <a:chOff x="1726144" y="4512015"/>
            <a:chExt cx="911978" cy="911978"/>
          </a:xfrm>
        </p:grpSpPr>
        <p:sp>
          <p:nvSpPr>
            <p:cNvPr id="100" name="Oval 99">
              <a:extLst>
                <a:ext uri="{FF2B5EF4-FFF2-40B4-BE49-F238E27FC236}">
                  <a16:creationId xmlns:a16="http://schemas.microsoft.com/office/drawing/2014/main" id="{A7CBBCAF-43C3-46F5-A48D-D557969C8B86}"/>
                </a:ext>
              </a:extLst>
            </p:cNvPr>
            <p:cNvSpPr/>
            <p:nvPr/>
          </p:nvSpPr>
          <p:spPr>
            <a:xfrm>
              <a:off x="1726144" y="4512015"/>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dirty="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101" name="Picture 42" descr="Image result for elasticsearch logo">
              <a:extLst>
                <a:ext uri="{FF2B5EF4-FFF2-40B4-BE49-F238E27FC236}">
                  <a16:creationId xmlns:a16="http://schemas.microsoft.com/office/drawing/2014/main" id="{841E8E69-6A31-4A82-AD6B-A69C36349D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2966" y="4698837"/>
              <a:ext cx="538335" cy="538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88EFF877-ECCD-495C-8535-2393F7AFE234}"/>
              </a:ext>
            </a:extLst>
          </p:cNvPr>
          <p:cNvGrpSpPr/>
          <p:nvPr/>
        </p:nvGrpSpPr>
        <p:grpSpPr>
          <a:xfrm>
            <a:off x="7169863" y="2335881"/>
            <a:ext cx="427535" cy="416697"/>
            <a:chOff x="5357664" y="2044324"/>
            <a:chExt cx="911978" cy="911978"/>
          </a:xfrm>
        </p:grpSpPr>
        <p:sp>
          <p:nvSpPr>
            <p:cNvPr id="103" name="Oval 102">
              <a:extLst>
                <a:ext uri="{FF2B5EF4-FFF2-40B4-BE49-F238E27FC236}">
                  <a16:creationId xmlns:a16="http://schemas.microsoft.com/office/drawing/2014/main" id="{9789A733-DD95-44C3-A8B8-AA6AE9F0C78C}"/>
                </a:ext>
              </a:extLst>
            </p:cNvPr>
            <p:cNvSpPr/>
            <p:nvPr/>
          </p:nvSpPr>
          <p:spPr>
            <a:xfrm>
              <a:off x="5357664" y="2044324"/>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104" name="Picture 2" descr="Image result for hbase logo">
              <a:extLst>
                <a:ext uri="{FF2B5EF4-FFF2-40B4-BE49-F238E27FC236}">
                  <a16:creationId xmlns:a16="http://schemas.microsoft.com/office/drawing/2014/main" id="{4C89D2B1-85A0-4686-B34E-B8021F6F2D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3814" y="2186855"/>
              <a:ext cx="672028" cy="5301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a:extLst>
              <a:ext uri="{FF2B5EF4-FFF2-40B4-BE49-F238E27FC236}">
                <a16:creationId xmlns:a16="http://schemas.microsoft.com/office/drawing/2014/main" id="{15586706-33A7-40A5-8698-FFB7AC4CF82F}"/>
              </a:ext>
            </a:extLst>
          </p:cNvPr>
          <p:cNvGrpSpPr/>
          <p:nvPr/>
        </p:nvGrpSpPr>
        <p:grpSpPr>
          <a:xfrm>
            <a:off x="8103423" y="957222"/>
            <a:ext cx="427535" cy="416697"/>
            <a:chOff x="4291316" y="2217737"/>
            <a:chExt cx="911978" cy="911978"/>
          </a:xfrm>
        </p:grpSpPr>
        <p:sp>
          <p:nvSpPr>
            <p:cNvPr id="106" name="Oval 105">
              <a:extLst>
                <a:ext uri="{FF2B5EF4-FFF2-40B4-BE49-F238E27FC236}">
                  <a16:creationId xmlns:a16="http://schemas.microsoft.com/office/drawing/2014/main" id="{72101483-1D61-4ABA-ADDE-8953413E1867}"/>
                </a:ext>
              </a:extLst>
            </p:cNvPr>
            <p:cNvSpPr/>
            <p:nvPr/>
          </p:nvSpPr>
          <p:spPr>
            <a:xfrm>
              <a:off x="4291316" y="2217737"/>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107" name="Picture 30" descr="Related image">
              <a:extLst>
                <a:ext uri="{FF2B5EF4-FFF2-40B4-BE49-F238E27FC236}">
                  <a16:creationId xmlns:a16="http://schemas.microsoft.com/office/drawing/2014/main" id="{AD00C7E8-2A5D-4F5A-B4E2-B1A82EA33269}"/>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b="24881"/>
            <a:stretch/>
          </p:blipFill>
          <p:spPr bwMode="auto">
            <a:xfrm>
              <a:off x="4378500" y="2451272"/>
              <a:ext cx="737610" cy="4449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a:extLst>
              <a:ext uri="{FF2B5EF4-FFF2-40B4-BE49-F238E27FC236}">
                <a16:creationId xmlns:a16="http://schemas.microsoft.com/office/drawing/2014/main" id="{353556E5-C51E-4482-AC56-EA262FD7B6AC}"/>
              </a:ext>
            </a:extLst>
          </p:cNvPr>
          <p:cNvGrpSpPr/>
          <p:nvPr/>
        </p:nvGrpSpPr>
        <p:grpSpPr>
          <a:xfrm>
            <a:off x="7961346" y="1566911"/>
            <a:ext cx="427535" cy="416697"/>
            <a:chOff x="3432318" y="3781683"/>
            <a:chExt cx="911978" cy="911978"/>
          </a:xfrm>
        </p:grpSpPr>
        <p:sp>
          <p:nvSpPr>
            <p:cNvPr id="109" name="Oval 108">
              <a:extLst>
                <a:ext uri="{FF2B5EF4-FFF2-40B4-BE49-F238E27FC236}">
                  <a16:creationId xmlns:a16="http://schemas.microsoft.com/office/drawing/2014/main" id="{A57F2CF2-CB32-4500-9161-6667748F685C}"/>
                </a:ext>
              </a:extLst>
            </p:cNvPr>
            <p:cNvSpPr/>
            <p:nvPr/>
          </p:nvSpPr>
          <p:spPr>
            <a:xfrm>
              <a:off x="3432318" y="3781683"/>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110" name="Picture 4" descr="Image result for spark logo">
              <a:extLst>
                <a:ext uri="{FF2B5EF4-FFF2-40B4-BE49-F238E27FC236}">
                  <a16:creationId xmlns:a16="http://schemas.microsoft.com/office/drawing/2014/main" id="{3D953CB5-7C16-4652-9335-F40D50920A0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5664" r="15664" b="27936"/>
            <a:stretch/>
          </p:blipFill>
          <p:spPr bwMode="auto">
            <a:xfrm>
              <a:off x="3463287" y="4005077"/>
              <a:ext cx="850040" cy="465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F9C509C9-3DA9-4156-8627-30E146B19AD2}"/>
              </a:ext>
            </a:extLst>
          </p:cNvPr>
          <p:cNvGrpSpPr/>
          <p:nvPr/>
        </p:nvGrpSpPr>
        <p:grpSpPr>
          <a:xfrm>
            <a:off x="6948323" y="2964897"/>
            <a:ext cx="427535" cy="416697"/>
            <a:chOff x="1367151" y="5335563"/>
            <a:chExt cx="911978" cy="911978"/>
          </a:xfrm>
        </p:grpSpPr>
        <p:sp>
          <p:nvSpPr>
            <p:cNvPr id="112" name="Oval 111">
              <a:extLst>
                <a:ext uri="{FF2B5EF4-FFF2-40B4-BE49-F238E27FC236}">
                  <a16:creationId xmlns:a16="http://schemas.microsoft.com/office/drawing/2014/main" id="{F968C0B0-4555-43E8-A98E-BE3524AADBB0}"/>
                </a:ext>
              </a:extLst>
            </p:cNvPr>
            <p:cNvSpPr/>
            <p:nvPr/>
          </p:nvSpPr>
          <p:spPr>
            <a:xfrm>
              <a:off x="1367151" y="5335563"/>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113" name="Picture 6" descr="Image result for hadoop logo">
              <a:extLst>
                <a:ext uri="{FF2B5EF4-FFF2-40B4-BE49-F238E27FC236}">
                  <a16:creationId xmlns:a16="http://schemas.microsoft.com/office/drawing/2014/main" id="{476CEBAD-B658-4807-BDC6-6C01BF4821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4782" y="5567479"/>
              <a:ext cx="616716" cy="4481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p:cNvGrpSpPr/>
          <p:nvPr/>
        </p:nvGrpSpPr>
        <p:grpSpPr>
          <a:xfrm>
            <a:off x="7453494" y="2733425"/>
            <a:ext cx="427535" cy="416697"/>
            <a:chOff x="6538581" y="3113478"/>
            <a:chExt cx="320651" cy="312523"/>
          </a:xfrm>
        </p:grpSpPr>
        <p:sp>
          <p:nvSpPr>
            <p:cNvPr id="114" name="Oval 113">
              <a:extLst>
                <a:ext uri="{FF2B5EF4-FFF2-40B4-BE49-F238E27FC236}">
                  <a16:creationId xmlns:a16="http://schemas.microsoft.com/office/drawing/2014/main" id="{F4A971EF-29DC-4E56-B1E9-3352CE71CA1B}"/>
                </a:ext>
              </a:extLst>
            </p:cNvPr>
            <p:cNvSpPr/>
            <p:nvPr/>
          </p:nvSpPr>
          <p:spPr>
            <a:xfrm>
              <a:off x="6538581" y="3113478"/>
              <a:ext cx="320651" cy="312523"/>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dirty="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115" name="Picture 2" descr="Image result for apache impala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31539" y="3152242"/>
              <a:ext cx="146112" cy="2737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Group 115">
            <a:extLst>
              <a:ext uri="{FF2B5EF4-FFF2-40B4-BE49-F238E27FC236}">
                <a16:creationId xmlns:a16="http://schemas.microsoft.com/office/drawing/2014/main" id="{84B1E98A-B7AA-47DD-B59E-DBF829F9DFB1}"/>
              </a:ext>
            </a:extLst>
          </p:cNvPr>
          <p:cNvGrpSpPr/>
          <p:nvPr/>
        </p:nvGrpSpPr>
        <p:grpSpPr>
          <a:xfrm>
            <a:off x="8597808" y="1752727"/>
            <a:ext cx="427535" cy="416697"/>
            <a:chOff x="5537148" y="3548130"/>
            <a:chExt cx="911978" cy="911978"/>
          </a:xfrm>
        </p:grpSpPr>
        <p:sp>
          <p:nvSpPr>
            <p:cNvPr id="117" name="Oval 116">
              <a:extLst>
                <a:ext uri="{FF2B5EF4-FFF2-40B4-BE49-F238E27FC236}">
                  <a16:creationId xmlns:a16="http://schemas.microsoft.com/office/drawing/2014/main" id="{B06ECAFE-5D00-49B9-AAD3-9858BF0BC872}"/>
                </a:ext>
              </a:extLst>
            </p:cNvPr>
            <p:cNvSpPr/>
            <p:nvPr/>
          </p:nvSpPr>
          <p:spPr>
            <a:xfrm>
              <a:off x="5537148" y="3548130"/>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118" name="Picture 32" descr="Image result for apache tez logo">
              <a:extLst>
                <a:ext uri="{FF2B5EF4-FFF2-40B4-BE49-F238E27FC236}">
                  <a16:creationId xmlns:a16="http://schemas.microsoft.com/office/drawing/2014/main" id="{72EB3D36-B588-462D-9BE8-E0935A33A421}"/>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4853" y="3665835"/>
              <a:ext cx="676569" cy="676569"/>
            </a:xfrm>
            <a:prstGeom prst="rect">
              <a:avLst/>
            </a:prstGeom>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50308070-0B50-46B9-A266-E2A69C5AFBA3}"/>
              </a:ext>
            </a:extLst>
          </p:cNvPr>
          <p:cNvGrpSpPr/>
          <p:nvPr/>
        </p:nvGrpSpPr>
        <p:grpSpPr>
          <a:xfrm>
            <a:off x="8384042" y="1363018"/>
            <a:ext cx="427535" cy="416697"/>
            <a:chOff x="4755728" y="3623917"/>
            <a:chExt cx="911978" cy="911978"/>
          </a:xfrm>
        </p:grpSpPr>
        <p:sp>
          <p:nvSpPr>
            <p:cNvPr id="120" name="Oval 119">
              <a:extLst>
                <a:ext uri="{FF2B5EF4-FFF2-40B4-BE49-F238E27FC236}">
                  <a16:creationId xmlns:a16="http://schemas.microsoft.com/office/drawing/2014/main" id="{38867549-F931-49F7-B168-16B4D2BEB990}"/>
                </a:ext>
              </a:extLst>
            </p:cNvPr>
            <p:cNvSpPr/>
            <p:nvPr/>
          </p:nvSpPr>
          <p:spPr>
            <a:xfrm>
              <a:off x="4755728" y="3623917"/>
              <a:ext cx="911978" cy="911978"/>
            </a:xfrm>
            <a:prstGeom prst="ellipse">
              <a:avLst/>
            </a:prstGeom>
            <a:solidFill>
              <a:schemeClr val="bg1"/>
            </a:solidFill>
            <a:ln w="25400">
              <a:solidFill>
                <a:schemeClr val="tx2">
                  <a:lumMod val="25000"/>
                  <a:lumOff val="75000"/>
                </a:schemeClr>
              </a:solidFill>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pic>
          <p:nvPicPr>
            <p:cNvPr id="121" name="Picture 22" descr="Image result for apache hue logo">
              <a:extLst>
                <a:ext uri="{FF2B5EF4-FFF2-40B4-BE49-F238E27FC236}">
                  <a16:creationId xmlns:a16="http://schemas.microsoft.com/office/drawing/2014/main" id="{C49C49D3-9B45-4303-86A4-CD324E0DA54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01492" y="3837155"/>
              <a:ext cx="620450" cy="48550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3" name="Straight Connector 122">
            <a:extLst>
              <a:ext uri="{FF2B5EF4-FFF2-40B4-BE49-F238E27FC236}">
                <a16:creationId xmlns:a16="http://schemas.microsoft.com/office/drawing/2014/main" id="{7222CD8E-3749-4221-A5D2-D6E25C772A5B}"/>
              </a:ext>
            </a:extLst>
          </p:cNvPr>
          <p:cNvCxnSpPr>
            <a:cxnSpLocks/>
          </p:cNvCxnSpPr>
          <p:nvPr/>
        </p:nvCxnSpPr>
        <p:spPr>
          <a:xfrm>
            <a:off x="9061528" y="940306"/>
            <a:ext cx="0" cy="2528076"/>
          </a:xfrm>
          <a:prstGeom prst="line">
            <a:avLst/>
          </a:prstGeom>
          <a:ln w="25400">
            <a:solidFill>
              <a:schemeClr val="tx1"/>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24" name="Title 1">
            <a:extLst>
              <a:ext uri="{FF2B5EF4-FFF2-40B4-BE49-F238E27FC236}">
                <a16:creationId xmlns:a16="http://schemas.microsoft.com/office/drawing/2014/main" id="{AA5046B7-8E91-4568-9B3B-C17758253590}"/>
              </a:ext>
            </a:extLst>
          </p:cNvPr>
          <p:cNvSpPr txBox="1">
            <a:spLocks/>
          </p:cNvSpPr>
          <p:nvPr/>
        </p:nvSpPr>
        <p:spPr>
          <a:xfrm>
            <a:off x="9195008" y="753752"/>
            <a:ext cx="2815595" cy="532603"/>
          </a:xfrm>
          <a:prstGeom prst="rect">
            <a:avLst/>
          </a:prstGeom>
        </p:spPr>
        <p:txBody>
          <a:bodyPr vert="horz" wrap="square" lIns="0" tIns="0" rIns="0" bIns="0" rtlCol="0" anchor="b">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endParaRPr sz="6400">
              <a:latin typeface="微软雅黑" panose="020B0503020204020204" pitchFamily="34" charset="-122"/>
              <a:ea typeface="微软雅黑" panose="020B0503020204020204" pitchFamily="34" charset="-122"/>
              <a:sym typeface="Microsoft YaHei" panose="020B0503020204020204" pitchFamily="34" charset="-122"/>
            </a:endParaRPr>
          </a:p>
          <a:p>
            <a:pPr algn="ctr"/>
            <a:endParaRPr sz="6400">
              <a:latin typeface="微软雅黑" panose="020B0503020204020204" pitchFamily="34" charset="-122"/>
              <a:ea typeface="微软雅黑" panose="020B0503020204020204" pitchFamily="34" charset="-122"/>
              <a:sym typeface="Microsoft YaHei" panose="020B0503020204020204" pitchFamily="34" charset="-122"/>
            </a:endParaRPr>
          </a:p>
        </p:txBody>
      </p:sp>
      <p:cxnSp>
        <p:nvCxnSpPr>
          <p:cNvPr id="125" name="Straight Connector 124">
            <a:extLst>
              <a:ext uri="{FF2B5EF4-FFF2-40B4-BE49-F238E27FC236}">
                <a16:creationId xmlns:a16="http://schemas.microsoft.com/office/drawing/2014/main" id="{0A7F5FC4-E57C-4BFC-8A71-1238C4C38FCD}"/>
              </a:ext>
            </a:extLst>
          </p:cNvPr>
          <p:cNvCxnSpPr>
            <a:cxnSpLocks/>
          </p:cNvCxnSpPr>
          <p:nvPr/>
        </p:nvCxnSpPr>
        <p:spPr>
          <a:xfrm flipH="1">
            <a:off x="9107369" y="1476999"/>
            <a:ext cx="2703173" cy="0"/>
          </a:xfrm>
          <a:prstGeom prst="line">
            <a:avLst/>
          </a:prstGeom>
          <a:ln w="25400">
            <a:solidFill>
              <a:schemeClr val="tx2">
                <a:lumMod val="25000"/>
                <a:lumOff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Content Placeholder 2">
            <a:extLst>
              <a:ext uri="{FF2B5EF4-FFF2-40B4-BE49-F238E27FC236}">
                <a16:creationId xmlns:a16="http://schemas.microsoft.com/office/drawing/2014/main" id="{18391770-DDBF-4782-BCDD-91E5524336C2}"/>
              </a:ext>
            </a:extLst>
          </p:cNvPr>
          <p:cNvSpPr txBox="1">
            <a:spLocks/>
          </p:cNvSpPr>
          <p:nvPr/>
        </p:nvSpPr>
        <p:spPr>
          <a:xfrm>
            <a:off x="9330919" y="1378843"/>
            <a:ext cx="280525" cy="507832"/>
          </a:xfrm>
          <a:prstGeom prst="rect">
            <a:avLst/>
          </a:prstGeom>
          <a:solidFill>
            <a:schemeClr val="bg1"/>
          </a:solidFill>
        </p:spPr>
        <p:txBody>
          <a:bodyPr vert="horz" wrap="none" lIns="0" tIns="0" rIns="0" bIns="0"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endParaRPr sz="4266" dirty="0">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27" name="Content Placeholder 2">
            <a:extLst>
              <a:ext uri="{FF2B5EF4-FFF2-40B4-BE49-F238E27FC236}">
                <a16:creationId xmlns:a16="http://schemas.microsoft.com/office/drawing/2014/main" id="{26574A00-C321-41C3-A34C-07CD0F832608}"/>
              </a:ext>
            </a:extLst>
          </p:cNvPr>
          <p:cNvSpPr txBox="1">
            <a:spLocks/>
          </p:cNvSpPr>
          <p:nvPr/>
        </p:nvSpPr>
        <p:spPr>
          <a:xfrm>
            <a:off x="9911759" y="1378843"/>
            <a:ext cx="280525" cy="507832"/>
          </a:xfrm>
          <a:prstGeom prst="rect">
            <a:avLst/>
          </a:prstGeom>
          <a:solidFill>
            <a:schemeClr val="bg1"/>
          </a:solidFill>
        </p:spPr>
        <p:txBody>
          <a:bodyPr vert="horz" wrap="none" lIns="0" tIns="0" rIns="0" bIns="0"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endParaRPr sz="4266" dirty="0">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28" name="Content Placeholder 2">
            <a:extLst>
              <a:ext uri="{FF2B5EF4-FFF2-40B4-BE49-F238E27FC236}">
                <a16:creationId xmlns:a16="http://schemas.microsoft.com/office/drawing/2014/main" id="{AD910D5C-E9E9-4690-9D5E-7C287B0847F5}"/>
              </a:ext>
            </a:extLst>
          </p:cNvPr>
          <p:cNvSpPr txBox="1">
            <a:spLocks/>
          </p:cNvSpPr>
          <p:nvPr/>
        </p:nvSpPr>
        <p:spPr>
          <a:xfrm>
            <a:off x="10540223" y="1378843"/>
            <a:ext cx="280525" cy="507832"/>
          </a:xfrm>
          <a:prstGeom prst="rect">
            <a:avLst/>
          </a:prstGeom>
          <a:solidFill>
            <a:schemeClr val="bg1"/>
          </a:solidFill>
        </p:spPr>
        <p:txBody>
          <a:bodyPr vert="horz" wrap="none" lIns="0" tIns="0" rIns="0" bIns="0"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endParaRPr sz="4266" dirty="0">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29" name="Content Placeholder 2">
            <a:extLst>
              <a:ext uri="{FF2B5EF4-FFF2-40B4-BE49-F238E27FC236}">
                <a16:creationId xmlns:a16="http://schemas.microsoft.com/office/drawing/2014/main" id="{F5D578A9-41EA-4DA3-A3DA-76D5649B1B9C}"/>
              </a:ext>
            </a:extLst>
          </p:cNvPr>
          <p:cNvSpPr txBox="1">
            <a:spLocks/>
          </p:cNvSpPr>
          <p:nvPr/>
        </p:nvSpPr>
        <p:spPr>
          <a:xfrm>
            <a:off x="11392908" y="1378843"/>
            <a:ext cx="280525" cy="507832"/>
          </a:xfrm>
          <a:prstGeom prst="rect">
            <a:avLst/>
          </a:prstGeom>
          <a:solidFill>
            <a:schemeClr val="bg1"/>
          </a:solidFill>
        </p:spPr>
        <p:txBody>
          <a:bodyPr vert="horz" wrap="none" lIns="0" tIns="0" rIns="0" bIns="0"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endParaRPr sz="4266" dirty="0">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31" name="Content Placeholder 2">
            <a:extLst>
              <a:ext uri="{FF2B5EF4-FFF2-40B4-BE49-F238E27FC236}">
                <a16:creationId xmlns:a16="http://schemas.microsoft.com/office/drawing/2014/main" id="{237290B2-F296-40BD-915B-C09E90C640F8}"/>
              </a:ext>
            </a:extLst>
          </p:cNvPr>
          <p:cNvSpPr txBox="1">
            <a:spLocks/>
          </p:cNvSpPr>
          <p:nvPr/>
        </p:nvSpPr>
        <p:spPr>
          <a:xfrm>
            <a:off x="8931319" y="2538128"/>
            <a:ext cx="1010608" cy="147797"/>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endParaRPr lang="zh-CN" altLang="en-US" sz="1067" dirty="0">
              <a:solidFill>
                <a:schemeClr val="tx1">
                  <a:lumMod val="75000"/>
                  <a:lumOff val="25000"/>
                </a:schemeClr>
              </a:solidFill>
              <a:latin typeface="微软雅黑" panose="020B0503020204020204" pitchFamily="34" charset="-122"/>
              <a:ea typeface="微软雅黑" panose="020B0503020204020204" pitchFamily="34" charset="-122"/>
              <a:cs typeface="SimSun"/>
              <a:sym typeface="Microsoft YaHei" panose="020B0503020204020204" pitchFamily="34" charset="-122"/>
            </a:endParaRPr>
          </a:p>
        </p:txBody>
      </p:sp>
      <p:pic>
        <p:nvPicPr>
          <p:cNvPr id="132" name="Picture 6" descr="Image result for hadoop logo">
            <a:extLst>
              <a:ext uri="{FF2B5EF4-FFF2-40B4-BE49-F238E27FC236}">
                <a16:creationId xmlns:a16="http://schemas.microsoft.com/office/drawing/2014/main" id="{681C2507-6BE6-4BEF-9D0F-7A3E02791E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08341" y="2065626"/>
            <a:ext cx="451105" cy="327804"/>
          </a:xfrm>
          <a:prstGeom prst="rect">
            <a:avLst/>
          </a:prstGeom>
          <a:solidFill>
            <a:schemeClr val="bg1"/>
          </a:solidFill>
        </p:spPr>
      </p:pic>
      <p:sp>
        <p:nvSpPr>
          <p:cNvPr id="133" name="Content Placeholder 2">
            <a:extLst>
              <a:ext uri="{FF2B5EF4-FFF2-40B4-BE49-F238E27FC236}">
                <a16:creationId xmlns:a16="http://schemas.microsoft.com/office/drawing/2014/main" id="{F00240E5-82D7-4200-9E1C-8E2EC71F0829}"/>
              </a:ext>
            </a:extLst>
          </p:cNvPr>
          <p:cNvSpPr txBox="1">
            <a:spLocks/>
          </p:cNvSpPr>
          <p:nvPr/>
        </p:nvSpPr>
        <p:spPr>
          <a:xfrm>
            <a:off x="9496451" y="2758296"/>
            <a:ext cx="1258085" cy="147797"/>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endParaRPr lang="zh-CN" altLang="en-US" sz="1067" dirty="0">
              <a:solidFill>
                <a:schemeClr val="tx1">
                  <a:lumMod val="75000"/>
                  <a:lumOff val="25000"/>
                </a:schemeClr>
              </a:solidFill>
              <a:latin typeface="微软雅黑" panose="020B0503020204020204" pitchFamily="34" charset="-122"/>
              <a:ea typeface="微软雅黑" panose="020B0503020204020204" pitchFamily="34" charset="-122"/>
              <a:cs typeface="SimSun"/>
              <a:sym typeface="Microsoft YaHei" panose="020B0503020204020204" pitchFamily="34" charset="-122"/>
            </a:endParaRPr>
          </a:p>
        </p:txBody>
      </p:sp>
      <p:pic>
        <p:nvPicPr>
          <p:cNvPr id="134" name="Picture 42" descr="Image result for elasticsearch logo">
            <a:extLst>
              <a:ext uri="{FF2B5EF4-FFF2-40B4-BE49-F238E27FC236}">
                <a16:creationId xmlns:a16="http://schemas.microsoft.com/office/drawing/2014/main" id="{FE0E2AE5-C524-4431-BA6F-53107F8336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60917" y="2039188"/>
            <a:ext cx="409507" cy="409507"/>
          </a:xfrm>
          <a:prstGeom prst="rect">
            <a:avLst/>
          </a:prstGeom>
          <a:solidFill>
            <a:schemeClr val="bg1"/>
          </a:solidFill>
        </p:spPr>
      </p:pic>
      <p:sp>
        <p:nvSpPr>
          <p:cNvPr id="136" name="Content Placeholder 2">
            <a:extLst>
              <a:ext uri="{FF2B5EF4-FFF2-40B4-BE49-F238E27FC236}">
                <a16:creationId xmlns:a16="http://schemas.microsoft.com/office/drawing/2014/main" id="{11C64939-F375-420C-9279-E53796357434}"/>
              </a:ext>
            </a:extLst>
          </p:cNvPr>
          <p:cNvSpPr txBox="1">
            <a:spLocks/>
          </p:cNvSpPr>
          <p:nvPr/>
        </p:nvSpPr>
        <p:spPr>
          <a:xfrm>
            <a:off x="10175180" y="2515051"/>
            <a:ext cx="1010608" cy="147797"/>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endParaRPr lang="zh-CN" altLang="en-US" sz="1067" dirty="0">
              <a:solidFill>
                <a:schemeClr val="tx1">
                  <a:lumMod val="75000"/>
                  <a:lumOff val="25000"/>
                </a:schemeClr>
              </a:solidFill>
              <a:latin typeface="微软雅黑" panose="020B0503020204020204" pitchFamily="34" charset="-122"/>
              <a:ea typeface="微软雅黑" panose="020B0503020204020204" pitchFamily="34" charset="-122"/>
              <a:cs typeface="SimSun"/>
              <a:sym typeface="Microsoft YaHei" panose="020B0503020204020204" pitchFamily="34" charset="-122"/>
            </a:endParaRPr>
          </a:p>
        </p:txBody>
      </p:sp>
      <p:sp>
        <p:nvSpPr>
          <p:cNvPr id="137" name="Content Placeholder 2">
            <a:extLst>
              <a:ext uri="{FF2B5EF4-FFF2-40B4-BE49-F238E27FC236}">
                <a16:creationId xmlns:a16="http://schemas.microsoft.com/office/drawing/2014/main" id="{346A74FA-88D6-446F-9E63-901804E119F1}"/>
              </a:ext>
            </a:extLst>
          </p:cNvPr>
          <p:cNvSpPr txBox="1">
            <a:spLocks/>
          </p:cNvSpPr>
          <p:nvPr/>
        </p:nvSpPr>
        <p:spPr>
          <a:xfrm>
            <a:off x="10883442" y="2722912"/>
            <a:ext cx="1308619" cy="147797"/>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endParaRPr lang="zh-CN" altLang="en-US" sz="1067" dirty="0">
              <a:solidFill>
                <a:schemeClr val="tx1">
                  <a:lumMod val="75000"/>
                  <a:lumOff val="25000"/>
                </a:schemeClr>
              </a:solidFill>
              <a:latin typeface="微软雅黑" panose="020B0503020204020204" pitchFamily="34" charset="-122"/>
              <a:ea typeface="微软雅黑" panose="020B0503020204020204" pitchFamily="34" charset="-122"/>
              <a:cs typeface="SimSun"/>
              <a:sym typeface="Microsoft YaHei" panose="020B0503020204020204" pitchFamily="34" charset="-122"/>
            </a:endParaRPr>
          </a:p>
        </p:txBody>
      </p:sp>
      <p:pic>
        <p:nvPicPr>
          <p:cNvPr id="138" name="Picture 4" descr="Image result for spark logo">
            <a:extLst>
              <a:ext uri="{FF2B5EF4-FFF2-40B4-BE49-F238E27FC236}">
                <a16:creationId xmlns:a16="http://schemas.microsoft.com/office/drawing/2014/main" id="{02AAD948-8187-4DC3-8641-450329B6658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5664" r="15664" b="27936"/>
          <a:stretch/>
        </p:blipFill>
        <p:spPr bwMode="auto">
          <a:xfrm>
            <a:off x="11303802" y="2003243"/>
            <a:ext cx="836609" cy="457840"/>
          </a:xfrm>
          <a:prstGeom prst="rect">
            <a:avLst/>
          </a:prstGeom>
          <a:solidFill>
            <a:schemeClr val="bg1"/>
          </a:solidFill>
        </p:spPr>
      </p:pic>
      <p:pic>
        <p:nvPicPr>
          <p:cNvPr id="139" name="Picture 36" descr="Image result for apache presto logo">
            <a:extLst>
              <a:ext uri="{FF2B5EF4-FFF2-40B4-BE49-F238E27FC236}">
                <a16:creationId xmlns:a16="http://schemas.microsoft.com/office/drawing/2014/main" id="{F2960435-4CAE-43B1-9C1E-73CFBCDDA4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66358" y="2025201"/>
            <a:ext cx="844921" cy="521595"/>
          </a:xfrm>
          <a:prstGeom prst="rect">
            <a:avLst/>
          </a:prstGeom>
          <a:solidFill>
            <a:schemeClr val="bg1"/>
          </a:solidFill>
        </p:spPr>
      </p:pic>
      <p:cxnSp>
        <p:nvCxnSpPr>
          <p:cNvPr id="142" name="Straight Connector 141">
            <a:extLst>
              <a:ext uri="{FF2B5EF4-FFF2-40B4-BE49-F238E27FC236}">
                <a16:creationId xmlns:a16="http://schemas.microsoft.com/office/drawing/2014/main" id="{6269D110-BF9B-404E-ABF9-28BE0D35B82E}"/>
              </a:ext>
            </a:extLst>
          </p:cNvPr>
          <p:cNvCxnSpPr>
            <a:cxnSpLocks/>
          </p:cNvCxnSpPr>
          <p:nvPr/>
        </p:nvCxnSpPr>
        <p:spPr>
          <a:xfrm flipH="1" flipV="1">
            <a:off x="10126035" y="1757372"/>
            <a:ext cx="1739589" cy="11904"/>
          </a:xfrm>
          <a:prstGeom prst="line">
            <a:avLst/>
          </a:prstGeom>
          <a:ln w="25400">
            <a:solidFill>
              <a:schemeClr val="tx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Content Placeholder 2">
            <a:extLst>
              <a:ext uri="{FF2B5EF4-FFF2-40B4-BE49-F238E27FC236}">
                <a16:creationId xmlns:a16="http://schemas.microsoft.com/office/drawing/2014/main" id="{F5A7FB7E-01D3-4017-82E9-22E8FEA0D4AB}"/>
              </a:ext>
            </a:extLst>
          </p:cNvPr>
          <p:cNvSpPr txBox="1">
            <a:spLocks/>
          </p:cNvSpPr>
          <p:nvPr/>
        </p:nvSpPr>
        <p:spPr>
          <a:xfrm>
            <a:off x="9165939" y="1677781"/>
            <a:ext cx="987013" cy="590803"/>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0"/>
              </a:spcBef>
            </a:pPr>
            <a:endParaRPr sz="4266" dirty="0">
              <a:latin typeface="微软雅黑" panose="020B0503020204020204" pitchFamily="34" charset="-122"/>
              <a:ea typeface="微软雅黑" panose="020B0503020204020204" pitchFamily="34" charset="-122"/>
              <a:sym typeface="Microsoft YaHei" panose="020B0503020204020204" pitchFamily="34" charset="-122"/>
            </a:endParaRPr>
          </a:p>
        </p:txBody>
      </p:sp>
      <p:grpSp>
        <p:nvGrpSpPr>
          <p:cNvPr id="153" name="Group 152"/>
          <p:cNvGrpSpPr/>
          <p:nvPr/>
        </p:nvGrpSpPr>
        <p:grpSpPr>
          <a:xfrm>
            <a:off x="9937542" y="4912533"/>
            <a:ext cx="1334875" cy="855207"/>
            <a:chOff x="6260170" y="1780444"/>
            <a:chExt cx="1001156" cy="641405"/>
          </a:xfrm>
        </p:grpSpPr>
        <p:sp>
          <p:nvSpPr>
            <p:cNvPr id="154" name="Isosceles Triangle 153">
              <a:extLst>
                <a:ext uri="{FF2B5EF4-FFF2-40B4-BE49-F238E27FC236}">
                  <a16:creationId xmlns:a16="http://schemas.microsoft.com/office/drawing/2014/main" id="{90948B8B-01B9-42A3-8026-BF952840FF2A}"/>
                </a:ext>
              </a:extLst>
            </p:cNvPr>
            <p:cNvSpPr/>
            <p:nvPr/>
          </p:nvSpPr>
          <p:spPr bwMode="auto">
            <a:xfrm>
              <a:off x="6522138" y="1780444"/>
              <a:ext cx="403332" cy="641405"/>
            </a:xfrm>
            <a:prstGeom prst="triangle">
              <a:avLst/>
            </a:prstGeom>
            <a:gradFill>
              <a:gsLst>
                <a:gs pos="100000">
                  <a:schemeClr val="accent2"/>
                </a:gs>
                <a:gs pos="11000">
                  <a:srgbClr val="13A3D7"/>
                </a:gs>
              </a:gsLst>
              <a:lin ang="0" scaled="0"/>
            </a:grad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endParaRPr lang="th-TH" sz="20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55" name="TextBox 154">
              <a:extLst>
                <a:ext uri="{FF2B5EF4-FFF2-40B4-BE49-F238E27FC236}">
                  <a16:creationId xmlns:a16="http://schemas.microsoft.com/office/drawing/2014/main" id="{2C038B73-B3C8-4F9E-98EA-4279A684B361}"/>
                </a:ext>
              </a:extLst>
            </p:cNvPr>
            <p:cNvSpPr txBox="1"/>
            <p:nvPr/>
          </p:nvSpPr>
          <p:spPr>
            <a:xfrm>
              <a:off x="6260170" y="1939641"/>
              <a:ext cx="1001156" cy="466691"/>
            </a:xfrm>
            <a:prstGeom prst="rect">
              <a:avLst/>
            </a:prstGeom>
            <a:noFill/>
          </p:spPr>
          <p:txBody>
            <a:bodyPr wrap="square" lIns="0" tIns="0" rIns="0" bIns="0" rtlCol="0">
              <a:noAutofit/>
            </a:bodyPr>
            <a:lstStyle/>
            <a:p>
              <a:pPr>
                <a:lnSpc>
                  <a:spcPct val="90000"/>
                </a:lnSpc>
                <a:spcAft>
                  <a:spcPts val="1500"/>
                </a:spcAft>
              </a:pPr>
              <a:endParaRPr sz="2824">
                <a:latin typeface="微软雅黑" panose="020B0503020204020204" pitchFamily="34" charset="-122"/>
                <a:ea typeface="微软雅黑" panose="020B0503020204020204" pitchFamily="34" charset="-122"/>
                <a:sym typeface="Microsoft YaHei" panose="020B0503020204020204" pitchFamily="34" charset="-122"/>
              </a:endParaRPr>
            </a:p>
          </p:txBody>
        </p:sp>
      </p:grpSp>
      <p:sp>
        <p:nvSpPr>
          <p:cNvPr id="156" name="Oval 155">
            <a:extLst>
              <a:ext uri="{FF2B5EF4-FFF2-40B4-BE49-F238E27FC236}">
                <a16:creationId xmlns:a16="http://schemas.microsoft.com/office/drawing/2014/main" id="{A28FCF53-9EF4-466F-A6FE-9464035088D4}"/>
              </a:ext>
            </a:extLst>
          </p:cNvPr>
          <p:cNvSpPr/>
          <p:nvPr/>
        </p:nvSpPr>
        <p:spPr bwMode="auto">
          <a:xfrm flipH="1" flipV="1">
            <a:off x="11490034" y="4664751"/>
            <a:ext cx="495564" cy="495564"/>
          </a:xfrm>
          <a:prstGeom prst="ellips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10"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sym typeface="Microsoft YaHei" panose="020B0503020204020204" pitchFamily="34" charset="-122"/>
            </a:endParaRPr>
          </a:p>
        </p:txBody>
      </p:sp>
      <p:cxnSp>
        <p:nvCxnSpPr>
          <p:cNvPr id="157" name="Straight Connector 156">
            <a:extLst>
              <a:ext uri="{FF2B5EF4-FFF2-40B4-BE49-F238E27FC236}">
                <a16:creationId xmlns:a16="http://schemas.microsoft.com/office/drawing/2014/main" id="{7BA9737D-C600-4997-AE8C-744828297BAF}"/>
              </a:ext>
            </a:extLst>
          </p:cNvPr>
          <p:cNvCxnSpPr>
            <a:cxnSpLocks/>
          </p:cNvCxnSpPr>
          <p:nvPr/>
        </p:nvCxnSpPr>
        <p:spPr>
          <a:xfrm flipV="1">
            <a:off x="9346753" y="4518672"/>
            <a:ext cx="2286648" cy="691427"/>
          </a:xfrm>
          <a:prstGeom prst="line">
            <a:avLst/>
          </a:prstGeom>
          <a:ln w="76200" cap="rnd">
            <a:gradFill>
              <a:gsLst>
                <a:gs pos="0">
                  <a:schemeClr val="accent5"/>
                </a:gs>
                <a:gs pos="100000">
                  <a:schemeClr val="accent4"/>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E4A9786-307B-4632-8A9F-3F61A9050466}"/>
              </a:ext>
            </a:extLst>
          </p:cNvPr>
          <p:cNvCxnSpPr>
            <a:cxnSpLocks/>
          </p:cNvCxnSpPr>
          <p:nvPr/>
        </p:nvCxnSpPr>
        <p:spPr>
          <a:xfrm>
            <a:off x="9346754" y="5210101"/>
            <a:ext cx="17419" cy="87161"/>
          </a:xfrm>
          <a:prstGeom prst="line">
            <a:avLst/>
          </a:prstGeom>
          <a:ln w="762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125E9A1-9ED9-43CC-9A6F-5A3EFD1307B5}"/>
              </a:ext>
            </a:extLst>
          </p:cNvPr>
          <p:cNvCxnSpPr>
            <a:cxnSpLocks/>
            <a:endCxn id="156" idx="4"/>
          </p:cNvCxnSpPr>
          <p:nvPr/>
        </p:nvCxnSpPr>
        <p:spPr>
          <a:xfrm>
            <a:off x="11633404" y="4518674"/>
            <a:ext cx="104411" cy="146079"/>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0" name="Freeform: Shape 17">
            <a:extLst>
              <a:ext uri="{FF2B5EF4-FFF2-40B4-BE49-F238E27FC236}">
                <a16:creationId xmlns:a16="http://schemas.microsoft.com/office/drawing/2014/main" id="{72AAEBAB-3ED4-4ECC-B829-6C181436C5DC}"/>
              </a:ext>
            </a:extLst>
          </p:cNvPr>
          <p:cNvSpPr/>
          <p:nvPr/>
        </p:nvSpPr>
        <p:spPr>
          <a:xfrm>
            <a:off x="11641999" y="4832468"/>
            <a:ext cx="191631" cy="160131"/>
          </a:xfrm>
          <a:custGeom>
            <a:avLst/>
            <a:gdLst>
              <a:gd name="connsiteX0" fmla="*/ 13225 w 115968"/>
              <a:gd name="connsiteY0" fmla="*/ 40510 h 96904"/>
              <a:gd name="connsiteX1" fmla="*/ 26252 w 115968"/>
              <a:gd name="connsiteY1" fmla="*/ 40510 h 96904"/>
              <a:gd name="connsiteX2" fmla="*/ 25458 w 115968"/>
              <a:gd name="connsiteY2" fmla="*/ 42575 h 96904"/>
              <a:gd name="connsiteX3" fmla="*/ 25458 w 115968"/>
              <a:gd name="connsiteY3" fmla="*/ 77683 h 96904"/>
              <a:gd name="connsiteX4" fmla="*/ 16879 w 115968"/>
              <a:gd name="connsiteY4" fmla="*/ 77683 h 96904"/>
              <a:gd name="connsiteX5" fmla="*/ 13702 w 115968"/>
              <a:gd name="connsiteY5" fmla="*/ 80860 h 96904"/>
              <a:gd name="connsiteX6" fmla="*/ 16879 w 115968"/>
              <a:gd name="connsiteY6" fmla="*/ 84037 h 96904"/>
              <a:gd name="connsiteX7" fmla="*/ 100122 w 115968"/>
              <a:gd name="connsiteY7" fmla="*/ 84037 h 96904"/>
              <a:gd name="connsiteX8" fmla="*/ 103299 w 115968"/>
              <a:gd name="connsiteY8" fmla="*/ 80860 h 96904"/>
              <a:gd name="connsiteX9" fmla="*/ 100122 w 115968"/>
              <a:gd name="connsiteY9" fmla="*/ 77683 h 96904"/>
              <a:gd name="connsiteX10" fmla="*/ 91543 w 115968"/>
              <a:gd name="connsiteY10" fmla="*/ 77683 h 96904"/>
              <a:gd name="connsiteX11" fmla="*/ 91543 w 115968"/>
              <a:gd name="connsiteY11" fmla="*/ 41780 h 96904"/>
              <a:gd name="connsiteX12" fmla="*/ 91226 w 115968"/>
              <a:gd name="connsiteY12" fmla="*/ 40351 h 96904"/>
              <a:gd name="connsiteX13" fmla="*/ 103617 w 115968"/>
              <a:gd name="connsiteY13" fmla="*/ 40351 h 96904"/>
              <a:gd name="connsiteX14" fmla="*/ 103617 w 115968"/>
              <a:gd name="connsiteY14" fmla="*/ 40351 h 96904"/>
              <a:gd name="connsiteX15" fmla="*/ 106794 w 115968"/>
              <a:gd name="connsiteY15" fmla="*/ 37173 h 96904"/>
              <a:gd name="connsiteX16" fmla="*/ 105205 w 115968"/>
              <a:gd name="connsiteY16" fmla="*/ 34473 h 96904"/>
              <a:gd name="connsiteX17" fmla="*/ 60248 w 115968"/>
              <a:gd name="connsiteY17" fmla="*/ 794 h 96904"/>
              <a:gd name="connsiteX18" fmla="*/ 56435 w 115968"/>
              <a:gd name="connsiteY18" fmla="*/ 794 h 96904"/>
              <a:gd name="connsiteX19" fmla="*/ 11160 w 115968"/>
              <a:gd name="connsiteY19" fmla="*/ 34790 h 96904"/>
              <a:gd name="connsiteX20" fmla="*/ 10048 w 115968"/>
              <a:gd name="connsiteY20" fmla="*/ 38286 h 96904"/>
              <a:gd name="connsiteX21" fmla="*/ 13225 w 115968"/>
              <a:gd name="connsiteY21" fmla="*/ 40510 h 96904"/>
              <a:gd name="connsiteX22" fmla="*/ 30859 w 115968"/>
              <a:gd name="connsiteY22" fmla="*/ 40510 h 96904"/>
              <a:gd name="connsiteX23" fmla="*/ 45633 w 115968"/>
              <a:gd name="connsiteY23" fmla="*/ 40510 h 96904"/>
              <a:gd name="connsiteX24" fmla="*/ 45315 w 115968"/>
              <a:gd name="connsiteY24" fmla="*/ 41939 h 96904"/>
              <a:gd name="connsiteX25" fmla="*/ 45315 w 115968"/>
              <a:gd name="connsiteY25" fmla="*/ 77842 h 96904"/>
              <a:gd name="connsiteX26" fmla="*/ 31812 w 115968"/>
              <a:gd name="connsiteY26" fmla="*/ 77842 h 96904"/>
              <a:gd name="connsiteX27" fmla="*/ 31812 w 115968"/>
              <a:gd name="connsiteY27" fmla="*/ 42733 h 96904"/>
              <a:gd name="connsiteX28" fmla="*/ 30859 w 115968"/>
              <a:gd name="connsiteY28" fmla="*/ 40510 h 96904"/>
              <a:gd name="connsiteX29" fmla="*/ 65173 w 115968"/>
              <a:gd name="connsiteY29" fmla="*/ 77683 h 96904"/>
              <a:gd name="connsiteX30" fmla="*/ 51669 w 115968"/>
              <a:gd name="connsiteY30" fmla="*/ 77683 h 96904"/>
              <a:gd name="connsiteX31" fmla="*/ 51669 w 115968"/>
              <a:gd name="connsiteY31" fmla="*/ 41780 h 96904"/>
              <a:gd name="connsiteX32" fmla="*/ 51352 w 115968"/>
              <a:gd name="connsiteY32" fmla="*/ 40351 h 96904"/>
              <a:gd name="connsiteX33" fmla="*/ 66126 w 115968"/>
              <a:gd name="connsiteY33" fmla="*/ 40351 h 96904"/>
              <a:gd name="connsiteX34" fmla="*/ 65331 w 115968"/>
              <a:gd name="connsiteY34" fmla="*/ 42416 h 96904"/>
              <a:gd name="connsiteX35" fmla="*/ 65331 w 115968"/>
              <a:gd name="connsiteY35" fmla="*/ 77683 h 96904"/>
              <a:gd name="connsiteX36" fmla="*/ 85030 w 115968"/>
              <a:gd name="connsiteY36" fmla="*/ 41780 h 96904"/>
              <a:gd name="connsiteX37" fmla="*/ 85030 w 115968"/>
              <a:gd name="connsiteY37" fmla="*/ 77683 h 96904"/>
              <a:gd name="connsiteX38" fmla="*/ 71527 w 115968"/>
              <a:gd name="connsiteY38" fmla="*/ 77683 h 96904"/>
              <a:gd name="connsiteX39" fmla="*/ 71527 w 115968"/>
              <a:gd name="connsiteY39" fmla="*/ 42575 h 96904"/>
              <a:gd name="connsiteX40" fmla="*/ 70733 w 115968"/>
              <a:gd name="connsiteY40" fmla="*/ 40510 h 96904"/>
              <a:gd name="connsiteX41" fmla="*/ 85507 w 115968"/>
              <a:gd name="connsiteY41" fmla="*/ 40510 h 96904"/>
              <a:gd name="connsiteX42" fmla="*/ 85030 w 115968"/>
              <a:gd name="connsiteY42" fmla="*/ 41780 h 96904"/>
              <a:gd name="connsiteX43" fmla="*/ 58342 w 115968"/>
              <a:gd name="connsiteY43" fmla="*/ 7308 h 96904"/>
              <a:gd name="connsiteX44" fmla="*/ 94085 w 115968"/>
              <a:gd name="connsiteY44" fmla="*/ 34155 h 96904"/>
              <a:gd name="connsiteX45" fmla="*/ 22757 w 115968"/>
              <a:gd name="connsiteY45" fmla="*/ 34155 h 96904"/>
              <a:gd name="connsiteX46" fmla="*/ 58342 w 115968"/>
              <a:gd name="connsiteY46" fmla="*/ 7308 h 96904"/>
              <a:gd name="connsiteX47" fmla="*/ 116484 w 115968"/>
              <a:gd name="connsiteY47" fmla="*/ 93728 h 96904"/>
              <a:gd name="connsiteX48" fmla="*/ 113307 w 115968"/>
              <a:gd name="connsiteY48" fmla="*/ 96905 h 96904"/>
              <a:gd name="connsiteX49" fmla="*/ 3376 w 115968"/>
              <a:gd name="connsiteY49" fmla="*/ 96905 h 96904"/>
              <a:gd name="connsiteX50" fmla="*/ 199 w 115968"/>
              <a:gd name="connsiteY50" fmla="*/ 93728 h 96904"/>
              <a:gd name="connsiteX51" fmla="*/ 3376 w 115968"/>
              <a:gd name="connsiteY51" fmla="*/ 90551 h 96904"/>
              <a:gd name="connsiteX52" fmla="*/ 113307 w 115968"/>
              <a:gd name="connsiteY52" fmla="*/ 90551 h 96904"/>
              <a:gd name="connsiteX53" fmla="*/ 116484 w 115968"/>
              <a:gd name="connsiteY53" fmla="*/ 93728 h 9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5968" h="96904">
                <a:moveTo>
                  <a:pt x="13225" y="40510"/>
                </a:moveTo>
                <a:lnTo>
                  <a:pt x="26252" y="40510"/>
                </a:lnTo>
                <a:cubicBezTo>
                  <a:pt x="25775" y="41145"/>
                  <a:pt x="25458" y="41780"/>
                  <a:pt x="25458" y="42575"/>
                </a:cubicBezTo>
                <a:lnTo>
                  <a:pt x="25458" y="77683"/>
                </a:lnTo>
                <a:lnTo>
                  <a:pt x="16879" y="77683"/>
                </a:lnTo>
                <a:cubicBezTo>
                  <a:pt x="15132" y="77683"/>
                  <a:pt x="13702" y="79113"/>
                  <a:pt x="13702" y="80860"/>
                </a:cubicBezTo>
                <a:cubicBezTo>
                  <a:pt x="13702" y="82608"/>
                  <a:pt x="15132" y="84037"/>
                  <a:pt x="16879" y="84037"/>
                </a:cubicBezTo>
                <a:lnTo>
                  <a:pt x="100122" y="84037"/>
                </a:lnTo>
                <a:cubicBezTo>
                  <a:pt x="101869" y="84037"/>
                  <a:pt x="103299" y="82608"/>
                  <a:pt x="103299" y="80860"/>
                </a:cubicBezTo>
                <a:cubicBezTo>
                  <a:pt x="103299" y="79113"/>
                  <a:pt x="101869" y="77683"/>
                  <a:pt x="100122" y="77683"/>
                </a:cubicBezTo>
                <a:lnTo>
                  <a:pt x="91543" y="77683"/>
                </a:lnTo>
                <a:lnTo>
                  <a:pt x="91543" y="41780"/>
                </a:lnTo>
                <a:cubicBezTo>
                  <a:pt x="91543" y="41304"/>
                  <a:pt x="91385" y="40827"/>
                  <a:pt x="91226" y="40351"/>
                </a:cubicBezTo>
                <a:lnTo>
                  <a:pt x="103617" y="40351"/>
                </a:lnTo>
                <a:cubicBezTo>
                  <a:pt x="103617" y="40351"/>
                  <a:pt x="103617" y="40351"/>
                  <a:pt x="103617" y="40351"/>
                </a:cubicBezTo>
                <a:cubicBezTo>
                  <a:pt x="105364" y="40351"/>
                  <a:pt x="106794" y="38921"/>
                  <a:pt x="106794" y="37173"/>
                </a:cubicBezTo>
                <a:cubicBezTo>
                  <a:pt x="106794" y="36061"/>
                  <a:pt x="106159" y="34949"/>
                  <a:pt x="105205" y="34473"/>
                </a:cubicBezTo>
                <a:lnTo>
                  <a:pt x="60248" y="794"/>
                </a:lnTo>
                <a:cubicBezTo>
                  <a:pt x="59136" y="0"/>
                  <a:pt x="57547" y="0"/>
                  <a:pt x="56435" y="794"/>
                </a:cubicBezTo>
                <a:lnTo>
                  <a:pt x="11160" y="34790"/>
                </a:lnTo>
                <a:cubicBezTo>
                  <a:pt x="10048" y="35585"/>
                  <a:pt x="9572" y="37015"/>
                  <a:pt x="10048" y="38286"/>
                </a:cubicBezTo>
                <a:cubicBezTo>
                  <a:pt x="10525" y="39556"/>
                  <a:pt x="11796" y="40510"/>
                  <a:pt x="13225" y="40510"/>
                </a:cubicBezTo>
                <a:close/>
                <a:moveTo>
                  <a:pt x="30859" y="40510"/>
                </a:moveTo>
                <a:lnTo>
                  <a:pt x="45633" y="40510"/>
                </a:lnTo>
                <a:cubicBezTo>
                  <a:pt x="45474" y="40986"/>
                  <a:pt x="45315" y="41463"/>
                  <a:pt x="45315" y="41939"/>
                </a:cubicBezTo>
                <a:lnTo>
                  <a:pt x="45315" y="77842"/>
                </a:lnTo>
                <a:lnTo>
                  <a:pt x="31812" y="77842"/>
                </a:lnTo>
                <a:lnTo>
                  <a:pt x="31812" y="42733"/>
                </a:lnTo>
                <a:cubicBezTo>
                  <a:pt x="31653" y="41780"/>
                  <a:pt x="31335" y="40986"/>
                  <a:pt x="30859" y="40510"/>
                </a:cubicBezTo>
                <a:close/>
                <a:moveTo>
                  <a:pt x="65173" y="77683"/>
                </a:moveTo>
                <a:lnTo>
                  <a:pt x="51669" y="77683"/>
                </a:lnTo>
                <a:lnTo>
                  <a:pt x="51669" y="41780"/>
                </a:lnTo>
                <a:cubicBezTo>
                  <a:pt x="51669" y="41304"/>
                  <a:pt x="51511" y="40827"/>
                  <a:pt x="51352" y="40351"/>
                </a:cubicBezTo>
                <a:lnTo>
                  <a:pt x="66126" y="40351"/>
                </a:lnTo>
                <a:cubicBezTo>
                  <a:pt x="65649" y="40986"/>
                  <a:pt x="65331" y="41621"/>
                  <a:pt x="65331" y="42416"/>
                </a:cubicBezTo>
                <a:lnTo>
                  <a:pt x="65331" y="77683"/>
                </a:lnTo>
                <a:close/>
                <a:moveTo>
                  <a:pt x="85030" y="41780"/>
                </a:moveTo>
                <a:lnTo>
                  <a:pt x="85030" y="77683"/>
                </a:lnTo>
                <a:lnTo>
                  <a:pt x="71527" y="77683"/>
                </a:lnTo>
                <a:lnTo>
                  <a:pt x="71527" y="42575"/>
                </a:lnTo>
                <a:cubicBezTo>
                  <a:pt x="71527" y="41780"/>
                  <a:pt x="71209" y="40986"/>
                  <a:pt x="70733" y="40510"/>
                </a:cubicBezTo>
                <a:lnTo>
                  <a:pt x="85507" y="40510"/>
                </a:lnTo>
                <a:cubicBezTo>
                  <a:pt x="85189" y="40827"/>
                  <a:pt x="85030" y="41304"/>
                  <a:pt x="85030" y="41780"/>
                </a:cubicBezTo>
                <a:close/>
                <a:moveTo>
                  <a:pt x="58342" y="7308"/>
                </a:moveTo>
                <a:lnTo>
                  <a:pt x="94085" y="34155"/>
                </a:lnTo>
                <a:lnTo>
                  <a:pt x="22757" y="34155"/>
                </a:lnTo>
                <a:lnTo>
                  <a:pt x="58342" y="7308"/>
                </a:lnTo>
                <a:close/>
                <a:moveTo>
                  <a:pt x="116484" y="93728"/>
                </a:moveTo>
                <a:cubicBezTo>
                  <a:pt x="116484" y="95475"/>
                  <a:pt x="115055" y="96905"/>
                  <a:pt x="113307" y="96905"/>
                </a:cubicBezTo>
                <a:lnTo>
                  <a:pt x="3376" y="96905"/>
                </a:lnTo>
                <a:cubicBezTo>
                  <a:pt x="1628" y="96905"/>
                  <a:pt x="199" y="95475"/>
                  <a:pt x="199" y="93728"/>
                </a:cubicBezTo>
                <a:cubicBezTo>
                  <a:pt x="199" y="91980"/>
                  <a:pt x="1628" y="90551"/>
                  <a:pt x="3376" y="90551"/>
                </a:cubicBezTo>
                <a:lnTo>
                  <a:pt x="113307" y="90551"/>
                </a:lnTo>
                <a:cubicBezTo>
                  <a:pt x="115055" y="90551"/>
                  <a:pt x="116484" y="91980"/>
                  <a:pt x="116484" y="93728"/>
                </a:cubicBezTo>
                <a:close/>
              </a:path>
            </a:pathLst>
          </a:custGeom>
          <a:solidFill>
            <a:schemeClr val="tx1"/>
          </a:solidFill>
          <a:ln w="1589" cap="flat">
            <a:noFill/>
            <a:prstDash val="solid"/>
            <a:miter/>
          </a:ln>
        </p:spPr>
        <p:txBody>
          <a:bodyPr rtlCol="0" anchor="ctr"/>
          <a:lstStyle/>
          <a:p>
            <a:endParaRPr lang="en-US" sz="2119">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61" name="Oval 160">
            <a:extLst>
              <a:ext uri="{FF2B5EF4-FFF2-40B4-BE49-F238E27FC236}">
                <a16:creationId xmlns:a16="http://schemas.microsoft.com/office/drawing/2014/main" id="{A43CFED4-5DF2-4068-B62E-B267341AAB81}"/>
              </a:ext>
            </a:extLst>
          </p:cNvPr>
          <p:cNvSpPr/>
          <p:nvPr/>
        </p:nvSpPr>
        <p:spPr bwMode="auto">
          <a:xfrm>
            <a:off x="9222709" y="5340135"/>
            <a:ext cx="502912" cy="502912"/>
          </a:xfrm>
          <a:prstGeom prst="ellipse">
            <a:avLst/>
          </a:prstGeom>
          <a:ln w="762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10"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sym typeface="Microsoft YaHei" panose="020B0503020204020204" pitchFamily="34" charset="-122"/>
            </a:endParaRPr>
          </a:p>
        </p:txBody>
      </p:sp>
      <p:sp>
        <p:nvSpPr>
          <p:cNvPr id="162" name="Freeform: Shape 24">
            <a:extLst>
              <a:ext uri="{FF2B5EF4-FFF2-40B4-BE49-F238E27FC236}">
                <a16:creationId xmlns:a16="http://schemas.microsoft.com/office/drawing/2014/main" id="{B857A066-564B-461F-935F-0B48F5FD75CD}"/>
              </a:ext>
            </a:extLst>
          </p:cNvPr>
          <p:cNvSpPr/>
          <p:nvPr/>
        </p:nvSpPr>
        <p:spPr>
          <a:xfrm>
            <a:off x="9383428" y="5515838"/>
            <a:ext cx="191915" cy="151511"/>
          </a:xfrm>
          <a:custGeom>
            <a:avLst/>
            <a:gdLst>
              <a:gd name="connsiteX0" fmla="*/ 101234 w 120733"/>
              <a:gd name="connsiteY0" fmla="*/ 37531 h 95316"/>
              <a:gd name="connsiteX1" fmla="*/ 105523 w 120733"/>
              <a:gd name="connsiteY1" fmla="*/ 23392 h 95316"/>
              <a:gd name="connsiteX2" fmla="*/ 84554 w 120733"/>
              <a:gd name="connsiteY2" fmla="*/ 199 h 95316"/>
              <a:gd name="connsiteX3" fmla="*/ 70892 w 120733"/>
              <a:gd name="connsiteY3" fmla="*/ 5918 h 95316"/>
              <a:gd name="connsiteX4" fmla="*/ 62154 w 120733"/>
              <a:gd name="connsiteY4" fmla="*/ 4011 h 95316"/>
              <a:gd name="connsiteX5" fmla="*/ 51352 w 120733"/>
              <a:gd name="connsiteY5" fmla="*/ 7030 h 95316"/>
              <a:gd name="connsiteX6" fmla="*/ 36578 w 120733"/>
              <a:gd name="connsiteY6" fmla="*/ 358 h 95316"/>
              <a:gd name="connsiteX7" fmla="*/ 15608 w 120733"/>
              <a:gd name="connsiteY7" fmla="*/ 23551 h 95316"/>
              <a:gd name="connsiteX8" fmla="*/ 19897 w 120733"/>
              <a:gd name="connsiteY8" fmla="*/ 37690 h 95316"/>
              <a:gd name="connsiteX9" fmla="*/ 199 w 120733"/>
              <a:gd name="connsiteY9" fmla="*/ 70574 h 95316"/>
              <a:gd name="connsiteX10" fmla="*/ 834 w 120733"/>
              <a:gd name="connsiteY10" fmla="*/ 77881 h 95316"/>
              <a:gd name="connsiteX11" fmla="*/ 3217 w 120733"/>
              <a:gd name="connsiteY11" fmla="*/ 80423 h 95316"/>
              <a:gd name="connsiteX12" fmla="*/ 22280 w 120733"/>
              <a:gd name="connsiteY12" fmla="*/ 83759 h 95316"/>
              <a:gd name="connsiteX13" fmla="*/ 22598 w 120733"/>
              <a:gd name="connsiteY13" fmla="*/ 83759 h 95316"/>
              <a:gd name="connsiteX14" fmla="*/ 23233 w 120733"/>
              <a:gd name="connsiteY14" fmla="*/ 88525 h 95316"/>
              <a:gd name="connsiteX15" fmla="*/ 25616 w 120733"/>
              <a:gd name="connsiteY15" fmla="*/ 91067 h 95316"/>
              <a:gd name="connsiteX16" fmla="*/ 61995 w 120733"/>
              <a:gd name="connsiteY16" fmla="*/ 95356 h 95316"/>
              <a:gd name="connsiteX17" fmla="*/ 98374 w 120733"/>
              <a:gd name="connsiteY17" fmla="*/ 91067 h 95316"/>
              <a:gd name="connsiteX18" fmla="*/ 100757 w 120733"/>
              <a:gd name="connsiteY18" fmla="*/ 88525 h 95316"/>
              <a:gd name="connsiteX19" fmla="*/ 101393 w 120733"/>
              <a:gd name="connsiteY19" fmla="*/ 83283 h 95316"/>
              <a:gd name="connsiteX20" fmla="*/ 117755 w 120733"/>
              <a:gd name="connsiteY20" fmla="*/ 80264 h 95316"/>
              <a:gd name="connsiteX21" fmla="*/ 120138 w 120733"/>
              <a:gd name="connsiteY21" fmla="*/ 77722 h 95316"/>
              <a:gd name="connsiteX22" fmla="*/ 120774 w 120733"/>
              <a:gd name="connsiteY22" fmla="*/ 70415 h 95316"/>
              <a:gd name="connsiteX23" fmla="*/ 101234 w 120733"/>
              <a:gd name="connsiteY23" fmla="*/ 37531 h 95316"/>
              <a:gd name="connsiteX24" fmla="*/ 6871 w 120733"/>
              <a:gd name="connsiteY24" fmla="*/ 74545 h 95316"/>
              <a:gd name="connsiteX25" fmla="*/ 6553 w 120733"/>
              <a:gd name="connsiteY25" fmla="*/ 70415 h 95316"/>
              <a:gd name="connsiteX26" fmla="*/ 26252 w 120733"/>
              <a:gd name="connsiteY26" fmla="*/ 41661 h 95316"/>
              <a:gd name="connsiteX27" fmla="*/ 28317 w 120733"/>
              <a:gd name="connsiteY27" fmla="*/ 39278 h 95316"/>
              <a:gd name="connsiteX28" fmla="*/ 27364 w 120733"/>
              <a:gd name="connsiteY28" fmla="*/ 36419 h 95316"/>
              <a:gd name="connsiteX29" fmla="*/ 22122 w 120733"/>
              <a:gd name="connsiteY29" fmla="*/ 23392 h 95316"/>
              <a:gd name="connsiteX30" fmla="*/ 36737 w 120733"/>
              <a:gd name="connsiteY30" fmla="*/ 6553 h 95316"/>
              <a:gd name="connsiteX31" fmla="*/ 46586 w 120733"/>
              <a:gd name="connsiteY31" fmla="*/ 11001 h 95316"/>
              <a:gd name="connsiteX32" fmla="*/ 39596 w 120733"/>
              <a:gd name="connsiteY32" fmla="*/ 29111 h 95316"/>
              <a:gd name="connsiteX33" fmla="*/ 44521 w 120733"/>
              <a:gd name="connsiteY33" fmla="*/ 44680 h 95316"/>
              <a:gd name="connsiteX34" fmla="*/ 22916 w 120733"/>
              <a:gd name="connsiteY34" fmla="*/ 77246 h 95316"/>
              <a:gd name="connsiteX35" fmla="*/ 6871 w 120733"/>
              <a:gd name="connsiteY35" fmla="*/ 74545 h 95316"/>
              <a:gd name="connsiteX36" fmla="*/ 94880 w 120733"/>
              <a:gd name="connsiteY36" fmla="*/ 85030 h 95316"/>
              <a:gd name="connsiteX37" fmla="*/ 61995 w 120733"/>
              <a:gd name="connsiteY37" fmla="*/ 88684 h 95316"/>
              <a:gd name="connsiteX38" fmla="*/ 29111 w 120733"/>
              <a:gd name="connsiteY38" fmla="*/ 85030 h 95316"/>
              <a:gd name="connsiteX39" fmla="*/ 28794 w 120733"/>
              <a:gd name="connsiteY39" fmla="*/ 80264 h 95316"/>
              <a:gd name="connsiteX40" fmla="*/ 50557 w 120733"/>
              <a:gd name="connsiteY40" fmla="*/ 48492 h 95316"/>
              <a:gd name="connsiteX41" fmla="*/ 52623 w 120733"/>
              <a:gd name="connsiteY41" fmla="*/ 46109 h 95316"/>
              <a:gd name="connsiteX42" fmla="*/ 51669 w 120733"/>
              <a:gd name="connsiteY42" fmla="*/ 43250 h 95316"/>
              <a:gd name="connsiteX43" fmla="*/ 45792 w 120733"/>
              <a:gd name="connsiteY43" fmla="*/ 28794 h 95316"/>
              <a:gd name="connsiteX44" fmla="*/ 61995 w 120733"/>
              <a:gd name="connsiteY44" fmla="*/ 10048 h 95316"/>
              <a:gd name="connsiteX45" fmla="*/ 78199 w 120733"/>
              <a:gd name="connsiteY45" fmla="*/ 28794 h 95316"/>
              <a:gd name="connsiteX46" fmla="*/ 72321 w 120733"/>
              <a:gd name="connsiteY46" fmla="*/ 43250 h 95316"/>
              <a:gd name="connsiteX47" fmla="*/ 71368 w 120733"/>
              <a:gd name="connsiteY47" fmla="*/ 46109 h 95316"/>
              <a:gd name="connsiteX48" fmla="*/ 73433 w 120733"/>
              <a:gd name="connsiteY48" fmla="*/ 48492 h 95316"/>
              <a:gd name="connsiteX49" fmla="*/ 95197 w 120733"/>
              <a:gd name="connsiteY49" fmla="*/ 80264 h 95316"/>
              <a:gd name="connsiteX50" fmla="*/ 94880 w 120733"/>
              <a:gd name="connsiteY50" fmla="*/ 85030 h 95316"/>
              <a:gd name="connsiteX51" fmla="*/ 114261 w 120733"/>
              <a:gd name="connsiteY51" fmla="*/ 74545 h 95316"/>
              <a:gd name="connsiteX52" fmla="*/ 101393 w 120733"/>
              <a:gd name="connsiteY52" fmla="*/ 76769 h 95316"/>
              <a:gd name="connsiteX53" fmla="*/ 79788 w 120733"/>
              <a:gd name="connsiteY53" fmla="*/ 44521 h 95316"/>
              <a:gd name="connsiteX54" fmla="*/ 84712 w 120733"/>
              <a:gd name="connsiteY54" fmla="*/ 28952 h 95316"/>
              <a:gd name="connsiteX55" fmla="*/ 76293 w 120733"/>
              <a:gd name="connsiteY55" fmla="*/ 9412 h 95316"/>
              <a:gd name="connsiteX56" fmla="*/ 84554 w 120733"/>
              <a:gd name="connsiteY56" fmla="*/ 6394 h 95316"/>
              <a:gd name="connsiteX57" fmla="*/ 99169 w 120733"/>
              <a:gd name="connsiteY57" fmla="*/ 23233 h 95316"/>
              <a:gd name="connsiteX58" fmla="*/ 93926 w 120733"/>
              <a:gd name="connsiteY58" fmla="*/ 36260 h 95316"/>
              <a:gd name="connsiteX59" fmla="*/ 92973 w 120733"/>
              <a:gd name="connsiteY59" fmla="*/ 39119 h 95316"/>
              <a:gd name="connsiteX60" fmla="*/ 95038 w 120733"/>
              <a:gd name="connsiteY60" fmla="*/ 41502 h 95316"/>
              <a:gd name="connsiteX61" fmla="*/ 114737 w 120733"/>
              <a:gd name="connsiteY61" fmla="*/ 70256 h 95316"/>
              <a:gd name="connsiteX62" fmla="*/ 114261 w 120733"/>
              <a:gd name="connsiteY62" fmla="*/ 74545 h 9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733" h="95316">
                <a:moveTo>
                  <a:pt x="101234" y="37531"/>
                </a:moveTo>
                <a:cubicBezTo>
                  <a:pt x="103935" y="33559"/>
                  <a:pt x="105523" y="28635"/>
                  <a:pt x="105523" y="23392"/>
                </a:cubicBezTo>
                <a:cubicBezTo>
                  <a:pt x="105523" y="10525"/>
                  <a:pt x="96150" y="199"/>
                  <a:pt x="84554" y="199"/>
                </a:cubicBezTo>
                <a:cubicBezTo>
                  <a:pt x="79470" y="199"/>
                  <a:pt x="74704" y="2264"/>
                  <a:pt x="70892" y="5918"/>
                </a:cubicBezTo>
                <a:cubicBezTo>
                  <a:pt x="68191" y="4647"/>
                  <a:pt x="65331" y="4011"/>
                  <a:pt x="62154" y="4011"/>
                </a:cubicBezTo>
                <a:cubicBezTo>
                  <a:pt x="58342" y="4011"/>
                  <a:pt x="54529" y="5123"/>
                  <a:pt x="51352" y="7030"/>
                </a:cubicBezTo>
                <a:cubicBezTo>
                  <a:pt x="47380" y="2740"/>
                  <a:pt x="42138" y="358"/>
                  <a:pt x="36578" y="358"/>
                </a:cubicBezTo>
                <a:cubicBezTo>
                  <a:pt x="24981" y="358"/>
                  <a:pt x="15608" y="10842"/>
                  <a:pt x="15608" y="23551"/>
                </a:cubicBezTo>
                <a:cubicBezTo>
                  <a:pt x="15608" y="28635"/>
                  <a:pt x="17197" y="33559"/>
                  <a:pt x="19897" y="37690"/>
                </a:cubicBezTo>
                <a:cubicBezTo>
                  <a:pt x="7983" y="43885"/>
                  <a:pt x="199" y="56753"/>
                  <a:pt x="199" y="70574"/>
                </a:cubicBezTo>
                <a:cubicBezTo>
                  <a:pt x="199" y="72957"/>
                  <a:pt x="516" y="75498"/>
                  <a:pt x="834" y="77881"/>
                </a:cubicBezTo>
                <a:cubicBezTo>
                  <a:pt x="1152" y="79152"/>
                  <a:pt x="1946" y="80105"/>
                  <a:pt x="3217" y="80423"/>
                </a:cubicBezTo>
                <a:cubicBezTo>
                  <a:pt x="9254" y="82012"/>
                  <a:pt x="15608" y="82965"/>
                  <a:pt x="22280" y="83759"/>
                </a:cubicBezTo>
                <a:cubicBezTo>
                  <a:pt x="22439" y="83759"/>
                  <a:pt x="22439" y="83759"/>
                  <a:pt x="22598" y="83759"/>
                </a:cubicBezTo>
                <a:cubicBezTo>
                  <a:pt x="22757" y="85348"/>
                  <a:pt x="22916" y="86936"/>
                  <a:pt x="23233" y="88525"/>
                </a:cubicBezTo>
                <a:cubicBezTo>
                  <a:pt x="23392" y="89796"/>
                  <a:pt x="24345" y="90749"/>
                  <a:pt x="25616" y="91067"/>
                </a:cubicBezTo>
                <a:cubicBezTo>
                  <a:pt x="37054" y="93926"/>
                  <a:pt x="49286" y="95356"/>
                  <a:pt x="61995" y="95356"/>
                </a:cubicBezTo>
                <a:cubicBezTo>
                  <a:pt x="74704" y="95356"/>
                  <a:pt x="86937" y="93926"/>
                  <a:pt x="98374" y="91067"/>
                </a:cubicBezTo>
                <a:cubicBezTo>
                  <a:pt x="99486" y="90749"/>
                  <a:pt x="100440" y="89796"/>
                  <a:pt x="100757" y="88525"/>
                </a:cubicBezTo>
                <a:cubicBezTo>
                  <a:pt x="101075" y="86778"/>
                  <a:pt x="101234" y="85030"/>
                  <a:pt x="101393" y="83283"/>
                </a:cubicBezTo>
                <a:cubicBezTo>
                  <a:pt x="107112" y="82647"/>
                  <a:pt x="112672" y="81694"/>
                  <a:pt x="117755" y="80264"/>
                </a:cubicBezTo>
                <a:cubicBezTo>
                  <a:pt x="118867" y="79947"/>
                  <a:pt x="119821" y="78993"/>
                  <a:pt x="120138" y="77722"/>
                </a:cubicBezTo>
                <a:cubicBezTo>
                  <a:pt x="120615" y="75340"/>
                  <a:pt x="120774" y="72798"/>
                  <a:pt x="120774" y="70415"/>
                </a:cubicBezTo>
                <a:cubicBezTo>
                  <a:pt x="120933" y="56435"/>
                  <a:pt x="113149" y="43726"/>
                  <a:pt x="101234" y="37531"/>
                </a:cubicBezTo>
                <a:close/>
                <a:moveTo>
                  <a:pt x="6871" y="74545"/>
                </a:moveTo>
                <a:cubicBezTo>
                  <a:pt x="6712" y="73115"/>
                  <a:pt x="6553" y="71845"/>
                  <a:pt x="6553" y="70415"/>
                </a:cubicBezTo>
                <a:cubicBezTo>
                  <a:pt x="6553" y="57706"/>
                  <a:pt x="14496" y="46109"/>
                  <a:pt x="26252" y="41661"/>
                </a:cubicBezTo>
                <a:cubicBezTo>
                  <a:pt x="27205" y="41343"/>
                  <a:pt x="27999" y="40390"/>
                  <a:pt x="28317" y="39278"/>
                </a:cubicBezTo>
                <a:cubicBezTo>
                  <a:pt x="28476" y="38166"/>
                  <a:pt x="28158" y="37054"/>
                  <a:pt x="27364" y="36419"/>
                </a:cubicBezTo>
                <a:cubicBezTo>
                  <a:pt x="24028" y="33242"/>
                  <a:pt x="22122" y="28476"/>
                  <a:pt x="22122" y="23392"/>
                </a:cubicBezTo>
                <a:cubicBezTo>
                  <a:pt x="22122" y="14019"/>
                  <a:pt x="28635" y="6553"/>
                  <a:pt x="36737" y="6553"/>
                </a:cubicBezTo>
                <a:cubicBezTo>
                  <a:pt x="40390" y="6553"/>
                  <a:pt x="43885" y="8142"/>
                  <a:pt x="46586" y="11001"/>
                </a:cubicBezTo>
                <a:cubicBezTo>
                  <a:pt x="42297" y="15608"/>
                  <a:pt x="39596" y="21963"/>
                  <a:pt x="39596" y="29111"/>
                </a:cubicBezTo>
                <a:cubicBezTo>
                  <a:pt x="39596" y="34830"/>
                  <a:pt x="41343" y="40231"/>
                  <a:pt x="44521" y="44680"/>
                </a:cubicBezTo>
                <a:cubicBezTo>
                  <a:pt x="32288" y="50875"/>
                  <a:pt x="24028" y="63425"/>
                  <a:pt x="22916" y="77246"/>
                </a:cubicBezTo>
                <a:cubicBezTo>
                  <a:pt x="17197" y="76452"/>
                  <a:pt x="11954" y="75657"/>
                  <a:pt x="6871" y="74545"/>
                </a:cubicBezTo>
                <a:close/>
                <a:moveTo>
                  <a:pt x="94880" y="85030"/>
                </a:moveTo>
                <a:cubicBezTo>
                  <a:pt x="84554" y="87413"/>
                  <a:pt x="73592" y="88684"/>
                  <a:pt x="61995" y="88684"/>
                </a:cubicBezTo>
                <a:cubicBezTo>
                  <a:pt x="50557" y="88684"/>
                  <a:pt x="39437" y="87413"/>
                  <a:pt x="29111" y="85030"/>
                </a:cubicBezTo>
                <a:cubicBezTo>
                  <a:pt x="28953" y="83441"/>
                  <a:pt x="28794" y="81853"/>
                  <a:pt x="28794" y="80264"/>
                </a:cubicBezTo>
                <a:cubicBezTo>
                  <a:pt x="28794" y="66126"/>
                  <a:pt x="37531" y="53417"/>
                  <a:pt x="50557" y="48492"/>
                </a:cubicBezTo>
                <a:cubicBezTo>
                  <a:pt x="51511" y="48174"/>
                  <a:pt x="52305" y="47221"/>
                  <a:pt x="52623" y="46109"/>
                </a:cubicBezTo>
                <a:cubicBezTo>
                  <a:pt x="52782" y="44997"/>
                  <a:pt x="52464" y="43885"/>
                  <a:pt x="51669" y="43250"/>
                </a:cubicBezTo>
                <a:cubicBezTo>
                  <a:pt x="47857" y="39596"/>
                  <a:pt x="45792" y="34354"/>
                  <a:pt x="45792" y="28794"/>
                </a:cubicBezTo>
                <a:cubicBezTo>
                  <a:pt x="45792" y="18468"/>
                  <a:pt x="53099" y="10048"/>
                  <a:pt x="61995" y="10048"/>
                </a:cubicBezTo>
                <a:cubicBezTo>
                  <a:pt x="70892" y="10048"/>
                  <a:pt x="78199" y="18468"/>
                  <a:pt x="78199" y="28794"/>
                </a:cubicBezTo>
                <a:cubicBezTo>
                  <a:pt x="78199" y="34354"/>
                  <a:pt x="76134" y="39596"/>
                  <a:pt x="72321" y="43250"/>
                </a:cubicBezTo>
                <a:cubicBezTo>
                  <a:pt x="71527" y="44044"/>
                  <a:pt x="71209" y="45156"/>
                  <a:pt x="71368" y="46109"/>
                </a:cubicBezTo>
                <a:cubicBezTo>
                  <a:pt x="71527" y="47221"/>
                  <a:pt x="72321" y="48016"/>
                  <a:pt x="73433" y="48492"/>
                </a:cubicBezTo>
                <a:cubicBezTo>
                  <a:pt x="86460" y="53417"/>
                  <a:pt x="95197" y="66126"/>
                  <a:pt x="95197" y="80264"/>
                </a:cubicBezTo>
                <a:cubicBezTo>
                  <a:pt x="95197" y="81853"/>
                  <a:pt x="95197" y="83441"/>
                  <a:pt x="94880" y="85030"/>
                </a:cubicBezTo>
                <a:close/>
                <a:moveTo>
                  <a:pt x="114261" y="74545"/>
                </a:moveTo>
                <a:cubicBezTo>
                  <a:pt x="110130" y="75498"/>
                  <a:pt x="105841" y="76293"/>
                  <a:pt x="101393" y="76769"/>
                </a:cubicBezTo>
                <a:cubicBezTo>
                  <a:pt x="100122" y="62949"/>
                  <a:pt x="92020" y="50716"/>
                  <a:pt x="79788" y="44521"/>
                </a:cubicBezTo>
                <a:cubicBezTo>
                  <a:pt x="82965" y="40073"/>
                  <a:pt x="84712" y="34671"/>
                  <a:pt x="84712" y="28952"/>
                </a:cubicBezTo>
                <a:cubicBezTo>
                  <a:pt x="84712" y="21009"/>
                  <a:pt x="81376" y="14019"/>
                  <a:pt x="76293" y="9412"/>
                </a:cubicBezTo>
                <a:cubicBezTo>
                  <a:pt x="78676" y="7506"/>
                  <a:pt x="81535" y="6394"/>
                  <a:pt x="84554" y="6394"/>
                </a:cubicBezTo>
                <a:cubicBezTo>
                  <a:pt x="92655" y="6394"/>
                  <a:pt x="99169" y="14019"/>
                  <a:pt x="99169" y="23233"/>
                </a:cubicBezTo>
                <a:cubicBezTo>
                  <a:pt x="99169" y="28317"/>
                  <a:pt x="97263" y="32924"/>
                  <a:pt x="93926" y="36260"/>
                </a:cubicBezTo>
                <a:cubicBezTo>
                  <a:pt x="93132" y="37054"/>
                  <a:pt x="92814" y="38166"/>
                  <a:pt x="92973" y="39119"/>
                </a:cubicBezTo>
                <a:cubicBezTo>
                  <a:pt x="93132" y="40231"/>
                  <a:pt x="93926" y="41026"/>
                  <a:pt x="95038" y="41502"/>
                </a:cubicBezTo>
                <a:cubicBezTo>
                  <a:pt x="106794" y="45950"/>
                  <a:pt x="114737" y="57547"/>
                  <a:pt x="114737" y="70256"/>
                </a:cubicBezTo>
                <a:cubicBezTo>
                  <a:pt x="114578" y="71686"/>
                  <a:pt x="114419" y="73115"/>
                  <a:pt x="114261" y="74545"/>
                </a:cubicBezTo>
                <a:close/>
              </a:path>
            </a:pathLst>
          </a:custGeom>
          <a:solidFill>
            <a:schemeClr val="tx1"/>
          </a:solidFill>
          <a:ln w="1589" cap="flat">
            <a:noFill/>
            <a:prstDash val="solid"/>
            <a:miter/>
          </a:ln>
        </p:spPr>
        <p:txBody>
          <a:bodyPr rtlCol="0" anchor="ctr"/>
          <a:lstStyle/>
          <a:p>
            <a:endParaRPr lang="en-US" sz="2119">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63" name="Title 1"/>
          <p:cNvSpPr txBox="1">
            <a:spLocks/>
          </p:cNvSpPr>
          <p:nvPr/>
        </p:nvSpPr>
        <p:spPr>
          <a:xfrm>
            <a:off x="6116274" y="3564635"/>
            <a:ext cx="3767796" cy="697161"/>
          </a:xfrm>
          <a:prstGeom prst="rect">
            <a:avLst/>
          </a:prstGeom>
        </p:spPr>
        <p:txBody>
          <a:bodyPr vert="horz" wrap="square" lIns="243840" tIns="195072" rIns="243840" bIns="195072" rtlCol="0" anchor="t">
            <a:noAutofit/>
          </a:bodyPr>
          <a:lstStyle>
            <a:lvl1pPr algn="l" defTabSz="685799" rtl="0" eaLnBrk="1" latinLnBrk="0" hangingPunct="1">
              <a:lnSpc>
                <a:spcPct val="90000"/>
              </a:lnSpc>
              <a:spcBef>
                <a:spcPct val="0"/>
              </a:spcBef>
              <a:buNone/>
              <a:defRPr lang="en-US" sz="3000" b="0" kern="1200" cap="none" spc="-75" baseline="0" dirty="0">
                <a:ln w="3175">
                  <a:noFill/>
                </a:ln>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sz="4000">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64" name="TextBox 163"/>
          <p:cNvSpPr txBox="1"/>
          <p:nvPr/>
        </p:nvSpPr>
        <p:spPr>
          <a:xfrm>
            <a:off x="6289516" y="4393738"/>
            <a:ext cx="3406511" cy="637354"/>
          </a:xfrm>
          <a:prstGeom prst="rect">
            <a:avLst/>
          </a:prstGeom>
          <a:noFill/>
        </p:spPr>
        <p:txBody>
          <a:bodyPr wrap="square" lIns="152400" tIns="121920" rIns="152400" bIns="121920" rtlCol="0">
            <a:spAutoFit/>
          </a:bodyPr>
          <a:lstStyle/>
          <a:p>
            <a:pPr>
              <a:lnSpc>
                <a:spcPct val="90000"/>
              </a:lnSpc>
              <a:spcAft>
                <a:spcPts val="1500"/>
              </a:spcAft>
            </a:pPr>
            <a:endParaRPr sz="2824">
              <a:solidFill>
                <a:schemeClr val="bg1"/>
              </a:solidFill>
              <a:latin typeface="微软雅黑" panose="020B0503020204020204" pitchFamily="34" charset="-122"/>
              <a:ea typeface="微软雅黑" panose="020B0503020204020204" pitchFamily="34" charset="-122"/>
              <a:sym typeface="Microsoft YaHei" panose="020B0503020204020204" pitchFamily="34" charset="-122"/>
            </a:endParaRPr>
          </a:p>
        </p:txBody>
      </p:sp>
      <p:cxnSp>
        <p:nvCxnSpPr>
          <p:cNvPr id="165" name="Straight Connector 164">
            <a:extLst>
              <a:ext uri="{FF2B5EF4-FFF2-40B4-BE49-F238E27FC236}">
                <a16:creationId xmlns:a16="http://schemas.microsoft.com/office/drawing/2014/main" id="{C8A34963-7218-4A0F-978E-86A638451F20}"/>
              </a:ext>
            </a:extLst>
          </p:cNvPr>
          <p:cNvCxnSpPr/>
          <p:nvPr/>
        </p:nvCxnSpPr>
        <p:spPr>
          <a:xfrm>
            <a:off x="6408261" y="4300305"/>
            <a:ext cx="2921544" cy="0"/>
          </a:xfrm>
          <a:prstGeom prst="line">
            <a:avLst/>
          </a:prstGeom>
          <a:ln w="25400">
            <a:gradFill flip="none" rotWithShape="1">
              <a:gsLst>
                <a:gs pos="0">
                  <a:schemeClr val="accent1"/>
                </a:gs>
                <a:gs pos="100000">
                  <a:schemeClr val="accent3"/>
                </a:gs>
              </a:gsLst>
              <a:lin ang="0" scaled="0"/>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8830836" y="5873378"/>
            <a:ext cx="1402232" cy="637354"/>
          </a:xfrm>
          <a:prstGeom prst="rect">
            <a:avLst/>
          </a:prstGeom>
          <a:noFill/>
        </p:spPr>
        <p:txBody>
          <a:bodyPr wrap="square" lIns="152400" tIns="121920" rIns="152400" bIns="121920" rtlCol="0">
            <a:spAutoFit/>
          </a:bodyPr>
          <a:lstStyle/>
          <a:p>
            <a:pPr algn="ctr" defTabSz="914339">
              <a:lnSpc>
                <a:spcPct val="90000"/>
              </a:lnSpc>
              <a:buSzPct val="90000"/>
            </a:pPr>
            <a:endParaRPr sz="2824">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43" name="Title 1">
            <a:extLst>
              <a:ext uri="{FF2B5EF4-FFF2-40B4-BE49-F238E27FC236}">
                <a16:creationId xmlns:a16="http://schemas.microsoft.com/office/drawing/2014/main" id="{AA5046B7-8E91-4568-9B3B-C17758253590}"/>
              </a:ext>
            </a:extLst>
          </p:cNvPr>
          <p:cNvSpPr txBox="1">
            <a:spLocks/>
          </p:cNvSpPr>
          <p:nvPr/>
        </p:nvSpPr>
        <p:spPr>
          <a:xfrm>
            <a:off x="462181" y="1089292"/>
            <a:ext cx="5049669" cy="532603"/>
          </a:xfrm>
          <a:prstGeom prst="rect">
            <a:avLst/>
          </a:prstGeom>
        </p:spPr>
        <p:txBody>
          <a:bodyPr vert="horz" wrap="square" lIns="0" tIns="0" rIns="0" bIns="0" rtlCol="0" anchor="b">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40" name="Title 1">
            <a:extLst>
              <a:ext uri="{FF2B5EF4-FFF2-40B4-BE49-F238E27FC236}">
                <a16:creationId xmlns:a16="http://schemas.microsoft.com/office/drawing/2014/main" id="{220614EC-97DA-4341-9778-1236A2911BAD}"/>
              </a:ext>
            </a:extLst>
          </p:cNvPr>
          <p:cNvSpPr txBox="1">
            <a:spLocks/>
          </p:cNvSpPr>
          <p:nvPr/>
        </p:nvSpPr>
        <p:spPr>
          <a:xfrm>
            <a:off x="531771" y="991868"/>
            <a:ext cx="5049669" cy="532603"/>
          </a:xfrm>
          <a:prstGeom prst="rect">
            <a:avLst/>
          </a:prstGeom>
        </p:spPr>
        <p:txBody>
          <a:bodyPr vert="horz" wrap="square" lIns="0" tIns="0" rIns="0" bIns="0" rtlCol="0" anchor="b">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数据比以往任何时候</a:t>
            </a:r>
            <a:r>
              <a:rPr lang="zh-CN" altLang="en-US" sz="1600" dirty="0">
                <a:solidFill>
                  <a:schemeClr val="accent1"/>
                </a:solidFill>
                <a:latin typeface="微软雅黑" panose="020B0503020204020204" pitchFamily="34" charset="-122"/>
                <a:ea typeface="微软雅黑" panose="020B0503020204020204" pitchFamily="34" charset="-122"/>
              </a:rPr>
              <a:t>更有价值</a:t>
            </a:r>
            <a:r>
              <a:rPr 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挖掘数据的组织相比其他组织能创造更多的业务价值</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141" name="Title 1">
            <a:extLst>
              <a:ext uri="{FF2B5EF4-FFF2-40B4-BE49-F238E27FC236}">
                <a16:creationId xmlns:a16="http://schemas.microsoft.com/office/drawing/2014/main" id="{A86AE947-3E04-EC48-BEDA-0F32492B0BFD}"/>
              </a:ext>
            </a:extLst>
          </p:cNvPr>
          <p:cNvSpPr txBox="1">
            <a:spLocks/>
          </p:cNvSpPr>
          <p:nvPr/>
        </p:nvSpPr>
        <p:spPr>
          <a:xfrm>
            <a:off x="9164388" y="673029"/>
            <a:ext cx="3019738" cy="532603"/>
          </a:xfrm>
          <a:prstGeom prst="rect">
            <a:avLst/>
          </a:prstGeom>
        </p:spPr>
        <p:txBody>
          <a:bodyPr vert="horz" wrap="square" lIns="0" tIns="0" rIns="0" bIns="0" rtlCol="0" anchor="b">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r>
              <a:rPr lang="zh-CN" altLang="en-US" sz="1600" dirty="0">
                <a:solidFill>
                  <a:schemeClr val="accent1"/>
                </a:solidFill>
                <a:latin typeface="微软雅黑" panose="020B0503020204020204" pitchFamily="34" charset="-122"/>
                <a:ea typeface="微软雅黑" panose="020B0503020204020204" pitchFamily="34" charset="-122"/>
              </a:rPr>
              <a:t>数据分析实时性</a:t>
            </a:r>
            <a:r>
              <a:rPr lang="zh-CN" altLang="en-US" sz="1600" dirty="0">
                <a:solidFill>
                  <a:schemeClr val="bg1"/>
                </a:solidFill>
                <a:latin typeface="微软雅黑" panose="020B0503020204020204" pitchFamily="34" charset="-122"/>
                <a:ea typeface="微软雅黑" panose="020B0503020204020204" pitchFamily="34" charset="-122"/>
              </a:rPr>
              <a:t>比以往任何时候都高</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144" name="Title 1">
            <a:extLst>
              <a:ext uri="{FF2B5EF4-FFF2-40B4-BE49-F238E27FC236}">
                <a16:creationId xmlns:a16="http://schemas.microsoft.com/office/drawing/2014/main" id="{36219E9C-69E7-CD44-A607-0F72D39BEBF5}"/>
              </a:ext>
            </a:extLst>
          </p:cNvPr>
          <p:cNvSpPr txBox="1">
            <a:spLocks/>
          </p:cNvSpPr>
          <p:nvPr/>
        </p:nvSpPr>
        <p:spPr>
          <a:xfrm>
            <a:off x="6169746" y="3613477"/>
            <a:ext cx="3767796" cy="697161"/>
          </a:xfrm>
          <a:prstGeom prst="rect">
            <a:avLst/>
          </a:prstGeom>
        </p:spPr>
        <p:txBody>
          <a:bodyPr vert="horz" wrap="square" lIns="243840" tIns="195072" rIns="243840" bIns="195072" rtlCol="0" anchor="t">
            <a:noAutofit/>
          </a:bodyPr>
          <a:lstStyle>
            <a:lvl1pPr algn="l" defTabSz="685799" rtl="0" eaLnBrk="1" latinLnBrk="0" hangingPunct="1">
              <a:lnSpc>
                <a:spcPct val="90000"/>
              </a:lnSpc>
              <a:spcBef>
                <a:spcPct val="0"/>
              </a:spcBef>
              <a:buNone/>
              <a:defRPr lang="en-US" sz="3000" b="0" kern="1200" cap="none" spc="-75" baseline="0" dirty="0">
                <a:ln w="3175">
                  <a:noFill/>
                </a:ln>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zh-CN" altLang="en-US" sz="1600" dirty="0">
                <a:solidFill>
                  <a:schemeClr val="accent1"/>
                </a:solidFill>
                <a:latin typeface="微软雅黑" panose="020B0503020204020204" pitchFamily="34" charset="-122"/>
                <a:ea typeface="微软雅黑" panose="020B0503020204020204" pitchFamily="34" charset="-122"/>
              </a:rPr>
              <a:t>使用数据的人</a:t>
            </a:r>
            <a:r>
              <a:rPr lang="zh-CN" altLang="en-US" sz="1600" dirty="0">
                <a:solidFill>
                  <a:schemeClr val="bg1"/>
                </a:solidFill>
                <a:latin typeface="微软雅黑" panose="020B0503020204020204" pitchFamily="34" charset="-122"/>
                <a:ea typeface="微软雅黑" panose="020B0503020204020204" pitchFamily="34" charset="-122"/>
              </a:rPr>
              <a:t>比以往任何时候都多</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ja-JP" altLang="en-US" sz="1600">
                <a:solidFill>
                  <a:schemeClr val="bg1"/>
                </a:solidFill>
                <a:latin typeface="微软雅黑" panose="020B0503020204020204" pitchFamily="34" charset="-122"/>
                <a:ea typeface="微软雅黑" panose="020B0503020204020204" pitchFamily="34" charset="-122"/>
              </a:rPr>
              <a:t>监管越来越严格</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145" name="TextBox 144">
            <a:extLst>
              <a:ext uri="{FF2B5EF4-FFF2-40B4-BE49-F238E27FC236}">
                <a16:creationId xmlns:a16="http://schemas.microsoft.com/office/drawing/2014/main" id="{F0DF82D0-B41E-4B43-B7B8-16305ABB8D7C}"/>
              </a:ext>
            </a:extLst>
          </p:cNvPr>
          <p:cNvSpPr txBox="1"/>
          <p:nvPr/>
        </p:nvSpPr>
        <p:spPr>
          <a:xfrm>
            <a:off x="6289516" y="4393738"/>
            <a:ext cx="3406511" cy="430824"/>
          </a:xfrm>
          <a:prstGeom prst="rect">
            <a:avLst/>
          </a:prstGeom>
          <a:noFill/>
        </p:spPr>
        <p:txBody>
          <a:bodyPr wrap="square" lIns="152400" tIns="121920" rIns="152400" bIns="121920" rtlCol="0">
            <a:spAutoFit/>
          </a:bodyPr>
          <a:lstStyle/>
          <a:p>
            <a:pPr>
              <a:lnSpc>
                <a:spcPct val="90000"/>
              </a:lnSpc>
              <a:spcAft>
                <a:spcPts val="1500"/>
              </a:spcAft>
            </a:pPr>
            <a:r>
              <a:rPr lang="zh-CN" altLang="en-US" sz="1333" dirty="0">
                <a:solidFill>
                  <a:schemeClr val="bg1"/>
                </a:solidFill>
                <a:latin typeface="微软雅黑" panose="020B0503020204020204" pitchFamily="34" charset="-122"/>
                <a:ea typeface="微软雅黑" panose="020B0503020204020204" pitchFamily="34" charset="-122"/>
              </a:rPr>
              <a:t>如何提供安全的访问与管理策略</a:t>
            </a:r>
            <a:r>
              <a:rPr lang="en-US" sz="1333" dirty="0">
                <a:solidFill>
                  <a:schemeClr val="bg1"/>
                </a:solidFill>
                <a:latin typeface="微软雅黑" panose="020B0503020204020204" pitchFamily="34" charset="-122"/>
                <a:ea typeface="微软雅黑" panose="020B0503020204020204" pitchFamily="34" charset="-122"/>
              </a:rPr>
              <a:t> </a:t>
            </a:r>
          </a:p>
        </p:txBody>
      </p:sp>
      <p:sp>
        <p:nvSpPr>
          <p:cNvPr id="146" name="TextBox 145">
            <a:extLst>
              <a:ext uri="{FF2B5EF4-FFF2-40B4-BE49-F238E27FC236}">
                <a16:creationId xmlns:a16="http://schemas.microsoft.com/office/drawing/2014/main" id="{A158B978-276D-A64A-9B8D-90B25705E628}"/>
              </a:ext>
            </a:extLst>
          </p:cNvPr>
          <p:cNvSpPr txBox="1"/>
          <p:nvPr/>
        </p:nvSpPr>
        <p:spPr>
          <a:xfrm>
            <a:off x="8747329" y="5890080"/>
            <a:ext cx="1402232" cy="394019"/>
          </a:xfrm>
          <a:prstGeom prst="rect">
            <a:avLst/>
          </a:prstGeom>
          <a:noFill/>
        </p:spPr>
        <p:txBody>
          <a:bodyPr wrap="square" lIns="152400" tIns="121920" rIns="152400" bIns="121920" rtlCol="0">
            <a:spAutoFit/>
          </a:bodyPr>
          <a:lstStyle/>
          <a:p>
            <a:pPr algn="ctr" defTabSz="914339">
              <a:lnSpc>
                <a:spcPct val="90000"/>
              </a:lnSpc>
              <a:buSzPct val="90000"/>
            </a:pPr>
            <a:r>
              <a:rPr lang="zh-CN" altLang="en-US" sz="1067" b="1" dirty="0">
                <a:solidFill>
                  <a:schemeClr val="bg1"/>
                </a:solidFill>
                <a:latin typeface="微软雅黑" panose="020B0503020204020204" pitchFamily="34" charset="-122"/>
                <a:ea typeface="微软雅黑" panose="020B0503020204020204" pitchFamily="34" charset="-122"/>
                <a:cs typeface="Amazon Ember Heavy" panose="020B0803020204020204" pitchFamily="34" charset="0"/>
              </a:rPr>
              <a:t>数据访问</a:t>
            </a:r>
            <a:endParaRPr lang="en-US" sz="1067" b="1" dirty="0">
              <a:solidFill>
                <a:schemeClr val="bg1"/>
              </a:solidFill>
              <a:latin typeface="微软雅黑" panose="020B0503020204020204" pitchFamily="34" charset="-122"/>
              <a:ea typeface="微软雅黑" panose="020B0503020204020204" pitchFamily="34" charset="-122"/>
              <a:cs typeface="Amazon Ember Heavy" panose="020B0803020204020204" pitchFamily="34" charset="0"/>
            </a:endParaRPr>
          </a:p>
        </p:txBody>
      </p:sp>
      <p:sp>
        <p:nvSpPr>
          <p:cNvPr id="147" name="TextBox 146">
            <a:extLst>
              <a:ext uri="{FF2B5EF4-FFF2-40B4-BE49-F238E27FC236}">
                <a16:creationId xmlns:a16="http://schemas.microsoft.com/office/drawing/2014/main" id="{8E79FBFA-2467-554E-B3E8-7A3144C6EC18}"/>
              </a:ext>
            </a:extLst>
          </p:cNvPr>
          <p:cNvSpPr txBox="1"/>
          <p:nvPr/>
        </p:nvSpPr>
        <p:spPr>
          <a:xfrm>
            <a:off x="11021499" y="5325015"/>
            <a:ext cx="1402232" cy="394019"/>
          </a:xfrm>
          <a:prstGeom prst="rect">
            <a:avLst/>
          </a:prstGeom>
          <a:noFill/>
        </p:spPr>
        <p:txBody>
          <a:bodyPr wrap="square" lIns="152400" tIns="121920" rIns="152400" bIns="121920" rtlCol="0">
            <a:spAutoFit/>
          </a:bodyPr>
          <a:lstStyle/>
          <a:p>
            <a:pPr algn="ctr" defTabSz="914339">
              <a:lnSpc>
                <a:spcPct val="90000"/>
              </a:lnSpc>
              <a:buSzPct val="90000"/>
            </a:pPr>
            <a:r>
              <a:rPr lang="zh-CN" altLang="en-US" sz="1067" b="1" dirty="0">
                <a:solidFill>
                  <a:schemeClr val="bg1"/>
                </a:solidFill>
                <a:latin typeface="微软雅黑" panose="020B0503020204020204" pitchFamily="34" charset="-122"/>
                <a:ea typeface="微软雅黑" panose="020B0503020204020204" pitchFamily="34" charset="-122"/>
                <a:cs typeface="Amazon Ember Heavy" panose="020B0803020204020204" pitchFamily="34" charset="0"/>
              </a:rPr>
              <a:t>数据治理</a:t>
            </a:r>
            <a:endParaRPr lang="en-US" sz="1067" b="1" dirty="0">
              <a:solidFill>
                <a:schemeClr val="bg1"/>
              </a:solidFill>
              <a:latin typeface="微软雅黑" panose="020B0503020204020204" pitchFamily="34" charset="-122"/>
              <a:ea typeface="微软雅黑" panose="020B0503020204020204" pitchFamily="34" charset="-122"/>
              <a:cs typeface="Amazon Ember Heavy" panose="020B0803020204020204" pitchFamily="34" charset="0"/>
            </a:endParaRPr>
          </a:p>
        </p:txBody>
      </p:sp>
    </p:spTree>
    <p:extLst>
      <p:ext uri="{BB962C8B-B14F-4D97-AF65-F5344CB8AC3E}">
        <p14:creationId xmlns:p14="http://schemas.microsoft.com/office/powerpoint/2010/main" val="2058083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dirty="0">
                <a:latin typeface="微软雅黑" panose="020B0503020204020204" pitchFamily="34" charset="-122"/>
                <a:ea typeface="微软雅黑" panose="020B0503020204020204" pitchFamily="34" charset="-122"/>
                <a:cs typeface="SimSun"/>
                <a:sym typeface="Microsoft YaHei" panose="020B0503020204020204" pitchFamily="34" charset="-122"/>
              </a:rPr>
              <a:t>传统的</a:t>
            </a:r>
            <a:r>
              <a:rPr lang="ja-JP" altLang="en-US">
                <a:latin typeface="微软雅黑" panose="020B0503020204020204" pitchFamily="34" charset="-122"/>
                <a:ea typeface="微软雅黑" panose="020B0503020204020204" pitchFamily="34" charset="-122"/>
                <a:cs typeface="SimSun"/>
                <a:sym typeface="Microsoft YaHei" panose="020B0503020204020204" pitchFamily="34" charset="-122"/>
              </a:rPr>
              <a:t>大数据平台</a:t>
            </a:r>
            <a:r>
              <a:rPr lang="zh-CN" dirty="0">
                <a:latin typeface="微软雅黑" panose="020B0503020204020204" pitchFamily="34" charset="-122"/>
                <a:ea typeface="微软雅黑" panose="020B0503020204020204" pitchFamily="34" charset="-122"/>
                <a:cs typeface="SimSun"/>
                <a:sym typeface="Microsoft YaHei" panose="020B0503020204020204" pitchFamily="34" charset="-122"/>
              </a:rPr>
              <a:t>不能满足现代分析需求</a:t>
            </a:r>
            <a:endParaRPr lang="zh-CN" dirty="0">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3" name="TextBox 2">
            <a:extLst>
              <a:ext uri="{FF2B5EF4-FFF2-40B4-BE49-F238E27FC236}">
                <a16:creationId xmlns:a16="http://schemas.microsoft.com/office/drawing/2014/main" id="{A32A6EBF-208E-4704-9019-A30983213AC0}"/>
              </a:ext>
            </a:extLst>
          </p:cNvPr>
          <p:cNvSpPr txBox="1"/>
          <p:nvPr/>
        </p:nvSpPr>
        <p:spPr>
          <a:xfrm>
            <a:off x="2153652" y="2244472"/>
            <a:ext cx="1780677" cy="348878"/>
          </a:xfrm>
          <a:prstGeom prst="rect">
            <a:avLst/>
          </a:prstGeom>
          <a:noFill/>
        </p:spPr>
        <p:txBody>
          <a:bodyPr wrap="square" rtlCol="0">
            <a:spAutoFit/>
          </a:bodyPr>
          <a:lstStyle>
            <a:defPPr>
              <a:defRPr lang="en-US"/>
            </a:defPPr>
            <a:lvl1pPr>
              <a:defRPr sz="1200">
                <a:latin typeface="Amazon Ember" panose="020B0603020204020204" pitchFamily="34" charset="0"/>
                <a:ea typeface="Amazon Ember" panose="020B0603020204020204" pitchFamily="34" charset="0"/>
                <a:cs typeface="Amazon Ember" panose="020B0603020204020204" pitchFamily="34" charset="0"/>
              </a:defRPr>
            </a:lvl1pPr>
          </a:lstStyle>
          <a:p>
            <a:pPr algn="ctr">
              <a:defRPr/>
            </a:pPr>
            <a:r>
              <a:rPr lang="zh-CN" altLang="en-US" sz="1667"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难以设置</a:t>
            </a:r>
          </a:p>
        </p:txBody>
      </p:sp>
      <p:sp>
        <p:nvSpPr>
          <p:cNvPr id="5" name="Freeform 5">
            <a:extLst>
              <a:ext uri="{FF2B5EF4-FFF2-40B4-BE49-F238E27FC236}">
                <a16:creationId xmlns:a16="http://schemas.microsoft.com/office/drawing/2014/main" id="{28D52D04-540D-4334-9690-539783DD800A}"/>
              </a:ext>
            </a:extLst>
          </p:cNvPr>
          <p:cNvSpPr>
            <a:spLocks/>
          </p:cNvSpPr>
          <p:nvPr/>
        </p:nvSpPr>
        <p:spPr bwMode="auto">
          <a:xfrm>
            <a:off x="1891658" y="2313333"/>
            <a:ext cx="490199" cy="456915"/>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solidFill>
            <a:schemeClr val="tx1"/>
          </a:solidFill>
          <a:ln w="19050" cap="rnd">
            <a:solidFill>
              <a:schemeClr val="bg1"/>
            </a:solidFill>
            <a:prstDash val="solid"/>
            <a:round/>
            <a:headEnd type="none" w="med" len="sm"/>
            <a:tailEnd/>
          </a:ln>
        </p:spPr>
        <p:txBody>
          <a:bodyPr vert="horz" wrap="square" lIns="76200" tIns="38100" rIns="76200" bIns="38100" numCol="1" anchor="t" anchorCtr="0" compatLnSpc="1">
            <a:prstTxWarp prst="textNoShape">
              <a:avLst/>
            </a:prstTxWarp>
          </a:bodyPr>
          <a:lstStyle/>
          <a:p>
            <a:endParaRPr lang="en-US" sz="1667">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6" name="TextBox 5">
            <a:extLst>
              <a:ext uri="{FF2B5EF4-FFF2-40B4-BE49-F238E27FC236}">
                <a16:creationId xmlns:a16="http://schemas.microsoft.com/office/drawing/2014/main" id="{10D8AE11-7016-45BF-9F75-655B4ADC41BF}"/>
              </a:ext>
            </a:extLst>
          </p:cNvPr>
          <p:cNvSpPr txBox="1"/>
          <p:nvPr/>
        </p:nvSpPr>
        <p:spPr>
          <a:xfrm>
            <a:off x="2610603" y="4100650"/>
            <a:ext cx="1780677" cy="348878"/>
          </a:xfrm>
          <a:prstGeom prst="rect">
            <a:avLst/>
          </a:prstGeom>
          <a:noFill/>
        </p:spPr>
        <p:txBody>
          <a:bodyPr wrap="square" rtlCol="0">
            <a:spAutoFit/>
          </a:bodyPr>
          <a:lstStyle>
            <a:defPPr>
              <a:defRPr lang="en-US"/>
            </a:defPPr>
            <a:lvl1pPr>
              <a:defRPr sz="1200">
                <a:latin typeface="Amazon Ember" panose="020B0603020204020204" pitchFamily="34" charset="0"/>
                <a:ea typeface="Amazon Ember" panose="020B0603020204020204" pitchFamily="34" charset="0"/>
                <a:cs typeface="Amazon Ember" panose="020B0603020204020204" pitchFamily="34" charset="0"/>
              </a:defRPr>
            </a:lvl1pPr>
          </a:lstStyle>
          <a:p>
            <a:pPr>
              <a:defRPr/>
            </a:pPr>
            <a:r>
              <a:rPr lang="zh-CN" altLang="en-US" sz="1667"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难以管理</a:t>
            </a:r>
          </a:p>
        </p:txBody>
      </p:sp>
      <p:cxnSp>
        <p:nvCxnSpPr>
          <p:cNvPr id="7" name="Straight Connector 6">
            <a:extLst>
              <a:ext uri="{FF2B5EF4-FFF2-40B4-BE49-F238E27FC236}">
                <a16:creationId xmlns:a16="http://schemas.microsoft.com/office/drawing/2014/main" id="{AB05009A-95F2-47E1-974F-9136BD50AA97}"/>
              </a:ext>
            </a:extLst>
          </p:cNvPr>
          <p:cNvCxnSpPr/>
          <p:nvPr/>
        </p:nvCxnSpPr>
        <p:spPr>
          <a:xfrm>
            <a:off x="1940397" y="3892292"/>
            <a:ext cx="1295400" cy="0"/>
          </a:xfrm>
          <a:prstGeom prst="line">
            <a:avLst/>
          </a:prstGeom>
          <a:ln w="190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008850" y="4062724"/>
            <a:ext cx="488719" cy="558829"/>
            <a:chOff x="5886248" y="2642225"/>
            <a:chExt cx="544993" cy="601101"/>
          </a:xfrm>
          <a:solidFill>
            <a:schemeClr val="tx1"/>
          </a:solidFill>
        </p:grpSpPr>
        <p:grpSp>
          <p:nvGrpSpPr>
            <p:cNvPr id="8" name="Group 7">
              <a:extLst>
                <a:ext uri="{FF2B5EF4-FFF2-40B4-BE49-F238E27FC236}">
                  <a16:creationId xmlns:a16="http://schemas.microsoft.com/office/drawing/2014/main" id="{90AB50B6-68A7-4441-81ED-96B58947487E}"/>
                </a:ext>
              </a:extLst>
            </p:cNvPr>
            <p:cNvGrpSpPr/>
            <p:nvPr/>
          </p:nvGrpSpPr>
          <p:grpSpPr>
            <a:xfrm>
              <a:off x="5886248" y="2642225"/>
              <a:ext cx="382436" cy="547814"/>
              <a:chOff x="3378920" y="293341"/>
              <a:chExt cx="350235" cy="501689"/>
            </a:xfrm>
            <a:grpFill/>
          </p:grpSpPr>
          <p:grpSp>
            <p:nvGrpSpPr>
              <p:cNvPr id="9" name="Group 4">
                <a:extLst>
                  <a:ext uri="{FF2B5EF4-FFF2-40B4-BE49-F238E27FC236}">
                    <a16:creationId xmlns:a16="http://schemas.microsoft.com/office/drawing/2014/main" id="{9C760846-57A3-409C-9012-E1EC88FA7B78}"/>
                  </a:ext>
                </a:extLst>
              </p:cNvPr>
              <p:cNvGrpSpPr>
                <a:grpSpLocks noChangeAspect="1"/>
              </p:cNvGrpSpPr>
              <p:nvPr/>
            </p:nvGrpSpPr>
            <p:grpSpPr bwMode="auto">
              <a:xfrm>
                <a:off x="3514670" y="512462"/>
                <a:ext cx="78734" cy="194173"/>
                <a:chOff x="2600" y="926"/>
                <a:chExt cx="562" cy="1386"/>
              </a:xfrm>
              <a:grpFill/>
            </p:grpSpPr>
            <p:sp>
              <p:nvSpPr>
                <p:cNvPr id="13" name="Freeform 5">
                  <a:extLst>
                    <a:ext uri="{FF2B5EF4-FFF2-40B4-BE49-F238E27FC236}">
                      <a16:creationId xmlns:a16="http://schemas.microsoft.com/office/drawing/2014/main" id="{7A559812-4D89-42B4-B910-391550E7529E}"/>
                    </a:ext>
                  </a:extLst>
                </p:cNvPr>
                <p:cNvSpPr>
                  <a:spLocks/>
                </p:cNvSpPr>
                <p:nvPr/>
              </p:nvSpPr>
              <p:spPr bwMode="auto">
                <a:xfrm>
                  <a:off x="2642" y="926"/>
                  <a:ext cx="478" cy="277"/>
                </a:xfrm>
                <a:custGeom>
                  <a:avLst/>
                  <a:gdLst>
                    <a:gd name="T0" fmla="*/ 0 w 478"/>
                    <a:gd name="T1" fmla="*/ 0 h 277"/>
                    <a:gd name="T2" fmla="*/ 478 w 478"/>
                    <a:gd name="T3" fmla="*/ 0 h 277"/>
                    <a:gd name="T4" fmla="*/ 239 w 478"/>
                    <a:gd name="T5" fmla="*/ 277 h 277"/>
                    <a:gd name="T6" fmla="*/ 0 w 478"/>
                    <a:gd name="T7" fmla="*/ 0 h 277"/>
                  </a:gdLst>
                  <a:ahLst/>
                  <a:cxnLst>
                    <a:cxn ang="0">
                      <a:pos x="T0" y="T1"/>
                    </a:cxn>
                    <a:cxn ang="0">
                      <a:pos x="T2" y="T3"/>
                    </a:cxn>
                    <a:cxn ang="0">
                      <a:pos x="T4" y="T5"/>
                    </a:cxn>
                    <a:cxn ang="0">
                      <a:pos x="T6" y="T7"/>
                    </a:cxn>
                  </a:cxnLst>
                  <a:rect l="0" t="0" r="r" b="b"/>
                  <a:pathLst>
                    <a:path w="478" h="277">
                      <a:moveTo>
                        <a:pt x="0" y="0"/>
                      </a:moveTo>
                      <a:lnTo>
                        <a:pt x="478" y="0"/>
                      </a:lnTo>
                      <a:lnTo>
                        <a:pt x="239" y="277"/>
                      </a:lnTo>
                      <a:lnTo>
                        <a:pt x="0" y="0"/>
                      </a:lnTo>
                      <a:close/>
                    </a:path>
                  </a:pathLst>
                </a:custGeom>
                <a:grpFill/>
                <a:ln w="19050"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667">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4" name="Freeform 6">
                  <a:extLst>
                    <a:ext uri="{FF2B5EF4-FFF2-40B4-BE49-F238E27FC236}">
                      <a16:creationId xmlns:a16="http://schemas.microsoft.com/office/drawing/2014/main" id="{FA9147BE-23F4-43F6-BC9C-C4E90E10037C}"/>
                    </a:ext>
                  </a:extLst>
                </p:cNvPr>
                <p:cNvSpPr>
                  <a:spLocks/>
                </p:cNvSpPr>
                <p:nvPr/>
              </p:nvSpPr>
              <p:spPr bwMode="auto">
                <a:xfrm>
                  <a:off x="2600" y="1216"/>
                  <a:ext cx="562" cy="1096"/>
                </a:xfrm>
                <a:custGeom>
                  <a:avLst/>
                  <a:gdLst>
                    <a:gd name="T0" fmla="*/ 562 w 562"/>
                    <a:gd name="T1" fmla="*/ 768 h 1096"/>
                    <a:gd name="T2" fmla="*/ 281 w 562"/>
                    <a:gd name="T3" fmla="*/ 0 h 1096"/>
                    <a:gd name="T4" fmla="*/ 0 w 562"/>
                    <a:gd name="T5" fmla="*/ 768 h 1096"/>
                    <a:gd name="T6" fmla="*/ 281 w 562"/>
                    <a:gd name="T7" fmla="*/ 1096 h 1096"/>
                    <a:gd name="T8" fmla="*/ 562 w 562"/>
                    <a:gd name="T9" fmla="*/ 768 h 1096"/>
                  </a:gdLst>
                  <a:ahLst/>
                  <a:cxnLst>
                    <a:cxn ang="0">
                      <a:pos x="T0" y="T1"/>
                    </a:cxn>
                    <a:cxn ang="0">
                      <a:pos x="T2" y="T3"/>
                    </a:cxn>
                    <a:cxn ang="0">
                      <a:pos x="T4" y="T5"/>
                    </a:cxn>
                    <a:cxn ang="0">
                      <a:pos x="T6" y="T7"/>
                    </a:cxn>
                    <a:cxn ang="0">
                      <a:pos x="T8" y="T9"/>
                    </a:cxn>
                  </a:cxnLst>
                  <a:rect l="0" t="0" r="r" b="b"/>
                  <a:pathLst>
                    <a:path w="562" h="1096">
                      <a:moveTo>
                        <a:pt x="562" y="768"/>
                      </a:moveTo>
                      <a:lnTo>
                        <a:pt x="281" y="0"/>
                      </a:lnTo>
                      <a:lnTo>
                        <a:pt x="0" y="768"/>
                      </a:lnTo>
                      <a:lnTo>
                        <a:pt x="281" y="1096"/>
                      </a:lnTo>
                      <a:lnTo>
                        <a:pt x="562" y="768"/>
                      </a:lnTo>
                      <a:close/>
                    </a:path>
                  </a:pathLst>
                </a:custGeom>
                <a:grpFill/>
                <a:ln w="19050"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667">
                    <a:latin typeface="微软雅黑" panose="020B0503020204020204" pitchFamily="34" charset="-122"/>
                    <a:ea typeface="微软雅黑" panose="020B0503020204020204" pitchFamily="34" charset="-122"/>
                    <a:sym typeface="Microsoft YaHei" panose="020B0503020204020204" pitchFamily="34" charset="-122"/>
                  </a:endParaRPr>
                </a:p>
              </p:txBody>
            </p:sp>
          </p:grpSp>
          <p:grpSp>
            <p:nvGrpSpPr>
              <p:cNvPr id="10" name="Group 4">
                <a:extLst>
                  <a:ext uri="{FF2B5EF4-FFF2-40B4-BE49-F238E27FC236}">
                    <a16:creationId xmlns:a16="http://schemas.microsoft.com/office/drawing/2014/main" id="{4536BD06-B9E9-4149-9D19-2423A9B6D8AE}"/>
                  </a:ext>
                </a:extLst>
              </p:cNvPr>
              <p:cNvGrpSpPr>
                <a:grpSpLocks noChangeAspect="1"/>
              </p:cNvGrpSpPr>
              <p:nvPr/>
            </p:nvGrpSpPr>
            <p:grpSpPr bwMode="auto">
              <a:xfrm>
                <a:off x="3378920" y="293341"/>
                <a:ext cx="350235" cy="501689"/>
                <a:chOff x="2732" y="1411"/>
                <a:chExt cx="296" cy="424"/>
              </a:xfrm>
              <a:grpFill/>
            </p:grpSpPr>
            <p:sp>
              <p:nvSpPr>
                <p:cNvPr id="11" name="Oval 5">
                  <a:extLst>
                    <a:ext uri="{FF2B5EF4-FFF2-40B4-BE49-F238E27FC236}">
                      <a16:creationId xmlns:a16="http://schemas.microsoft.com/office/drawing/2014/main" id="{B4CFE219-B00B-490D-83C3-BF117D85A0EC}"/>
                    </a:ext>
                  </a:extLst>
                </p:cNvPr>
                <p:cNvSpPr>
                  <a:spLocks noChangeArrowheads="1"/>
                </p:cNvSpPr>
                <p:nvPr/>
              </p:nvSpPr>
              <p:spPr bwMode="auto">
                <a:xfrm>
                  <a:off x="2791" y="1411"/>
                  <a:ext cx="178" cy="177"/>
                </a:xfrm>
                <a:prstGeom prst="ellipse">
                  <a:avLst/>
                </a:prstGeom>
                <a:grpFill/>
                <a:ln w="19050" cap="rnd">
                  <a:solidFill>
                    <a:schemeClr val="bg1"/>
                  </a:solidFill>
                  <a:prstDash val="solid"/>
                  <a:round/>
                  <a:headEnd type="none" w="med" len="sm"/>
                  <a:tailEnd/>
                </a:ln>
              </p:spPr>
              <p:txBody>
                <a:bodyPr vert="horz" wrap="square" lIns="76200" tIns="38100" rIns="76200" bIns="38100" numCol="1" anchor="t" anchorCtr="0" compatLnSpc="1">
                  <a:prstTxWarp prst="textNoShape">
                    <a:avLst/>
                  </a:prstTxWarp>
                </a:bodyPr>
                <a:lstStyle/>
                <a:p>
                  <a:endParaRPr lang="en-US" sz="1667">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2" name="Freeform 6">
                  <a:extLst>
                    <a:ext uri="{FF2B5EF4-FFF2-40B4-BE49-F238E27FC236}">
                      <a16:creationId xmlns:a16="http://schemas.microsoft.com/office/drawing/2014/main" id="{C426809C-2792-4129-AE16-5F5E6458A054}"/>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bg1"/>
                  </a:solidFill>
                  <a:prstDash val="solid"/>
                  <a:round/>
                  <a:headEnd type="none" w="med" len="sm"/>
                  <a:tailEnd/>
                </a:ln>
              </p:spPr>
              <p:txBody>
                <a:bodyPr vert="horz" wrap="square" lIns="76200" tIns="38100" rIns="76200" bIns="38100" numCol="1" anchor="t" anchorCtr="0" compatLnSpc="1">
                  <a:prstTxWarp prst="textNoShape">
                    <a:avLst/>
                  </a:prstTxWarp>
                </a:bodyPr>
                <a:lstStyle/>
                <a:p>
                  <a:endParaRPr lang="en-US" sz="1667">
                    <a:latin typeface="微软雅黑" panose="020B0503020204020204" pitchFamily="34" charset="-122"/>
                    <a:ea typeface="微软雅黑" panose="020B0503020204020204" pitchFamily="34" charset="-122"/>
                    <a:sym typeface="Microsoft YaHei" panose="020B0503020204020204" pitchFamily="34" charset="-122"/>
                  </a:endParaRPr>
                </a:p>
              </p:txBody>
            </p:sp>
          </p:grpSp>
        </p:grpSp>
        <p:grpSp>
          <p:nvGrpSpPr>
            <p:cNvPr id="15" name="Group 14"/>
            <p:cNvGrpSpPr/>
            <p:nvPr/>
          </p:nvGrpSpPr>
          <p:grpSpPr>
            <a:xfrm>
              <a:off x="6135957" y="2995483"/>
              <a:ext cx="295284" cy="247843"/>
              <a:chOff x="9568600" y="3672962"/>
              <a:chExt cx="472455" cy="396548"/>
            </a:xfrm>
            <a:grpFill/>
          </p:grpSpPr>
          <p:sp>
            <p:nvSpPr>
              <p:cNvPr id="16" name="Freeform 27">
                <a:extLst>
                  <a:ext uri="{FF2B5EF4-FFF2-40B4-BE49-F238E27FC236}">
                    <a16:creationId xmlns:a16="http://schemas.microsoft.com/office/drawing/2014/main" id="{62C69323-070D-4DB3-B5F2-9053FCE69145}"/>
                  </a:ext>
                </a:extLst>
              </p:cNvPr>
              <p:cNvSpPr>
                <a:spLocks/>
              </p:cNvSpPr>
              <p:nvPr/>
            </p:nvSpPr>
            <p:spPr bwMode="auto">
              <a:xfrm>
                <a:off x="9575545" y="3675349"/>
                <a:ext cx="465510" cy="394161"/>
              </a:xfrm>
              <a:custGeom>
                <a:avLst/>
                <a:gdLst>
                  <a:gd name="T0" fmla="*/ 48 w 108"/>
                  <a:gd name="T1" fmla="*/ 4 h 93"/>
                  <a:gd name="T2" fmla="*/ 3 w 108"/>
                  <a:gd name="T3" fmla="*/ 83 h 93"/>
                  <a:gd name="T4" fmla="*/ 9 w 108"/>
                  <a:gd name="T5" fmla="*/ 93 h 93"/>
                  <a:gd name="T6" fmla="*/ 99 w 108"/>
                  <a:gd name="T7" fmla="*/ 93 h 93"/>
                  <a:gd name="T8" fmla="*/ 105 w 108"/>
                  <a:gd name="T9" fmla="*/ 83 h 93"/>
                  <a:gd name="T10" fmla="*/ 60 w 108"/>
                  <a:gd name="T11" fmla="*/ 4 h 93"/>
                  <a:gd name="T12" fmla="*/ 48 w 108"/>
                  <a:gd name="T13" fmla="*/ 4 h 93"/>
                </a:gdLst>
                <a:ahLst/>
                <a:cxnLst>
                  <a:cxn ang="0">
                    <a:pos x="T0" y="T1"/>
                  </a:cxn>
                  <a:cxn ang="0">
                    <a:pos x="T2" y="T3"/>
                  </a:cxn>
                  <a:cxn ang="0">
                    <a:pos x="T4" y="T5"/>
                  </a:cxn>
                  <a:cxn ang="0">
                    <a:pos x="T6" y="T7"/>
                  </a:cxn>
                  <a:cxn ang="0">
                    <a:pos x="T8" y="T9"/>
                  </a:cxn>
                  <a:cxn ang="0">
                    <a:pos x="T10" y="T11"/>
                  </a:cxn>
                  <a:cxn ang="0">
                    <a:pos x="T12" y="T13"/>
                  </a:cxn>
                </a:cxnLst>
                <a:rect l="0" t="0" r="r" b="b"/>
                <a:pathLst>
                  <a:path w="108" h="93">
                    <a:moveTo>
                      <a:pt x="48" y="4"/>
                    </a:moveTo>
                    <a:cubicBezTo>
                      <a:pt x="3" y="83"/>
                      <a:pt x="3" y="83"/>
                      <a:pt x="3" y="83"/>
                    </a:cubicBezTo>
                    <a:cubicBezTo>
                      <a:pt x="0" y="87"/>
                      <a:pt x="4" y="93"/>
                      <a:pt x="9" y="93"/>
                    </a:cubicBezTo>
                    <a:cubicBezTo>
                      <a:pt x="99" y="93"/>
                      <a:pt x="99" y="93"/>
                      <a:pt x="99" y="93"/>
                    </a:cubicBezTo>
                    <a:cubicBezTo>
                      <a:pt x="104" y="93"/>
                      <a:pt x="108" y="87"/>
                      <a:pt x="105" y="83"/>
                    </a:cubicBezTo>
                    <a:cubicBezTo>
                      <a:pt x="60" y="4"/>
                      <a:pt x="60" y="4"/>
                      <a:pt x="60" y="4"/>
                    </a:cubicBezTo>
                    <a:cubicBezTo>
                      <a:pt x="57" y="0"/>
                      <a:pt x="51" y="0"/>
                      <a:pt x="48" y="4"/>
                    </a:cubicBezTo>
                    <a:close/>
                  </a:path>
                </a:pathLst>
              </a:custGeom>
              <a:grpFill/>
              <a:ln w="19050"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grpSp>
            <p:nvGrpSpPr>
              <p:cNvPr id="17" name="Group 16">
                <a:extLst>
                  <a:ext uri="{FF2B5EF4-FFF2-40B4-BE49-F238E27FC236}">
                    <a16:creationId xmlns:a16="http://schemas.microsoft.com/office/drawing/2014/main" id="{AC1259F3-FA1B-404A-BCEC-1B1E2EF5B314}"/>
                  </a:ext>
                </a:extLst>
              </p:cNvPr>
              <p:cNvGrpSpPr/>
              <p:nvPr/>
            </p:nvGrpSpPr>
            <p:grpSpPr>
              <a:xfrm>
                <a:off x="9568600" y="3672962"/>
                <a:ext cx="465510" cy="394161"/>
                <a:chOff x="3603706" y="2537628"/>
                <a:chExt cx="411425" cy="353439"/>
              </a:xfrm>
              <a:grpFill/>
            </p:grpSpPr>
            <p:sp>
              <p:nvSpPr>
                <p:cNvPr id="18" name="Freeform 27">
                  <a:extLst>
                    <a:ext uri="{FF2B5EF4-FFF2-40B4-BE49-F238E27FC236}">
                      <a16:creationId xmlns:a16="http://schemas.microsoft.com/office/drawing/2014/main" id="{62C69323-070D-4DB3-B5F2-9053FCE69145}"/>
                    </a:ext>
                  </a:extLst>
                </p:cNvPr>
                <p:cNvSpPr>
                  <a:spLocks/>
                </p:cNvSpPr>
                <p:nvPr/>
              </p:nvSpPr>
              <p:spPr bwMode="auto">
                <a:xfrm>
                  <a:off x="3603706" y="2537628"/>
                  <a:ext cx="411425" cy="353439"/>
                </a:xfrm>
                <a:custGeom>
                  <a:avLst/>
                  <a:gdLst>
                    <a:gd name="T0" fmla="*/ 48 w 108"/>
                    <a:gd name="T1" fmla="*/ 4 h 93"/>
                    <a:gd name="T2" fmla="*/ 3 w 108"/>
                    <a:gd name="T3" fmla="*/ 83 h 93"/>
                    <a:gd name="T4" fmla="*/ 9 w 108"/>
                    <a:gd name="T5" fmla="*/ 93 h 93"/>
                    <a:gd name="T6" fmla="*/ 99 w 108"/>
                    <a:gd name="T7" fmla="*/ 93 h 93"/>
                    <a:gd name="T8" fmla="*/ 105 w 108"/>
                    <a:gd name="T9" fmla="*/ 83 h 93"/>
                    <a:gd name="T10" fmla="*/ 60 w 108"/>
                    <a:gd name="T11" fmla="*/ 4 h 93"/>
                    <a:gd name="T12" fmla="*/ 48 w 108"/>
                    <a:gd name="T13" fmla="*/ 4 h 93"/>
                  </a:gdLst>
                  <a:ahLst/>
                  <a:cxnLst>
                    <a:cxn ang="0">
                      <a:pos x="T0" y="T1"/>
                    </a:cxn>
                    <a:cxn ang="0">
                      <a:pos x="T2" y="T3"/>
                    </a:cxn>
                    <a:cxn ang="0">
                      <a:pos x="T4" y="T5"/>
                    </a:cxn>
                    <a:cxn ang="0">
                      <a:pos x="T6" y="T7"/>
                    </a:cxn>
                    <a:cxn ang="0">
                      <a:pos x="T8" y="T9"/>
                    </a:cxn>
                    <a:cxn ang="0">
                      <a:pos x="T10" y="T11"/>
                    </a:cxn>
                    <a:cxn ang="0">
                      <a:pos x="T12" y="T13"/>
                    </a:cxn>
                  </a:cxnLst>
                  <a:rect l="0" t="0" r="r" b="b"/>
                  <a:pathLst>
                    <a:path w="108" h="93">
                      <a:moveTo>
                        <a:pt x="48" y="4"/>
                      </a:moveTo>
                      <a:cubicBezTo>
                        <a:pt x="3" y="83"/>
                        <a:pt x="3" y="83"/>
                        <a:pt x="3" y="83"/>
                      </a:cubicBezTo>
                      <a:cubicBezTo>
                        <a:pt x="0" y="87"/>
                        <a:pt x="4" y="93"/>
                        <a:pt x="9" y="93"/>
                      </a:cubicBezTo>
                      <a:cubicBezTo>
                        <a:pt x="99" y="93"/>
                        <a:pt x="99" y="93"/>
                        <a:pt x="99" y="93"/>
                      </a:cubicBezTo>
                      <a:cubicBezTo>
                        <a:pt x="104" y="93"/>
                        <a:pt x="108" y="87"/>
                        <a:pt x="105" y="83"/>
                      </a:cubicBezTo>
                      <a:cubicBezTo>
                        <a:pt x="60" y="4"/>
                        <a:pt x="60" y="4"/>
                        <a:pt x="60" y="4"/>
                      </a:cubicBezTo>
                      <a:cubicBezTo>
                        <a:pt x="57" y="0"/>
                        <a:pt x="51" y="0"/>
                        <a:pt x="48" y="4"/>
                      </a:cubicBezTo>
                      <a:close/>
                    </a:path>
                  </a:pathLst>
                </a:custGeom>
                <a:grpFill/>
                <a:ln w="19050"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9" name="Rectangle 28">
                  <a:extLst>
                    <a:ext uri="{FF2B5EF4-FFF2-40B4-BE49-F238E27FC236}">
                      <a16:creationId xmlns:a16="http://schemas.microsoft.com/office/drawing/2014/main" id="{CFFA281A-F142-4CA6-B8FE-A7C25E1F1681}"/>
                    </a:ext>
                  </a:extLst>
                </p:cNvPr>
                <p:cNvSpPr>
                  <a:spLocks noChangeArrowheads="1"/>
                </p:cNvSpPr>
                <p:nvPr/>
              </p:nvSpPr>
              <p:spPr bwMode="auto">
                <a:xfrm>
                  <a:off x="3794231" y="2799946"/>
                  <a:ext cx="30374" cy="30374"/>
                </a:xfrm>
                <a:prstGeom prst="rect">
                  <a:avLst/>
                </a:prstGeom>
                <a:grpFill/>
                <a:ln w="19050"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20" name="Rectangle 29">
                  <a:extLst>
                    <a:ext uri="{FF2B5EF4-FFF2-40B4-BE49-F238E27FC236}">
                      <a16:creationId xmlns:a16="http://schemas.microsoft.com/office/drawing/2014/main" id="{933A0865-C0D7-4DE1-B770-C69FAA510A8B}"/>
                    </a:ext>
                  </a:extLst>
                </p:cNvPr>
                <p:cNvSpPr>
                  <a:spLocks noChangeArrowheads="1"/>
                </p:cNvSpPr>
                <p:nvPr/>
              </p:nvSpPr>
              <p:spPr bwMode="auto">
                <a:xfrm>
                  <a:off x="3794231" y="2648078"/>
                  <a:ext cx="30374" cy="91121"/>
                </a:xfrm>
                <a:prstGeom prst="rect">
                  <a:avLst/>
                </a:prstGeom>
                <a:grpFill/>
                <a:ln w="19050"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grpSp>
        </p:grpSp>
      </p:grpSp>
      <p:sp>
        <p:nvSpPr>
          <p:cNvPr id="21" name="TextBox 20">
            <a:extLst>
              <a:ext uri="{FF2B5EF4-FFF2-40B4-BE49-F238E27FC236}">
                <a16:creationId xmlns:a16="http://schemas.microsoft.com/office/drawing/2014/main" id="{3CC169AD-201F-4980-9D21-FA25A63DCF10}"/>
              </a:ext>
            </a:extLst>
          </p:cNvPr>
          <p:cNvSpPr txBox="1"/>
          <p:nvPr/>
        </p:nvSpPr>
        <p:spPr>
          <a:xfrm>
            <a:off x="2147535" y="3146452"/>
            <a:ext cx="1780677" cy="348878"/>
          </a:xfrm>
          <a:prstGeom prst="rect">
            <a:avLst/>
          </a:prstGeom>
          <a:noFill/>
        </p:spPr>
        <p:txBody>
          <a:bodyPr wrap="square" rtlCol="0">
            <a:spAutoFit/>
          </a:bodyPr>
          <a:lstStyle>
            <a:defPPr>
              <a:defRPr lang="en-US"/>
            </a:defPPr>
            <a:lvl1pPr>
              <a:defRPr sz="1200">
                <a:latin typeface="Amazon Ember" panose="020B0603020204020204" pitchFamily="34" charset="0"/>
                <a:ea typeface="Amazon Ember" panose="020B0603020204020204" pitchFamily="34" charset="0"/>
                <a:cs typeface="Amazon Ember" panose="020B0603020204020204" pitchFamily="34" charset="0"/>
              </a:defRPr>
            </a:lvl1pPr>
          </a:lstStyle>
          <a:p>
            <a:pPr algn="ctr">
              <a:defRPr/>
            </a:pPr>
            <a:r>
              <a:rPr lang="zh-CN" altLang="en-US" sz="1667"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难以扩展</a:t>
            </a:r>
          </a:p>
        </p:txBody>
      </p:sp>
      <p:cxnSp>
        <p:nvCxnSpPr>
          <p:cNvPr id="22" name="Straight Connector 21">
            <a:extLst>
              <a:ext uri="{FF2B5EF4-FFF2-40B4-BE49-F238E27FC236}">
                <a16:creationId xmlns:a16="http://schemas.microsoft.com/office/drawing/2014/main" id="{3E58FB25-DC9D-4FD5-A227-8AF57306C8D1}"/>
              </a:ext>
            </a:extLst>
          </p:cNvPr>
          <p:cNvCxnSpPr/>
          <p:nvPr/>
        </p:nvCxnSpPr>
        <p:spPr>
          <a:xfrm>
            <a:off x="1940397" y="2969231"/>
            <a:ext cx="1295400" cy="0"/>
          </a:xfrm>
          <a:prstGeom prst="line">
            <a:avLst/>
          </a:prstGeom>
          <a:ln w="190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930299" y="3207238"/>
            <a:ext cx="577449" cy="562736"/>
            <a:chOff x="3919105" y="1720103"/>
            <a:chExt cx="726318" cy="735534"/>
          </a:xfrm>
          <a:solidFill>
            <a:schemeClr val="tx1"/>
          </a:solidFill>
        </p:grpSpPr>
        <p:grpSp>
          <p:nvGrpSpPr>
            <p:cNvPr id="23" name="Group 22">
              <a:extLst>
                <a:ext uri="{FF2B5EF4-FFF2-40B4-BE49-F238E27FC236}">
                  <a16:creationId xmlns:a16="http://schemas.microsoft.com/office/drawing/2014/main" id="{F200E06E-B8F3-47CE-A4E7-BD0ED16E5D3F}"/>
                </a:ext>
              </a:extLst>
            </p:cNvPr>
            <p:cNvGrpSpPr/>
            <p:nvPr/>
          </p:nvGrpSpPr>
          <p:grpSpPr>
            <a:xfrm>
              <a:off x="3919105" y="1720103"/>
              <a:ext cx="566825" cy="561824"/>
              <a:chOff x="7010400" y="3396871"/>
              <a:chExt cx="1178241" cy="1167845"/>
            </a:xfrm>
            <a:grpFill/>
          </p:grpSpPr>
          <p:sp>
            <p:nvSpPr>
              <p:cNvPr id="24" name="Rectangle 23">
                <a:extLst>
                  <a:ext uri="{FF2B5EF4-FFF2-40B4-BE49-F238E27FC236}">
                    <a16:creationId xmlns:a16="http://schemas.microsoft.com/office/drawing/2014/main" id="{70AAFC79-6E3B-43EC-8E3E-3EBC434AAD36}"/>
                  </a:ext>
                </a:extLst>
              </p:cNvPr>
              <p:cNvSpPr/>
              <p:nvPr/>
            </p:nvSpPr>
            <p:spPr bwMode="auto">
              <a:xfrm>
                <a:off x="7010400" y="3485118"/>
                <a:ext cx="1079598" cy="1079598"/>
              </a:xfrm>
              <a:prstGeom prst="rect">
                <a:avLst/>
              </a:pr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10" fontAlgn="base">
                  <a:lnSpc>
                    <a:spcPct val="90000"/>
                  </a:lnSpc>
                  <a:spcBef>
                    <a:spcPct val="0"/>
                  </a:spcBef>
                  <a:spcAft>
                    <a:spcPct val="0"/>
                  </a:spcAft>
                </a:pPr>
                <a:endParaRPr lang="en-US" sz="2333"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sym typeface="Microsoft YaHei" panose="020B0503020204020204" pitchFamily="34" charset="-122"/>
                </a:endParaRPr>
              </a:p>
            </p:txBody>
          </p:sp>
          <p:sp>
            <p:nvSpPr>
              <p:cNvPr id="25" name="Rectangle 24">
                <a:extLst>
                  <a:ext uri="{FF2B5EF4-FFF2-40B4-BE49-F238E27FC236}">
                    <a16:creationId xmlns:a16="http://schemas.microsoft.com/office/drawing/2014/main" id="{13C085E2-3153-4721-B576-319D72FDC6FA}"/>
                  </a:ext>
                </a:extLst>
              </p:cNvPr>
              <p:cNvSpPr/>
              <p:nvPr/>
            </p:nvSpPr>
            <p:spPr bwMode="auto">
              <a:xfrm>
                <a:off x="7010400" y="3952819"/>
                <a:ext cx="611897" cy="611897"/>
              </a:xfrm>
              <a:prstGeom prst="rect">
                <a:avLst/>
              </a:pr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10" fontAlgn="base">
                  <a:lnSpc>
                    <a:spcPct val="90000"/>
                  </a:lnSpc>
                  <a:spcBef>
                    <a:spcPct val="0"/>
                  </a:spcBef>
                  <a:spcAft>
                    <a:spcPct val="0"/>
                  </a:spcAft>
                </a:pPr>
                <a:endParaRPr lang="en-US" sz="2333"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sym typeface="Microsoft YaHei" panose="020B0503020204020204" pitchFamily="34" charset="-122"/>
                </a:endParaRPr>
              </a:p>
            </p:txBody>
          </p:sp>
          <p:cxnSp>
            <p:nvCxnSpPr>
              <p:cNvPr id="26" name="Straight Arrow Connector 25">
                <a:extLst>
                  <a:ext uri="{FF2B5EF4-FFF2-40B4-BE49-F238E27FC236}">
                    <a16:creationId xmlns:a16="http://schemas.microsoft.com/office/drawing/2014/main" id="{429A1D2B-9F25-467E-B7F7-3989E1EA955F}"/>
                  </a:ext>
                </a:extLst>
              </p:cNvPr>
              <p:cNvCxnSpPr>
                <a:cxnSpLocks/>
              </p:cNvCxnSpPr>
              <p:nvPr/>
            </p:nvCxnSpPr>
            <p:spPr>
              <a:xfrm flipV="1">
                <a:off x="7622297" y="3396871"/>
                <a:ext cx="566344" cy="566344"/>
              </a:xfrm>
              <a:prstGeom prst="straightConnector1">
                <a:avLst/>
              </a:prstGeom>
              <a:grpFill/>
              <a:ln w="1905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sp>
          <p:nvSpPr>
            <p:cNvPr id="27" name="Multiply 26"/>
            <p:cNvSpPr/>
            <p:nvPr/>
          </p:nvSpPr>
          <p:spPr bwMode="auto">
            <a:xfrm>
              <a:off x="4231837" y="2037942"/>
              <a:ext cx="413586" cy="417695"/>
            </a:xfrm>
            <a:prstGeom prst="mathMultiply">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10" fontAlgn="base">
                <a:lnSpc>
                  <a:spcPct val="90000"/>
                </a:lnSpc>
                <a:spcBef>
                  <a:spcPct val="0"/>
                </a:spcBef>
                <a:spcAft>
                  <a:spcPct val="0"/>
                </a:spcAft>
              </a:pPr>
              <a:endParaRPr lang="en-US" sz="2333"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sym typeface="Microsoft YaHei" panose="020B0503020204020204" pitchFamily="34" charset="-122"/>
              </a:endParaRPr>
            </a:p>
          </p:txBody>
        </p:sp>
      </p:grpSp>
      <p:grpSp>
        <p:nvGrpSpPr>
          <p:cNvPr id="44" name="Group 43"/>
          <p:cNvGrpSpPr/>
          <p:nvPr/>
        </p:nvGrpSpPr>
        <p:grpSpPr>
          <a:xfrm>
            <a:off x="2053248" y="5052864"/>
            <a:ext cx="557355" cy="628304"/>
            <a:chOff x="7669432" y="2024762"/>
            <a:chExt cx="517914" cy="607518"/>
          </a:xfrm>
          <a:solidFill>
            <a:schemeClr val="tx1"/>
          </a:solidFill>
        </p:grpSpPr>
        <p:grpSp>
          <p:nvGrpSpPr>
            <p:cNvPr id="28" name="Graphic 50">
              <a:extLst>
                <a:ext uri="{FF2B5EF4-FFF2-40B4-BE49-F238E27FC236}">
                  <a16:creationId xmlns:a16="http://schemas.microsoft.com/office/drawing/2014/main" id="{188282C5-9CA8-4E92-8C67-CC4BF0D77ECD}"/>
                </a:ext>
              </a:extLst>
            </p:cNvPr>
            <p:cNvGrpSpPr/>
            <p:nvPr/>
          </p:nvGrpSpPr>
          <p:grpSpPr>
            <a:xfrm>
              <a:off x="7669432" y="2024762"/>
              <a:ext cx="365253" cy="521790"/>
              <a:chOff x="5070612" y="2171429"/>
              <a:chExt cx="295488" cy="422126"/>
            </a:xfrm>
            <a:grpFill/>
          </p:grpSpPr>
          <p:sp>
            <p:nvSpPr>
              <p:cNvPr id="29" name="Freeform: Shape 133">
                <a:extLst>
                  <a:ext uri="{FF2B5EF4-FFF2-40B4-BE49-F238E27FC236}">
                    <a16:creationId xmlns:a16="http://schemas.microsoft.com/office/drawing/2014/main" id="{C850E06E-7F80-429B-9B22-948DC7BDAB1C}"/>
                  </a:ext>
                </a:extLst>
              </p:cNvPr>
              <p:cNvSpPr/>
              <p:nvPr/>
            </p:nvSpPr>
            <p:spPr>
              <a:xfrm>
                <a:off x="5070612" y="2328319"/>
                <a:ext cx="295488" cy="26031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grpFill/>
              <a:ln w="19050" cap="rnd">
                <a:solidFill>
                  <a:schemeClr val="bg1"/>
                </a:solidFill>
                <a:prstDash val="solid"/>
                <a:round/>
              </a:ln>
            </p:spPr>
            <p:txBody>
              <a:bodyPr rtlCol="0" anchor="ctr"/>
              <a:lstStyle/>
              <a:p>
                <a:endParaRPr lang="en-US" sz="1667">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30" name="Freeform: Shape 134">
                <a:extLst>
                  <a:ext uri="{FF2B5EF4-FFF2-40B4-BE49-F238E27FC236}">
                    <a16:creationId xmlns:a16="http://schemas.microsoft.com/office/drawing/2014/main" id="{D5AF05C4-B7E8-48E8-A8EE-D1797C29CBC3}"/>
                  </a:ext>
                </a:extLst>
              </p:cNvPr>
              <p:cNvSpPr/>
              <p:nvPr/>
            </p:nvSpPr>
            <p:spPr>
              <a:xfrm>
                <a:off x="5109616" y="2168933"/>
                <a:ext cx="218098" cy="175886"/>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grpFill/>
              <a:ln w="19050" cap="rnd">
                <a:solidFill>
                  <a:schemeClr val="bg1"/>
                </a:solidFill>
                <a:prstDash val="solid"/>
                <a:round/>
              </a:ln>
            </p:spPr>
            <p:txBody>
              <a:bodyPr rtlCol="0" anchor="ctr"/>
              <a:lstStyle/>
              <a:p>
                <a:endParaRPr lang="en-US" sz="1667">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31" name="Freeform: Shape 135">
                <a:extLst>
                  <a:ext uri="{FF2B5EF4-FFF2-40B4-BE49-F238E27FC236}">
                    <a16:creationId xmlns:a16="http://schemas.microsoft.com/office/drawing/2014/main" id="{5FC5ACE7-1DC8-4243-9D5C-854699C41C4F}"/>
                  </a:ext>
                </a:extLst>
              </p:cNvPr>
              <p:cNvSpPr/>
              <p:nvPr/>
            </p:nvSpPr>
            <p:spPr>
              <a:xfrm>
                <a:off x="5180365" y="2393749"/>
                <a:ext cx="70354" cy="126638"/>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grpFill/>
              <a:ln w="19050" cap="rnd">
                <a:solidFill>
                  <a:schemeClr val="bg1"/>
                </a:solidFill>
                <a:prstDash val="solid"/>
                <a:round/>
              </a:ln>
            </p:spPr>
            <p:txBody>
              <a:bodyPr rtlCol="0" anchor="ctr"/>
              <a:lstStyle/>
              <a:p>
                <a:endParaRPr lang="en-US" sz="1667">
                  <a:latin typeface="微软雅黑" panose="020B0503020204020204" pitchFamily="34" charset="-122"/>
                  <a:ea typeface="微软雅黑" panose="020B0503020204020204" pitchFamily="34" charset="-122"/>
                  <a:sym typeface="Microsoft YaHei" panose="020B0503020204020204" pitchFamily="34" charset="-122"/>
                </a:endParaRPr>
              </a:p>
            </p:txBody>
          </p:sp>
        </p:grpSp>
        <p:grpSp>
          <p:nvGrpSpPr>
            <p:cNvPr id="32" name="Group 31"/>
            <p:cNvGrpSpPr/>
            <p:nvPr/>
          </p:nvGrpSpPr>
          <p:grpSpPr>
            <a:xfrm>
              <a:off x="7892062" y="2384437"/>
              <a:ext cx="295284" cy="247843"/>
              <a:chOff x="9568600" y="3672962"/>
              <a:chExt cx="472455" cy="396548"/>
            </a:xfrm>
            <a:grpFill/>
          </p:grpSpPr>
          <p:sp>
            <p:nvSpPr>
              <p:cNvPr id="33" name="Freeform 27">
                <a:extLst>
                  <a:ext uri="{FF2B5EF4-FFF2-40B4-BE49-F238E27FC236}">
                    <a16:creationId xmlns:a16="http://schemas.microsoft.com/office/drawing/2014/main" id="{62C69323-070D-4DB3-B5F2-9053FCE69145}"/>
                  </a:ext>
                </a:extLst>
              </p:cNvPr>
              <p:cNvSpPr>
                <a:spLocks/>
              </p:cNvSpPr>
              <p:nvPr/>
            </p:nvSpPr>
            <p:spPr bwMode="auto">
              <a:xfrm>
                <a:off x="9575545" y="3675349"/>
                <a:ext cx="465510" cy="394161"/>
              </a:xfrm>
              <a:custGeom>
                <a:avLst/>
                <a:gdLst>
                  <a:gd name="T0" fmla="*/ 48 w 108"/>
                  <a:gd name="T1" fmla="*/ 4 h 93"/>
                  <a:gd name="T2" fmla="*/ 3 w 108"/>
                  <a:gd name="T3" fmla="*/ 83 h 93"/>
                  <a:gd name="T4" fmla="*/ 9 w 108"/>
                  <a:gd name="T5" fmla="*/ 93 h 93"/>
                  <a:gd name="T6" fmla="*/ 99 w 108"/>
                  <a:gd name="T7" fmla="*/ 93 h 93"/>
                  <a:gd name="T8" fmla="*/ 105 w 108"/>
                  <a:gd name="T9" fmla="*/ 83 h 93"/>
                  <a:gd name="T10" fmla="*/ 60 w 108"/>
                  <a:gd name="T11" fmla="*/ 4 h 93"/>
                  <a:gd name="T12" fmla="*/ 48 w 108"/>
                  <a:gd name="T13" fmla="*/ 4 h 93"/>
                </a:gdLst>
                <a:ahLst/>
                <a:cxnLst>
                  <a:cxn ang="0">
                    <a:pos x="T0" y="T1"/>
                  </a:cxn>
                  <a:cxn ang="0">
                    <a:pos x="T2" y="T3"/>
                  </a:cxn>
                  <a:cxn ang="0">
                    <a:pos x="T4" y="T5"/>
                  </a:cxn>
                  <a:cxn ang="0">
                    <a:pos x="T6" y="T7"/>
                  </a:cxn>
                  <a:cxn ang="0">
                    <a:pos x="T8" y="T9"/>
                  </a:cxn>
                  <a:cxn ang="0">
                    <a:pos x="T10" y="T11"/>
                  </a:cxn>
                  <a:cxn ang="0">
                    <a:pos x="T12" y="T13"/>
                  </a:cxn>
                </a:cxnLst>
                <a:rect l="0" t="0" r="r" b="b"/>
                <a:pathLst>
                  <a:path w="108" h="93">
                    <a:moveTo>
                      <a:pt x="48" y="4"/>
                    </a:moveTo>
                    <a:cubicBezTo>
                      <a:pt x="3" y="83"/>
                      <a:pt x="3" y="83"/>
                      <a:pt x="3" y="83"/>
                    </a:cubicBezTo>
                    <a:cubicBezTo>
                      <a:pt x="0" y="87"/>
                      <a:pt x="4" y="93"/>
                      <a:pt x="9" y="93"/>
                    </a:cubicBezTo>
                    <a:cubicBezTo>
                      <a:pt x="99" y="93"/>
                      <a:pt x="99" y="93"/>
                      <a:pt x="99" y="93"/>
                    </a:cubicBezTo>
                    <a:cubicBezTo>
                      <a:pt x="104" y="93"/>
                      <a:pt x="108" y="87"/>
                      <a:pt x="105" y="83"/>
                    </a:cubicBezTo>
                    <a:cubicBezTo>
                      <a:pt x="60" y="4"/>
                      <a:pt x="60" y="4"/>
                      <a:pt x="60" y="4"/>
                    </a:cubicBezTo>
                    <a:cubicBezTo>
                      <a:pt x="57" y="0"/>
                      <a:pt x="51" y="0"/>
                      <a:pt x="48" y="4"/>
                    </a:cubicBezTo>
                    <a:close/>
                  </a:path>
                </a:pathLst>
              </a:custGeom>
              <a:grpFill/>
              <a:ln w="19050"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grpSp>
            <p:nvGrpSpPr>
              <p:cNvPr id="34" name="Group 33">
                <a:extLst>
                  <a:ext uri="{FF2B5EF4-FFF2-40B4-BE49-F238E27FC236}">
                    <a16:creationId xmlns:a16="http://schemas.microsoft.com/office/drawing/2014/main" id="{AC1259F3-FA1B-404A-BCEC-1B1E2EF5B314}"/>
                  </a:ext>
                </a:extLst>
              </p:cNvPr>
              <p:cNvGrpSpPr/>
              <p:nvPr/>
            </p:nvGrpSpPr>
            <p:grpSpPr>
              <a:xfrm>
                <a:off x="9568600" y="3672962"/>
                <a:ext cx="465510" cy="394161"/>
                <a:chOff x="3603706" y="2537628"/>
                <a:chExt cx="411425" cy="353439"/>
              </a:xfrm>
              <a:grpFill/>
            </p:grpSpPr>
            <p:sp>
              <p:nvSpPr>
                <p:cNvPr id="35" name="Freeform 27">
                  <a:extLst>
                    <a:ext uri="{FF2B5EF4-FFF2-40B4-BE49-F238E27FC236}">
                      <a16:creationId xmlns:a16="http://schemas.microsoft.com/office/drawing/2014/main" id="{62C69323-070D-4DB3-B5F2-9053FCE69145}"/>
                    </a:ext>
                  </a:extLst>
                </p:cNvPr>
                <p:cNvSpPr>
                  <a:spLocks/>
                </p:cNvSpPr>
                <p:nvPr/>
              </p:nvSpPr>
              <p:spPr bwMode="auto">
                <a:xfrm>
                  <a:off x="3603706" y="2537628"/>
                  <a:ext cx="411425" cy="353439"/>
                </a:xfrm>
                <a:custGeom>
                  <a:avLst/>
                  <a:gdLst>
                    <a:gd name="T0" fmla="*/ 48 w 108"/>
                    <a:gd name="T1" fmla="*/ 4 h 93"/>
                    <a:gd name="T2" fmla="*/ 3 w 108"/>
                    <a:gd name="T3" fmla="*/ 83 h 93"/>
                    <a:gd name="T4" fmla="*/ 9 w 108"/>
                    <a:gd name="T5" fmla="*/ 93 h 93"/>
                    <a:gd name="T6" fmla="*/ 99 w 108"/>
                    <a:gd name="T7" fmla="*/ 93 h 93"/>
                    <a:gd name="T8" fmla="*/ 105 w 108"/>
                    <a:gd name="T9" fmla="*/ 83 h 93"/>
                    <a:gd name="T10" fmla="*/ 60 w 108"/>
                    <a:gd name="T11" fmla="*/ 4 h 93"/>
                    <a:gd name="T12" fmla="*/ 48 w 108"/>
                    <a:gd name="T13" fmla="*/ 4 h 93"/>
                  </a:gdLst>
                  <a:ahLst/>
                  <a:cxnLst>
                    <a:cxn ang="0">
                      <a:pos x="T0" y="T1"/>
                    </a:cxn>
                    <a:cxn ang="0">
                      <a:pos x="T2" y="T3"/>
                    </a:cxn>
                    <a:cxn ang="0">
                      <a:pos x="T4" y="T5"/>
                    </a:cxn>
                    <a:cxn ang="0">
                      <a:pos x="T6" y="T7"/>
                    </a:cxn>
                    <a:cxn ang="0">
                      <a:pos x="T8" y="T9"/>
                    </a:cxn>
                    <a:cxn ang="0">
                      <a:pos x="T10" y="T11"/>
                    </a:cxn>
                    <a:cxn ang="0">
                      <a:pos x="T12" y="T13"/>
                    </a:cxn>
                  </a:cxnLst>
                  <a:rect l="0" t="0" r="r" b="b"/>
                  <a:pathLst>
                    <a:path w="108" h="93">
                      <a:moveTo>
                        <a:pt x="48" y="4"/>
                      </a:moveTo>
                      <a:cubicBezTo>
                        <a:pt x="3" y="83"/>
                        <a:pt x="3" y="83"/>
                        <a:pt x="3" y="83"/>
                      </a:cubicBezTo>
                      <a:cubicBezTo>
                        <a:pt x="0" y="87"/>
                        <a:pt x="4" y="93"/>
                        <a:pt x="9" y="93"/>
                      </a:cubicBezTo>
                      <a:cubicBezTo>
                        <a:pt x="99" y="93"/>
                        <a:pt x="99" y="93"/>
                        <a:pt x="99" y="93"/>
                      </a:cubicBezTo>
                      <a:cubicBezTo>
                        <a:pt x="104" y="93"/>
                        <a:pt x="108" y="87"/>
                        <a:pt x="105" y="83"/>
                      </a:cubicBezTo>
                      <a:cubicBezTo>
                        <a:pt x="60" y="4"/>
                        <a:pt x="60" y="4"/>
                        <a:pt x="60" y="4"/>
                      </a:cubicBezTo>
                      <a:cubicBezTo>
                        <a:pt x="57" y="0"/>
                        <a:pt x="51" y="0"/>
                        <a:pt x="48" y="4"/>
                      </a:cubicBezTo>
                      <a:close/>
                    </a:path>
                  </a:pathLst>
                </a:custGeom>
                <a:grpFill/>
                <a:ln w="19050"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36" name="Rectangle 28">
                  <a:extLst>
                    <a:ext uri="{FF2B5EF4-FFF2-40B4-BE49-F238E27FC236}">
                      <a16:creationId xmlns:a16="http://schemas.microsoft.com/office/drawing/2014/main" id="{CFFA281A-F142-4CA6-B8FE-A7C25E1F1681}"/>
                    </a:ext>
                  </a:extLst>
                </p:cNvPr>
                <p:cNvSpPr>
                  <a:spLocks noChangeArrowheads="1"/>
                </p:cNvSpPr>
                <p:nvPr/>
              </p:nvSpPr>
              <p:spPr bwMode="auto">
                <a:xfrm>
                  <a:off x="3794231" y="2799946"/>
                  <a:ext cx="30374" cy="30374"/>
                </a:xfrm>
                <a:prstGeom prst="rect">
                  <a:avLst/>
                </a:prstGeom>
                <a:grpFill/>
                <a:ln w="19050"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37" name="Rectangle 29">
                  <a:extLst>
                    <a:ext uri="{FF2B5EF4-FFF2-40B4-BE49-F238E27FC236}">
                      <a16:creationId xmlns:a16="http://schemas.microsoft.com/office/drawing/2014/main" id="{933A0865-C0D7-4DE1-B770-C69FAA510A8B}"/>
                    </a:ext>
                  </a:extLst>
                </p:cNvPr>
                <p:cNvSpPr>
                  <a:spLocks noChangeArrowheads="1"/>
                </p:cNvSpPr>
                <p:nvPr/>
              </p:nvSpPr>
              <p:spPr bwMode="auto">
                <a:xfrm>
                  <a:off x="3794231" y="2648078"/>
                  <a:ext cx="30374" cy="91121"/>
                </a:xfrm>
                <a:prstGeom prst="rect">
                  <a:avLst/>
                </a:prstGeom>
                <a:grpFill/>
                <a:ln w="19050" cap="rnd">
                  <a:solidFill>
                    <a:schemeClr val="bg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latin typeface="微软雅黑" panose="020B0503020204020204" pitchFamily="34" charset="-122"/>
                    <a:ea typeface="微软雅黑" panose="020B0503020204020204" pitchFamily="34" charset="-122"/>
                    <a:sym typeface="Microsoft YaHei" panose="020B0503020204020204" pitchFamily="34" charset="-122"/>
                  </a:endParaRPr>
                </a:p>
              </p:txBody>
            </p:sp>
          </p:grpSp>
        </p:grpSp>
      </p:grpSp>
      <p:cxnSp>
        <p:nvCxnSpPr>
          <p:cNvPr id="38" name="Straight Connector 37">
            <a:extLst>
              <a:ext uri="{FF2B5EF4-FFF2-40B4-BE49-F238E27FC236}">
                <a16:creationId xmlns:a16="http://schemas.microsoft.com/office/drawing/2014/main" id="{AB05009A-95F2-47E1-974F-9136BD50AA97}"/>
              </a:ext>
            </a:extLst>
          </p:cNvPr>
          <p:cNvCxnSpPr/>
          <p:nvPr/>
        </p:nvCxnSpPr>
        <p:spPr>
          <a:xfrm>
            <a:off x="1940397" y="4903540"/>
            <a:ext cx="1295400" cy="0"/>
          </a:xfrm>
          <a:prstGeom prst="line">
            <a:avLst/>
          </a:prstGeom>
          <a:ln w="190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0D8AE11-7016-45BF-9F75-655B4ADC41BF}"/>
              </a:ext>
            </a:extLst>
          </p:cNvPr>
          <p:cNvSpPr txBox="1"/>
          <p:nvPr/>
        </p:nvSpPr>
        <p:spPr>
          <a:xfrm>
            <a:off x="2601261" y="5044551"/>
            <a:ext cx="2595755" cy="584775"/>
          </a:xfrm>
          <a:prstGeom prst="rect">
            <a:avLst/>
          </a:prstGeom>
          <a:noFill/>
        </p:spPr>
        <p:txBody>
          <a:bodyPr wrap="square" rtlCol="0">
            <a:spAutoFit/>
          </a:bodyPr>
          <a:lstStyle>
            <a:defPPr>
              <a:defRPr lang="en-US"/>
            </a:defPPr>
            <a:lvl1pPr>
              <a:defRPr sz="1200">
                <a:latin typeface="Amazon Ember" panose="020B0603020204020204" pitchFamily="34" charset="0"/>
                <a:ea typeface="Amazon Ember" panose="020B0603020204020204" pitchFamily="34" charset="0"/>
                <a:cs typeface="Amazon Ember" panose="020B0603020204020204" pitchFamily="34" charset="0"/>
              </a:defRPr>
            </a:lvl1pPr>
          </a:lstStyle>
          <a:p>
            <a:pPr>
              <a:defRPr/>
            </a:pPr>
            <a:r>
              <a:rPr lang="zh-CN" altLang="en-US" sz="1600"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存在安全隐患或</a:t>
            </a:r>
            <a:endParaRPr lang="en-US" altLang="zh-CN" sz="1600"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endParaRPr>
          </a:p>
          <a:p>
            <a:pPr>
              <a:defRPr/>
            </a:pPr>
            <a:r>
              <a:rPr lang="zh-CN" altLang="en-US" sz="1600"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合规性差</a:t>
            </a:r>
          </a:p>
        </p:txBody>
      </p:sp>
      <p:sp>
        <p:nvSpPr>
          <p:cNvPr id="45" name="Right Arrow 44"/>
          <p:cNvSpPr/>
          <p:nvPr/>
        </p:nvSpPr>
        <p:spPr bwMode="auto">
          <a:xfrm>
            <a:off x="5548650" y="3429594"/>
            <a:ext cx="855784" cy="48043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15" fontAlgn="base">
              <a:lnSpc>
                <a:spcPct val="90000"/>
              </a:lnSpc>
              <a:spcBef>
                <a:spcPct val="0"/>
              </a:spcBef>
              <a:spcAft>
                <a:spcPct val="0"/>
              </a:spcAft>
            </a:pPr>
            <a:endParaRPr lang="en-US" sz="3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sym typeface="Microsoft YaHei" panose="020B0503020204020204" pitchFamily="34" charset="-122"/>
            </a:endParaRPr>
          </a:p>
        </p:txBody>
      </p:sp>
      <p:pic>
        <p:nvPicPr>
          <p:cNvPr id="1026" name="Picture 2" descr="Related image"/>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rcRect l="21448" t="3724" r="17093" b="5681"/>
          <a:stretch/>
        </p:blipFill>
        <p:spPr bwMode="auto">
          <a:xfrm>
            <a:off x="7831018" y="2453418"/>
            <a:ext cx="2497016" cy="2450123"/>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8451626" y="3372392"/>
            <a:ext cx="1746739" cy="1280351"/>
          </a:xfrm>
          <a:prstGeom prst="rect">
            <a:avLst/>
          </a:prstGeom>
          <a:noFill/>
        </p:spPr>
        <p:txBody>
          <a:bodyPr wrap="square" lIns="243840" tIns="195072" rIns="243840" bIns="195072" rtlCol="0">
            <a:spAutoFit/>
          </a:bodyPr>
          <a:lstStyle/>
          <a:p>
            <a:pPr>
              <a:lnSpc>
                <a:spcPct val="90000"/>
              </a:lnSpc>
              <a:spcAft>
                <a:spcPts val="2400"/>
              </a:spcAft>
            </a:pPr>
            <a:r>
              <a:rPr lang="zh-CN" altLang="en-US" sz="3200"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黑暗</a:t>
            </a:r>
            <a:br>
              <a:rPr lang="en-US" altLang="zh-CN" sz="3200"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br>
            <a:r>
              <a:rPr lang="zh-CN" altLang="en-US" sz="3200" dirty="0">
                <a:solidFill>
                  <a:schemeClr val="bg1"/>
                </a:solidFill>
                <a:latin typeface="微软雅黑" panose="020B0503020204020204" pitchFamily="34" charset="-122"/>
                <a:ea typeface="微软雅黑" panose="020B0503020204020204" pitchFamily="34" charset="-122"/>
                <a:cs typeface="SimSun"/>
                <a:sym typeface="Microsoft YaHei" panose="020B0503020204020204" pitchFamily="34" charset="-122"/>
              </a:rPr>
              <a:t>数据</a:t>
            </a:r>
            <a:endParaRPr lang="zh-CN" altLang="en-US" sz="3200" dirty="0">
              <a:solidFill>
                <a:schemeClr val="bg1"/>
              </a:solidFill>
              <a:latin typeface="微软雅黑" panose="020B0503020204020204" pitchFamily="34" charset="-122"/>
              <a:ea typeface="微软雅黑"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148715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DED8-7B37-F842-98B2-E0433E117AAF}"/>
              </a:ext>
            </a:extLst>
          </p:cNvPr>
          <p:cNvSpPr>
            <a:spLocks noGrp="1"/>
          </p:cNvSpPr>
          <p:nvPr>
            <p:ph type="title"/>
          </p:nvPr>
        </p:nvSpPr>
        <p:spPr/>
        <p:txBody>
          <a:bodyPr/>
          <a:lstStyle/>
          <a:p>
            <a:r>
              <a:rPr lang="zh-CN" altLang="en-US"/>
              <a:t>云计算和大数据是“天生一对”</a:t>
            </a:r>
            <a:endParaRPr lang="en-US" dirty="0"/>
          </a:p>
        </p:txBody>
      </p:sp>
      <p:sp>
        <p:nvSpPr>
          <p:cNvPr id="4" name="Content Placeholder 7">
            <a:extLst>
              <a:ext uri="{FF2B5EF4-FFF2-40B4-BE49-F238E27FC236}">
                <a16:creationId xmlns:a16="http://schemas.microsoft.com/office/drawing/2014/main" id="{EE92EF02-8796-FD41-89A2-69C3201031A3}"/>
              </a:ext>
            </a:extLst>
          </p:cNvPr>
          <p:cNvSpPr>
            <a:spLocks noGrp="1"/>
          </p:cNvSpPr>
          <p:nvPr>
            <p:ph idx="1"/>
          </p:nvPr>
        </p:nvSpPr>
        <p:spPr>
          <a:prstGeom prst="rect">
            <a:avLst/>
          </a:prstGeom>
        </p:spPr>
        <p:txBody>
          <a:bodyPr anchor="ctr"/>
          <a:lstStyle/>
          <a:p>
            <a:pPr marL="0" lvl="1" indent="0" algn="ctr">
              <a:lnSpc>
                <a:spcPct val="150000"/>
              </a:lnSpc>
              <a:buNone/>
              <a:defRPr/>
            </a:pPr>
            <a:r>
              <a:rPr lang="zh-CN" altLang="en-US" sz="5400" dirty="0">
                <a:solidFill>
                  <a:schemeClr val="accent1"/>
                </a:solidFill>
                <a:latin typeface="+mn-ea"/>
              </a:rPr>
              <a:t>海量数据存储</a:t>
            </a:r>
            <a:endParaRPr lang="en-US" altLang="zh-CN" sz="5400" dirty="0">
              <a:solidFill>
                <a:schemeClr val="accent1"/>
              </a:solidFill>
              <a:latin typeface="+mn-ea"/>
            </a:endParaRPr>
          </a:p>
          <a:p>
            <a:pPr marL="0" lvl="1" indent="0" algn="ctr">
              <a:buNone/>
              <a:defRPr/>
            </a:pPr>
            <a:r>
              <a:rPr lang="zh-CN" altLang="en-US" sz="5400" dirty="0">
                <a:solidFill>
                  <a:schemeClr val="accent1"/>
                </a:solidFill>
                <a:latin typeface="+mn-ea"/>
              </a:rPr>
              <a:t>大规模</a:t>
            </a:r>
            <a:r>
              <a:rPr lang="ja-JP" altLang="en-US" sz="5400">
                <a:solidFill>
                  <a:schemeClr val="accent1"/>
                </a:solidFill>
                <a:latin typeface="+mn-ea"/>
              </a:rPr>
              <a:t>弹性</a:t>
            </a:r>
            <a:r>
              <a:rPr lang="zh-CN" altLang="en-US" sz="5400" dirty="0">
                <a:solidFill>
                  <a:schemeClr val="accent1"/>
                </a:solidFill>
                <a:latin typeface="+mn-ea"/>
              </a:rPr>
              <a:t>计算</a:t>
            </a:r>
            <a:endParaRPr lang="en-US" altLang="zh-CN" sz="5400" dirty="0">
              <a:solidFill>
                <a:schemeClr val="accent1"/>
              </a:solidFill>
              <a:latin typeface="+mn-ea"/>
            </a:endParaRPr>
          </a:p>
          <a:p>
            <a:pPr marL="0" lvl="1" algn="ctr">
              <a:defRPr/>
            </a:pPr>
            <a:r>
              <a:rPr lang="ja-JP" altLang="en-US" sz="5400">
                <a:solidFill>
                  <a:schemeClr val="accent1"/>
                </a:solidFill>
                <a:latin typeface="+mn-ea"/>
              </a:rPr>
              <a:t>强大生态平台</a:t>
            </a:r>
            <a:endParaRPr lang="en-US" altLang="zh-CN" sz="5400" dirty="0">
              <a:solidFill>
                <a:schemeClr val="accent1"/>
              </a:solidFill>
              <a:latin typeface="+mn-ea"/>
            </a:endParaRPr>
          </a:p>
          <a:p>
            <a:pPr>
              <a:defRPr/>
            </a:pPr>
            <a:endParaRPr lang="en-US" dirty="0"/>
          </a:p>
        </p:txBody>
      </p:sp>
    </p:spTree>
    <p:extLst>
      <p:ext uri="{BB962C8B-B14F-4D97-AF65-F5344CB8AC3E}">
        <p14:creationId xmlns:p14="http://schemas.microsoft.com/office/powerpoint/2010/main" val="3788045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EA36BF-1474-A948-B92E-9842B57E6694}"/>
              </a:ext>
            </a:extLst>
          </p:cNvPr>
          <p:cNvPicPr>
            <a:picLocks noChangeAspect="1"/>
          </p:cNvPicPr>
          <p:nvPr/>
        </p:nvPicPr>
        <p:blipFill>
          <a:blip r:embed="rId3"/>
          <a:stretch>
            <a:fillRect/>
          </a:stretch>
        </p:blipFill>
        <p:spPr>
          <a:xfrm>
            <a:off x="0" y="264159"/>
            <a:ext cx="12191591" cy="6850271"/>
          </a:xfrm>
          <a:prstGeom prst="rect">
            <a:avLst/>
          </a:prstGeom>
        </p:spPr>
      </p:pic>
      <p:sp>
        <p:nvSpPr>
          <p:cNvPr id="4" name="Title 1">
            <a:extLst>
              <a:ext uri="{FF2B5EF4-FFF2-40B4-BE49-F238E27FC236}">
                <a16:creationId xmlns:a16="http://schemas.microsoft.com/office/drawing/2014/main" id="{56B21869-D616-9E42-9DFD-B195560020F1}"/>
              </a:ext>
            </a:extLst>
          </p:cNvPr>
          <p:cNvSpPr txBox="1">
            <a:spLocks/>
          </p:cNvSpPr>
          <p:nvPr/>
        </p:nvSpPr>
        <p:spPr>
          <a:xfrm>
            <a:off x="0" y="264159"/>
            <a:ext cx="10939671" cy="516563"/>
          </a:xfrm>
          <a:prstGeom prst="rect">
            <a:avLst/>
          </a:prstGeom>
        </p:spPr>
        <p:txBody>
          <a:bodyPr vert="horz" lIns="121920" tIns="60960" rIns="121920" bIns="60960" rtlCol="0" anchor="t">
            <a:noAutofit/>
          </a:bodyPr>
          <a:lstStyle>
            <a:defPPr>
              <a:defRPr lang="en-US"/>
            </a:defPPr>
            <a:lvl1pPr>
              <a:spcBef>
                <a:spcPct val="0"/>
              </a:spcBef>
              <a:buNone/>
              <a:defRPr sz="2400" b="0" i="0">
                <a:solidFill>
                  <a:schemeClr val="bg1"/>
                </a:solidFill>
                <a:latin typeface="Arial" panose="020B0604020202020204" pitchFamily="34" charset="0"/>
                <a:ea typeface="Amazon Ember Thin" charset="0"/>
                <a:cs typeface="Arial" panose="020B0604020202020204" pitchFamily="34" charset="0"/>
              </a:defRPr>
            </a:lvl1pPr>
          </a:lstStyle>
          <a:p>
            <a:r>
              <a:rPr lang="en-US" altLang="zh-CN" sz="3200" dirty="0"/>
              <a:t>AWS </a:t>
            </a:r>
            <a:r>
              <a:rPr lang="zh-CN" altLang="en-US" sz="3200" dirty="0"/>
              <a:t>自建</a:t>
            </a:r>
            <a:r>
              <a:rPr lang="en-US" altLang="zh-CN" sz="3200" dirty="0"/>
              <a:t> 100G </a:t>
            </a:r>
            <a:r>
              <a:rPr lang="zh-CN" altLang="en-US" sz="3200" dirty="0"/>
              <a:t>冗余跨洋网络</a:t>
            </a:r>
          </a:p>
        </p:txBody>
      </p:sp>
      <p:sp>
        <p:nvSpPr>
          <p:cNvPr id="5" name="Rectangle 4">
            <a:extLst>
              <a:ext uri="{FF2B5EF4-FFF2-40B4-BE49-F238E27FC236}">
                <a16:creationId xmlns:a16="http://schemas.microsoft.com/office/drawing/2014/main" id="{481556F8-ED0E-4841-9AB5-F07AB301A9D7}"/>
              </a:ext>
            </a:extLst>
          </p:cNvPr>
          <p:cNvSpPr/>
          <p:nvPr/>
        </p:nvSpPr>
        <p:spPr>
          <a:xfrm>
            <a:off x="130273" y="5191151"/>
            <a:ext cx="12008476" cy="217537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01767">
              <a:defRPr/>
            </a:pPr>
            <a:r>
              <a:rPr lang="en-US" altLang="zh-CN" sz="1867"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22</a:t>
            </a:r>
            <a:r>
              <a:rPr lang="ja-JP" altLang="en-US" sz="1867" b="1">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个区域</a:t>
            </a:r>
            <a:r>
              <a:rPr lang="zh-CN" altLang="en-US" sz="1867"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altLang="zh-CN" sz="1867"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70+</a:t>
            </a:r>
            <a:r>
              <a:rPr lang="ja-JP" altLang="en-US" sz="1867" b="1">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可用区</a:t>
            </a:r>
            <a:r>
              <a:rPr lang="zh-CN" altLang="en-US" sz="1867"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altLang="zh-CN" sz="1867"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200+</a:t>
            </a:r>
            <a:r>
              <a:rPr lang="zh-CN" altLang="en-US" sz="1867"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ja-JP" altLang="en-US" sz="1867" b="1">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边缘站点</a:t>
            </a:r>
            <a:endParaRPr lang="en-US"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extBox 1">
            <a:extLst>
              <a:ext uri="{FF2B5EF4-FFF2-40B4-BE49-F238E27FC236}">
                <a16:creationId xmlns:a16="http://schemas.microsoft.com/office/drawing/2014/main" id="{748694F2-AEB9-8242-B73B-5911601CC9EC}"/>
              </a:ext>
            </a:extLst>
          </p:cNvPr>
          <p:cNvSpPr txBox="1"/>
          <p:nvPr/>
        </p:nvSpPr>
        <p:spPr>
          <a:xfrm>
            <a:off x="9628131" y="6278836"/>
            <a:ext cx="2693323" cy="502573"/>
          </a:xfrm>
          <a:prstGeom prst="rect">
            <a:avLst/>
          </a:prstGeom>
          <a:noFill/>
        </p:spPr>
        <p:txBody>
          <a:bodyPr wrap="square" rtlCol="0">
            <a:spAutoFit/>
          </a:bodyPr>
          <a:lstStyle/>
          <a:p>
            <a:r>
              <a:rPr lang="en-US" altLang="ja-JP" sz="1333" dirty="0">
                <a:solidFill>
                  <a:schemeClr val="bg1"/>
                </a:solidFill>
                <a:hlinkClick r:id="rId4"/>
              </a:rPr>
              <a:t>https://infrastructure.aws/</a:t>
            </a:r>
            <a:endParaRPr lang="en-US" altLang="ja-JP" sz="1333" dirty="0">
              <a:solidFill>
                <a:schemeClr val="bg1"/>
              </a:solidFill>
            </a:endParaRPr>
          </a:p>
          <a:p>
            <a:endParaRPr lang="en-US" altLang="ja-JP" sz="1333" dirty="0">
              <a:solidFill>
                <a:schemeClr val="bg1"/>
              </a:solidFill>
            </a:endParaRPr>
          </a:p>
        </p:txBody>
      </p:sp>
    </p:spTree>
    <p:extLst>
      <p:ext uri="{BB962C8B-B14F-4D97-AF65-F5344CB8AC3E}">
        <p14:creationId xmlns:p14="http://schemas.microsoft.com/office/powerpoint/2010/main" val="37717916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a:spLocks noGrp="1"/>
          </p:cNvSpPr>
          <p:nvPr>
            <p:ph type="title"/>
          </p:nvPr>
        </p:nvSpPr>
        <p:spPr>
          <a:xfrm>
            <a:off x="570027" y="332251"/>
            <a:ext cx="10972800" cy="640080"/>
          </a:xfrm>
        </p:spPr>
        <p:txBody>
          <a:bodyPr vert="horz" lIns="121920" tIns="60960" rIns="121920" bIns="60960" rtlCol="0" anchor="t">
            <a:noAutofit/>
          </a:bodyPr>
          <a:lstStyle/>
          <a:p>
            <a:r>
              <a:rPr lang="zh-CN" altLang="en-US" sz="3200" b="0" dirty="0">
                <a:solidFill>
                  <a:schemeClr val="bg1"/>
                </a:solidFill>
                <a:latin typeface="Arial" panose="020B0604020202020204" pitchFamily="34" charset="0"/>
                <a:cs typeface="Arial" panose="020B0604020202020204" pitchFamily="34" charset="0"/>
              </a:rPr>
              <a:t>最可信的云平台，适用于全球化的合规性要求</a:t>
            </a:r>
            <a:endParaRPr lang="en-US" sz="3200" b="0" dirty="0">
              <a:solidFill>
                <a:schemeClr val="bg1"/>
              </a:solidFill>
              <a:latin typeface="Arial" panose="020B0604020202020204" pitchFamily="34" charset="0"/>
              <a:ea typeface="Amazon Ember Thin" charset="0"/>
              <a:cs typeface="Arial" panose="020B0604020202020204" pitchFamily="34" charset="0"/>
            </a:endParaRPr>
          </a:p>
        </p:txBody>
      </p:sp>
      <p:sp>
        <p:nvSpPr>
          <p:cNvPr id="4" name="Title 1"/>
          <p:cNvSpPr txBox="1">
            <a:spLocks/>
          </p:cNvSpPr>
          <p:nvPr/>
        </p:nvSpPr>
        <p:spPr>
          <a:xfrm>
            <a:off x="1075675" y="283395"/>
            <a:ext cx="10515600" cy="64008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p:cNvSpPr/>
          <p:nvPr/>
        </p:nvSpPr>
        <p:spPr>
          <a:xfrm>
            <a:off x="4515991" y="1810803"/>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ISO 9001</a:t>
            </a:r>
          </a:p>
        </p:txBody>
      </p:sp>
      <p:sp>
        <p:nvSpPr>
          <p:cNvPr id="7" name="Rectangle 6"/>
          <p:cNvSpPr/>
          <p:nvPr/>
        </p:nvSpPr>
        <p:spPr>
          <a:xfrm>
            <a:off x="1327046" y="2352657"/>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SOC 3</a:t>
            </a:r>
          </a:p>
        </p:txBody>
      </p:sp>
      <p:sp>
        <p:nvSpPr>
          <p:cNvPr id="8" name="Rectangle 7"/>
          <p:cNvSpPr/>
          <p:nvPr/>
        </p:nvSpPr>
        <p:spPr>
          <a:xfrm>
            <a:off x="1327046" y="1810803"/>
            <a:ext cx="3082351" cy="444143"/>
          </a:xfrm>
          <a:prstGeom prst="roundRect">
            <a:avLst/>
          </a:prstGeom>
          <a:noFill/>
          <a:ln w="12700">
            <a:solidFill>
              <a:schemeClr val="bg1">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SOC 2</a:t>
            </a:r>
          </a:p>
        </p:txBody>
      </p:sp>
      <p:sp>
        <p:nvSpPr>
          <p:cNvPr id="9" name="Rectangle 8"/>
          <p:cNvSpPr/>
          <p:nvPr/>
        </p:nvSpPr>
        <p:spPr>
          <a:xfrm>
            <a:off x="4515991" y="1268949"/>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ISO 27001</a:t>
            </a:r>
          </a:p>
        </p:txBody>
      </p:sp>
      <p:sp>
        <p:nvSpPr>
          <p:cNvPr id="10" name="Rectangle 9"/>
          <p:cNvSpPr/>
          <p:nvPr/>
        </p:nvSpPr>
        <p:spPr>
          <a:xfrm>
            <a:off x="7704935" y="1810803"/>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ISO 27017</a:t>
            </a:r>
          </a:p>
        </p:txBody>
      </p:sp>
      <p:sp>
        <p:nvSpPr>
          <p:cNvPr id="11" name="Rectangle 10"/>
          <p:cNvSpPr/>
          <p:nvPr/>
        </p:nvSpPr>
        <p:spPr>
          <a:xfrm>
            <a:off x="7704938" y="2352657"/>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PCI DSS Level 1</a:t>
            </a:r>
          </a:p>
        </p:txBody>
      </p:sp>
      <p:sp>
        <p:nvSpPr>
          <p:cNvPr id="12" name="Rectangle 11"/>
          <p:cNvSpPr/>
          <p:nvPr/>
        </p:nvSpPr>
        <p:spPr>
          <a:xfrm>
            <a:off x="4515253" y="2352657"/>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ISO 27018</a:t>
            </a:r>
          </a:p>
        </p:txBody>
      </p:sp>
      <p:sp>
        <p:nvSpPr>
          <p:cNvPr id="13" name="Rectangle 12"/>
          <p:cNvSpPr/>
          <p:nvPr/>
        </p:nvSpPr>
        <p:spPr>
          <a:xfrm>
            <a:off x="1327046" y="1268947"/>
            <a:ext cx="3082351" cy="444144"/>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SOC 1 / ISAE 3402</a:t>
            </a:r>
          </a:p>
        </p:txBody>
      </p:sp>
      <p:sp>
        <p:nvSpPr>
          <p:cNvPr id="14" name="Rectangle 13"/>
          <p:cNvSpPr/>
          <p:nvPr/>
        </p:nvSpPr>
        <p:spPr>
          <a:xfrm>
            <a:off x="4515991" y="2894511"/>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GxP</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p:cNvSpPr/>
          <p:nvPr/>
        </p:nvSpPr>
        <p:spPr>
          <a:xfrm>
            <a:off x="1327045" y="2894511"/>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HIPAA</a:t>
            </a:r>
          </a:p>
        </p:txBody>
      </p:sp>
      <p:sp>
        <p:nvSpPr>
          <p:cNvPr id="16" name="Rectangle 15"/>
          <p:cNvSpPr/>
          <p:nvPr/>
        </p:nvSpPr>
        <p:spPr>
          <a:xfrm>
            <a:off x="4515991" y="3436366"/>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ITAR</a:t>
            </a:r>
          </a:p>
        </p:txBody>
      </p:sp>
      <p:sp>
        <p:nvSpPr>
          <p:cNvPr id="17" name="Rectangle 16"/>
          <p:cNvSpPr/>
          <p:nvPr/>
        </p:nvSpPr>
        <p:spPr>
          <a:xfrm>
            <a:off x="4515991" y="3978221"/>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FERPA</a:t>
            </a:r>
          </a:p>
        </p:txBody>
      </p:sp>
      <p:sp>
        <p:nvSpPr>
          <p:cNvPr id="18" name="Rectangle 17"/>
          <p:cNvSpPr/>
          <p:nvPr/>
        </p:nvSpPr>
        <p:spPr>
          <a:xfrm>
            <a:off x="4515991" y="5603783"/>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FISMA, RMF, and DIACAP</a:t>
            </a:r>
          </a:p>
        </p:txBody>
      </p:sp>
      <p:sp>
        <p:nvSpPr>
          <p:cNvPr id="19" name="Rectangle 18"/>
          <p:cNvSpPr/>
          <p:nvPr/>
        </p:nvSpPr>
        <p:spPr>
          <a:xfrm>
            <a:off x="7704938" y="1268949"/>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FedRAMP</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ectangle 19"/>
          <p:cNvSpPr/>
          <p:nvPr/>
        </p:nvSpPr>
        <p:spPr>
          <a:xfrm>
            <a:off x="4515991" y="4520074"/>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Section 508 / VPAT</a:t>
            </a:r>
          </a:p>
        </p:txBody>
      </p:sp>
      <p:sp>
        <p:nvSpPr>
          <p:cNvPr id="21" name="Rectangle 20"/>
          <p:cNvSpPr/>
          <p:nvPr/>
        </p:nvSpPr>
        <p:spPr>
          <a:xfrm>
            <a:off x="1327043" y="3978221"/>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DoD SRG Levels 2 &amp; 4</a:t>
            </a:r>
          </a:p>
        </p:txBody>
      </p:sp>
      <p:sp>
        <p:nvSpPr>
          <p:cNvPr id="22" name="Rectangle 21"/>
          <p:cNvSpPr/>
          <p:nvPr/>
        </p:nvSpPr>
        <p:spPr>
          <a:xfrm>
            <a:off x="7704938" y="2894511"/>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FIPS 140-2</a:t>
            </a:r>
          </a:p>
        </p:txBody>
      </p:sp>
      <p:sp>
        <p:nvSpPr>
          <p:cNvPr id="23" name="Rectangle 22"/>
          <p:cNvSpPr/>
          <p:nvPr/>
        </p:nvSpPr>
        <p:spPr>
          <a:xfrm>
            <a:off x="1327045" y="3436365"/>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CJIS</a:t>
            </a:r>
          </a:p>
        </p:txBody>
      </p:sp>
      <p:sp>
        <p:nvSpPr>
          <p:cNvPr id="24" name="Rectangle 23"/>
          <p:cNvSpPr/>
          <p:nvPr/>
        </p:nvSpPr>
        <p:spPr>
          <a:xfrm>
            <a:off x="7704938" y="5061929"/>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 Security Alliance</a:t>
            </a:r>
          </a:p>
        </p:txBody>
      </p:sp>
      <p:sp>
        <p:nvSpPr>
          <p:cNvPr id="25" name="Rectangle 24"/>
          <p:cNvSpPr/>
          <p:nvPr/>
        </p:nvSpPr>
        <p:spPr>
          <a:xfrm>
            <a:off x="7704938" y="4520074"/>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MPAA</a:t>
            </a:r>
          </a:p>
        </p:txBody>
      </p:sp>
      <p:sp>
        <p:nvSpPr>
          <p:cNvPr id="26" name="Rectangle 25"/>
          <p:cNvSpPr/>
          <p:nvPr/>
        </p:nvSpPr>
        <p:spPr>
          <a:xfrm>
            <a:off x="4515991" y="5061929"/>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NIST</a:t>
            </a:r>
          </a:p>
        </p:txBody>
      </p:sp>
      <p:sp>
        <p:nvSpPr>
          <p:cNvPr id="27" name="Rectangle 26"/>
          <p:cNvSpPr/>
          <p:nvPr/>
        </p:nvSpPr>
        <p:spPr>
          <a:xfrm>
            <a:off x="1327044" y="4520072"/>
            <a:ext cx="3082349" cy="444144"/>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defRPr/>
            </a:pP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MLPS Level 3 </a:t>
            </a:r>
            <a:r>
              <a:rPr lang="zh-CN" altLang="en-US" sz="1600" dirty="0">
                <a:solidFill>
                  <a:schemeClr val="bg1"/>
                </a:solidFill>
                <a:latin typeface="Amazon Ember" panose="020B0603020204020204" pitchFamily="34" charset="0"/>
                <a:ea typeface="微软雅黑" panose="020B0503020204020204" pitchFamily="34" charset="-122"/>
                <a:cs typeface="Amazon Ember" panose="020B0603020204020204" pitchFamily="34" charset="0"/>
              </a:rPr>
              <a:t>等保三级</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Rectangle 27"/>
          <p:cNvSpPr/>
          <p:nvPr/>
        </p:nvSpPr>
        <p:spPr>
          <a:xfrm>
            <a:off x="7704938" y="3436366"/>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G-Cloud</a:t>
            </a:r>
          </a:p>
        </p:txBody>
      </p:sp>
      <p:sp>
        <p:nvSpPr>
          <p:cNvPr id="29" name="Rectangle 28"/>
          <p:cNvSpPr/>
          <p:nvPr/>
        </p:nvSpPr>
        <p:spPr>
          <a:xfrm>
            <a:off x="7704938" y="3978221"/>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a:t>
            </a: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Grundschutz</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Rectangle 29"/>
          <p:cNvSpPr/>
          <p:nvPr/>
        </p:nvSpPr>
        <p:spPr>
          <a:xfrm>
            <a:off x="1327045" y="5061929"/>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MTCS Tier 3</a:t>
            </a:r>
          </a:p>
        </p:txBody>
      </p:sp>
      <p:sp>
        <p:nvSpPr>
          <p:cNvPr id="31" name="Rectangle 30"/>
          <p:cNvSpPr/>
          <p:nvPr/>
        </p:nvSpPr>
        <p:spPr>
          <a:xfrm>
            <a:off x="1327046" y="5603783"/>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IRAP</a:t>
            </a:r>
          </a:p>
        </p:txBody>
      </p:sp>
      <p:sp>
        <p:nvSpPr>
          <p:cNvPr id="32" name="Rectangle 31"/>
          <p:cNvSpPr/>
          <p:nvPr/>
        </p:nvSpPr>
        <p:spPr>
          <a:xfrm>
            <a:off x="7704938" y="5603783"/>
            <a:ext cx="3082351" cy="444143"/>
          </a:xfrm>
          <a:prstGeom prst="roundRect">
            <a:avLst/>
          </a:prstGeom>
          <a:noFill/>
          <a:ln w="12700">
            <a:solidFill>
              <a:schemeClr val="bg1">
                <a:lumMod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defRPr/>
            </a:pP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Cyber Essentials Plus</a:t>
            </a:r>
          </a:p>
        </p:txBody>
      </p:sp>
      <p:pic>
        <p:nvPicPr>
          <p:cNvPr id="33" name="Picture 6" descr="Flag of Germany.sv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55802" y="4053429"/>
            <a:ext cx="475084" cy="299769"/>
          </a:xfrm>
          <a:prstGeom prst="rect">
            <a:avLst/>
          </a:prstGeom>
          <a:noFill/>
          <a:ln w="12700">
            <a:solidFill>
              <a:schemeClr val="bg1">
                <a:lumMod val="50000"/>
              </a:schemeClr>
            </a:solidFill>
          </a:ln>
        </p:spPr>
      </p:pic>
      <p:pic>
        <p:nvPicPr>
          <p:cNvPr id="34" name="Picture 4" descr="Flag of the United Kingdom.sv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55799" y="3523037"/>
            <a:ext cx="471652" cy="277353"/>
          </a:xfrm>
          <a:prstGeom prst="rect">
            <a:avLst/>
          </a:prstGeom>
          <a:noFill/>
          <a:ln w="12700">
            <a:solidFill>
              <a:schemeClr val="bg1">
                <a:lumMod val="50000"/>
              </a:schemeClr>
            </a:solidFill>
          </a:ln>
        </p:spPr>
      </p:pic>
      <p:pic>
        <p:nvPicPr>
          <p:cNvPr id="35" name="Picture 4" descr="Flag of the United Kingdom.sv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55799" y="5693090"/>
            <a:ext cx="471652" cy="277353"/>
          </a:xfrm>
          <a:prstGeom prst="rect">
            <a:avLst/>
          </a:prstGeom>
          <a:noFill/>
          <a:ln w="12700">
            <a:solidFill>
              <a:schemeClr val="bg1">
                <a:lumMod val="50000"/>
              </a:schemeClr>
            </a:solidFill>
          </a:ln>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0533" y="4585635"/>
            <a:ext cx="481345" cy="318772"/>
          </a:xfrm>
          <a:prstGeom prst="rect">
            <a:avLst/>
          </a:prstGeom>
          <a:noFill/>
          <a:ln w="12700">
            <a:solidFill>
              <a:schemeClr val="bg1">
                <a:lumMod val="50000"/>
              </a:schemeClr>
            </a:solidFill>
          </a:ln>
        </p:spPr>
      </p:pic>
      <p:pic>
        <p:nvPicPr>
          <p:cNvPr id="37" name="Picture 8" descr="Flag of Singapore.sv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73719" y="5137031"/>
            <a:ext cx="478159" cy="318772"/>
          </a:xfrm>
          <a:prstGeom prst="rect">
            <a:avLst/>
          </a:prstGeom>
          <a:noFill/>
          <a:ln w="12700">
            <a:solidFill>
              <a:schemeClr val="bg1">
                <a:lumMod val="50000"/>
              </a:schemeClr>
            </a:solidFill>
          </a:ln>
        </p:spPr>
      </p:pic>
      <p:pic>
        <p:nvPicPr>
          <p:cNvPr id="38" name="Picture 10" descr="Flag of Australia.sv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866637" y="5688428"/>
            <a:ext cx="485241" cy="292757"/>
          </a:xfrm>
          <a:prstGeom prst="rect">
            <a:avLst/>
          </a:prstGeom>
          <a:noFill/>
          <a:ln w="12700">
            <a:solidFill>
              <a:schemeClr val="bg1">
                <a:lumMod val="50000"/>
              </a:schemeClr>
            </a:solidFill>
          </a:ln>
        </p:spPr>
      </p:pic>
    </p:spTree>
    <p:extLst>
      <p:ext uri="{BB962C8B-B14F-4D97-AF65-F5344CB8AC3E}">
        <p14:creationId xmlns:p14="http://schemas.microsoft.com/office/powerpoint/2010/main" val="3467126897"/>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2.png"/></Relationships>
</file>

<file path=ppt/theme/theme1.xml><?xml version="1.0" encoding="utf-8"?>
<a:theme xmlns:a="http://schemas.openxmlformats.org/drawingml/2006/main" name="AWS2019">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WS2019" id="{5F483681-DD77-F944-A3A2-D12056313268}" vid="{DD904F18-78D1-6C47-8B25-62209116527B}"/>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WS_gray">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gray" id="{AFD4C8C4-621B-0D42-BD02-CA014B871EB6}" vid="{87A0D5EA-0BBF-E843-A12E-83898C859925}"/>
    </a:ext>
  </a:ext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1_AWS_gray">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gray" id="{AFD4C8C4-621B-0D42-BD02-CA014B871EB6}" vid="{87A0D5EA-0BBF-E843-A12E-83898C85992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AWS2019</Template>
  <TotalTime>20435</TotalTime>
  <Words>3853</Words>
  <Application>Microsoft Macintosh PowerPoint</Application>
  <PresentationFormat>Widescreen</PresentationFormat>
  <Paragraphs>969</Paragraphs>
  <Slides>48</Slides>
  <Notes>44</Notes>
  <HiddenSlides>2</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48</vt:i4>
      </vt:variant>
    </vt:vector>
  </HeadingPairs>
  <TitlesOfParts>
    <vt:vector size="68" baseType="lpstr">
      <vt:lpstr>Microsoft YaHei</vt:lpstr>
      <vt:lpstr>Microsoft YaHei</vt:lpstr>
      <vt:lpstr>ＭＳ Ｐゴシック</vt:lpstr>
      <vt:lpstr>黑体</vt:lpstr>
      <vt:lpstr>Amazon Ember</vt:lpstr>
      <vt:lpstr>Amazon Ember Cd RC Light</vt:lpstr>
      <vt:lpstr>Amazon Ember Light</vt:lpstr>
      <vt:lpstr>Amazon Ember Regular</vt:lpstr>
      <vt:lpstr>Arial</vt:lpstr>
      <vt:lpstr>Calibri</vt:lpstr>
      <vt:lpstr>Century Gothic</vt:lpstr>
      <vt:lpstr>Helvetica Light</vt:lpstr>
      <vt:lpstr>Lucida Console</vt:lpstr>
      <vt:lpstr>Symbol</vt:lpstr>
      <vt:lpstr>AWS2019</vt:lpstr>
      <vt:lpstr>1_Office Theme</vt:lpstr>
      <vt:lpstr>2_Office Theme</vt:lpstr>
      <vt:lpstr>AWS_gray</vt:lpstr>
      <vt:lpstr>White</vt:lpstr>
      <vt:lpstr>1_AWS_gray</vt:lpstr>
      <vt:lpstr>轻松开启云上大数据</vt:lpstr>
      <vt:lpstr>大数据概览以及挑战  轻松构建基于AWS的大数据架构  参考架构和案例</vt:lpstr>
      <vt:lpstr>大数据概览以及挑战</vt:lpstr>
      <vt:lpstr>PowerPoint Presentation</vt:lpstr>
      <vt:lpstr>分析需求演变</vt:lpstr>
      <vt:lpstr>传统的大数据平台不能满足现代分析需求</vt:lpstr>
      <vt:lpstr>云计算和大数据是“天生一对”</vt:lpstr>
      <vt:lpstr>PowerPoint Presentation</vt:lpstr>
      <vt:lpstr>最可信的云平台，适用于全球化的合规性要求</vt:lpstr>
      <vt:lpstr>所有AWS服务现在都已GDPR就绪 </vt:lpstr>
      <vt:lpstr>中国区支持的认证</vt:lpstr>
      <vt:lpstr>丰富的工具和平台</vt:lpstr>
      <vt:lpstr>PowerPoint Presentation</vt:lpstr>
      <vt:lpstr>轻松构建基于AWS的大数据架构</vt:lpstr>
      <vt:lpstr>大数据架构的设计原则</vt:lpstr>
      <vt:lpstr>大数据方案的演进</vt:lpstr>
      <vt:lpstr>简化的大数据处理过程</vt:lpstr>
      <vt:lpstr>PowerPoint Presentation</vt:lpstr>
      <vt:lpstr>PowerPoint Presentation</vt:lpstr>
      <vt:lpstr>数据类型</vt:lpstr>
      <vt:lpstr>数据类型</vt:lpstr>
      <vt:lpstr>流存储 </vt:lpstr>
      <vt:lpstr>文件/对象存储</vt:lpstr>
      <vt:lpstr>数据湖存储 - Amazon S3 </vt:lpstr>
      <vt:lpstr>AWS 数据仓库和数据湖协同工作，支持所有分析工作负载</vt:lpstr>
      <vt:lpstr>数据存储分层</vt:lpstr>
      <vt:lpstr>PowerPoint Presentation</vt:lpstr>
      <vt:lpstr>PowerPoint Presentation</vt:lpstr>
      <vt:lpstr>交互式/批量分析</vt:lpstr>
      <vt:lpstr>实时流分析</vt:lpstr>
      <vt:lpstr>预测分析</vt:lpstr>
      <vt:lpstr>如何选对数据分析工具?</vt:lpstr>
      <vt:lpstr>AWS上PB级的数据仓库 – Amazon Redshift</vt:lpstr>
      <vt:lpstr>PowerPoint Presentation</vt:lpstr>
      <vt:lpstr>PowerPoint Presentation</vt:lpstr>
      <vt:lpstr>PowerPoint Presentation</vt:lpstr>
      <vt:lpstr>PowerPoint Presentation</vt:lpstr>
      <vt:lpstr>Amazon QuickSight</vt:lpstr>
      <vt:lpstr>参考架构和案例</vt:lpstr>
      <vt:lpstr>客户案例：FINRA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李 智雪</dc:creator>
  <cp:lastModifiedBy>LI Kadan</cp:lastModifiedBy>
  <cp:revision>261</cp:revision>
  <dcterms:created xsi:type="dcterms:W3CDTF">2019-06-01T06:10:09Z</dcterms:created>
  <dcterms:modified xsi:type="dcterms:W3CDTF">2020-07-22T16:09:20Z</dcterms:modified>
</cp:coreProperties>
</file>